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notesSlides/notesSlide12.xml" ContentType="application/vnd.openxmlformats-officedocument.presentationml.notesSlide+xml"/>
  <Override PartName="/ppt/tags/tag15.xml" ContentType="application/vnd.openxmlformats-officedocument.presentationml.tags+xml"/>
  <Override PartName="/ppt/notesSlides/notesSlide13.xml" ContentType="application/vnd.openxmlformats-officedocument.presentationml.notesSlide+xml"/>
  <Override PartName="/ppt/tags/tag16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20.xml" ContentType="application/vnd.openxmlformats-officedocument.presentationml.tags+xml"/>
  <Override PartName="/ppt/notesSlides/notesSlide23.xml" ContentType="application/vnd.openxmlformats-officedocument.presentationml.notesSlide+xml"/>
  <Override PartName="/ppt/tags/tag21.xml" ContentType="application/vnd.openxmlformats-officedocument.presentationml.tags+xml"/>
  <Override PartName="/ppt/notesSlides/notesSlide24.xml" ContentType="application/vnd.openxmlformats-officedocument.presentationml.notesSlide+xml"/>
  <Override PartName="/ppt/tags/tag22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3.xml" ContentType="application/vnd.openxmlformats-officedocument.presentationml.tags+xml"/>
  <Override PartName="/ppt/notesSlides/notesSlide27.xml" ContentType="application/vnd.openxmlformats-officedocument.presentationml.notesSlide+xml"/>
  <Override PartName="/ppt/tags/tag24.xml" ContentType="application/vnd.openxmlformats-officedocument.presentationml.tags+xml"/>
  <Override PartName="/ppt/notesSlides/notesSlide28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drawings/drawing4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5.xml" ContentType="application/vnd.openxmlformats-officedocument.drawingml.chart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25.xml" ContentType="application/vnd.openxmlformats-officedocument.presentationml.tags+xml"/>
  <Override PartName="/ppt/notesSlides/notesSlide31.xml" ContentType="application/vnd.openxmlformats-officedocument.presentationml.notesSlide+xml"/>
  <Override PartName="/ppt/tags/tag26.xml" ContentType="application/vnd.openxmlformats-officedocument.presentationml.tags+xml"/>
  <Override PartName="/ppt/notesSlides/notesSlide32.xml" ContentType="application/vnd.openxmlformats-officedocument.presentationml.notesSlide+xml"/>
  <Override PartName="/ppt/tags/tag27.xml" ContentType="application/vnd.openxmlformats-officedocument.presentationml.tags+xml"/>
  <Override PartName="/ppt/notesSlides/notesSlide33.xml" ContentType="application/vnd.openxmlformats-officedocument.presentationml.notesSlide+xml"/>
  <Override PartName="/ppt/tags/tag28.xml" ContentType="application/vnd.openxmlformats-officedocument.presentationml.tags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29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tags/tag30.xml" ContentType="application/vnd.openxmlformats-officedocument.presentationml.tags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9" r:id="rId1"/>
  </p:sldMasterIdLst>
  <p:notesMasterIdLst>
    <p:notesMasterId r:id="rId41"/>
  </p:notesMasterIdLst>
  <p:handoutMasterIdLst>
    <p:handoutMasterId r:id="rId42"/>
  </p:handoutMasterIdLst>
  <p:sldIdLst>
    <p:sldId id="1016" r:id="rId2"/>
    <p:sldId id="1017" r:id="rId3"/>
    <p:sldId id="1018" r:id="rId4"/>
    <p:sldId id="1019" r:id="rId5"/>
    <p:sldId id="1020" r:id="rId6"/>
    <p:sldId id="1021" r:id="rId7"/>
    <p:sldId id="1022" r:id="rId8"/>
    <p:sldId id="1023" r:id="rId9"/>
    <p:sldId id="1024" r:id="rId10"/>
    <p:sldId id="1025" r:id="rId11"/>
    <p:sldId id="1026" r:id="rId12"/>
    <p:sldId id="1027" r:id="rId13"/>
    <p:sldId id="1028" r:id="rId14"/>
    <p:sldId id="1029" r:id="rId15"/>
    <p:sldId id="1030" r:id="rId16"/>
    <p:sldId id="1031" r:id="rId17"/>
    <p:sldId id="1032" r:id="rId18"/>
    <p:sldId id="1033" r:id="rId19"/>
    <p:sldId id="1034" r:id="rId20"/>
    <p:sldId id="1035" r:id="rId21"/>
    <p:sldId id="1036" r:id="rId22"/>
    <p:sldId id="1037" r:id="rId23"/>
    <p:sldId id="1038" r:id="rId24"/>
    <p:sldId id="978" r:id="rId25"/>
    <p:sldId id="950" r:id="rId26"/>
    <p:sldId id="1001" r:id="rId27"/>
    <p:sldId id="1002" r:id="rId28"/>
    <p:sldId id="1003" r:id="rId29"/>
    <p:sldId id="1004" r:id="rId30"/>
    <p:sldId id="1005" r:id="rId31"/>
    <p:sldId id="1006" r:id="rId32"/>
    <p:sldId id="1015" r:id="rId33"/>
    <p:sldId id="1008" r:id="rId34"/>
    <p:sldId id="1009" r:id="rId35"/>
    <p:sldId id="1010" r:id="rId36"/>
    <p:sldId id="1011" r:id="rId37"/>
    <p:sldId id="1012" r:id="rId38"/>
    <p:sldId id="1013" r:id="rId39"/>
    <p:sldId id="1014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browse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AC25"/>
    <a:srgbClr val="5DACE8"/>
    <a:srgbClr val="124191"/>
    <a:srgbClr val="000000"/>
    <a:srgbClr val="FFFFFF"/>
    <a:srgbClr val="FF0000"/>
    <a:srgbClr val="F903CA"/>
    <a:srgbClr val="2187B0"/>
    <a:srgbClr val="F39000"/>
    <a:srgbClr val="092B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11855" autoAdjust="0"/>
    <p:restoredTop sz="78697" autoAdjust="0"/>
  </p:normalViewPr>
  <p:slideViewPr>
    <p:cSldViewPr snapToGrid="0">
      <p:cViewPr varScale="1">
        <p:scale>
          <a:sx n="76" d="100"/>
          <a:sy n="76" d="100"/>
        </p:scale>
        <p:origin x="-2168" y="-96"/>
      </p:cViewPr>
      <p:guideLst>
        <p:guide orient="horz" pos="2115"/>
        <p:guide orient="horz" pos="4065"/>
        <p:guide orient="horz" pos="255"/>
        <p:guide orient="horz" pos="4110"/>
        <p:guide orient="horz" pos="1389"/>
        <p:guide orient="horz" pos="3430"/>
        <p:guide orient="horz" pos="2931"/>
        <p:guide orient="horz" pos="706"/>
        <p:guide pos="851"/>
        <p:guide pos="4057"/>
        <p:guide pos="1698"/>
        <p:guide pos="5103"/>
        <p:guide pos="227"/>
        <p:guide pos="5530"/>
        <p:guide pos="4422"/>
      </p:guideLst>
    </p:cSldViewPr>
  </p:slideViewPr>
  <p:outlineViewPr>
    <p:cViewPr>
      <p:scale>
        <a:sx n="33" d="100"/>
        <a:sy n="33" d="100"/>
      </p:scale>
      <p:origin x="0" y="395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2120"/>
    </p:cViewPr>
  </p:sorterViewPr>
  <p:notesViewPr>
    <p:cSldViewPr snapToGrid="0" showGuides="1">
      <p:cViewPr>
        <p:scale>
          <a:sx n="90" d="100"/>
          <a:sy n="90" d="100"/>
        </p:scale>
        <p:origin x="-3708" y="-35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heme" Target="theme/theme1.xml"/><Relationship Id="rId47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handoutMaster" Target="handoutMasters/handoutMaster1.xml"/><Relationship Id="rId43" Type="http://schemas.openxmlformats.org/officeDocument/2006/relationships/printerSettings" Target="printerSettings/printerSettings1.bin"/><Relationship Id="rId44" Type="http://schemas.openxmlformats.org/officeDocument/2006/relationships/presProps" Target="presProps.xml"/><Relationship Id="rId4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dean:Desktop:Dropbox:DOD%20Shared:adult:Graphs5COVb.xlsx" TargetMode="External"/><Relationship Id="rId2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dean:Desktop:Dropbox:DOD%20Shared:adult:Graphs5COVb.xlsx" TargetMode="External"/><Relationship Id="rId2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dean:Desktop:Dropbox:DOD%20Shared:adult:Graphs5COVb.xlsx" TargetMode="External"/><Relationship Id="rId2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Macintosh%20HD:Users:ddean:Desktop:Dropbox:DOD%20Shared:adult:Graphs5COVb.xlsx" TargetMode="External"/><Relationship Id="rId2" Type="http://schemas.openxmlformats.org/officeDocument/2006/relationships/chartUserShapes" Target="../drawings/drawing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66803368329"/>
          <c:y val="0.0614028324584427"/>
          <c:w val="0.752465966432455"/>
          <c:h val="0.716279938132018"/>
        </c:manualLayout>
      </c:layout>
      <c:lineChart>
        <c:grouping val="standard"/>
        <c:varyColors val="0"/>
        <c:ser>
          <c:idx val="0"/>
          <c:order val="0"/>
          <c:tx>
            <c:v>Parent</c:v>
          </c:tx>
          <c:spPr>
            <a:ln w="38100">
              <a:solidFill>
                <a:srgbClr val="3366FF"/>
              </a:solidFill>
            </a:ln>
          </c:spPr>
          <c:marker>
            <c:symbol val="x"/>
            <c:size val="5"/>
            <c:spPr>
              <a:ln w="38100"/>
            </c:spPr>
          </c:marker>
          <c:cat>
            <c:numRef>
              <c:f>Sheet2!$L$3:$L$15</c:f>
              <c:numCache>
                <c:formatCode>General</c:formatCode>
                <c:ptCount val="13"/>
                <c:pt idx="0">
                  <c:v>18.0</c:v>
                </c:pt>
                <c:pt idx="1">
                  <c:v>19.0</c:v>
                </c:pt>
                <c:pt idx="2">
                  <c:v>20.0</c:v>
                </c:pt>
                <c:pt idx="3">
                  <c:v>21.0</c:v>
                </c:pt>
                <c:pt idx="4">
                  <c:v>22.0</c:v>
                </c:pt>
                <c:pt idx="5">
                  <c:v>23.0</c:v>
                </c:pt>
                <c:pt idx="6">
                  <c:v>24.0</c:v>
                </c:pt>
                <c:pt idx="7">
                  <c:v>25.0</c:v>
                </c:pt>
                <c:pt idx="8">
                  <c:v>26.0</c:v>
                </c:pt>
                <c:pt idx="9">
                  <c:v>27.0</c:v>
                </c:pt>
                <c:pt idx="10">
                  <c:v>28.0</c:v>
                </c:pt>
                <c:pt idx="11">
                  <c:v>29.0</c:v>
                </c:pt>
                <c:pt idx="12">
                  <c:v>30.0</c:v>
                </c:pt>
              </c:numCache>
            </c:numRef>
          </c:cat>
          <c:val>
            <c:numRef>
              <c:f>Sheet2!$BB$3:$BB$15</c:f>
              <c:numCache>
                <c:formatCode>General</c:formatCode>
                <c:ptCount val="13"/>
                <c:pt idx="0">
                  <c:v>0.182</c:v>
                </c:pt>
                <c:pt idx="1">
                  <c:v>0.141</c:v>
                </c:pt>
                <c:pt idx="2">
                  <c:v>0.185</c:v>
                </c:pt>
                <c:pt idx="3">
                  <c:v>0.1705</c:v>
                </c:pt>
                <c:pt idx="4">
                  <c:v>0.1675</c:v>
                </c:pt>
                <c:pt idx="5">
                  <c:v>0.1205</c:v>
                </c:pt>
                <c:pt idx="6">
                  <c:v>0.1405</c:v>
                </c:pt>
                <c:pt idx="7">
                  <c:v>0.1025</c:v>
                </c:pt>
                <c:pt idx="8">
                  <c:v>0.13</c:v>
                </c:pt>
                <c:pt idx="9">
                  <c:v>0.146</c:v>
                </c:pt>
                <c:pt idx="10">
                  <c:v>0.1445</c:v>
                </c:pt>
                <c:pt idx="11">
                  <c:v>0.1725</c:v>
                </c:pt>
                <c:pt idx="12">
                  <c:v>0.2035</c:v>
                </c:pt>
              </c:numCache>
            </c:numRef>
          </c:val>
          <c:smooth val="0"/>
        </c:ser>
        <c:ser>
          <c:idx val="3"/>
          <c:order val="1"/>
          <c:tx>
            <c:v>College</c:v>
          </c:tx>
          <c:spPr>
            <a:ln w="38100">
              <a:solidFill>
                <a:schemeClr val="accent4"/>
              </a:solidFill>
              <a:prstDash val="solid"/>
            </a:ln>
          </c:spPr>
          <c:marker>
            <c:symbol val="circle"/>
            <c:size val="3"/>
            <c:spPr>
              <a:ln w="38100"/>
            </c:spPr>
          </c:marker>
          <c:val>
            <c:numRef>
              <c:f>Sheet2!$BB$42:$BB$54</c:f>
              <c:numCache>
                <c:formatCode>General</c:formatCode>
                <c:ptCount val="13"/>
                <c:pt idx="0">
                  <c:v>0.0005</c:v>
                </c:pt>
                <c:pt idx="1">
                  <c:v>0.0095</c:v>
                </c:pt>
                <c:pt idx="2">
                  <c:v>0.0405</c:v>
                </c:pt>
                <c:pt idx="3">
                  <c:v>0.103</c:v>
                </c:pt>
                <c:pt idx="4">
                  <c:v>0.215</c:v>
                </c:pt>
                <c:pt idx="5">
                  <c:v>0.196</c:v>
                </c:pt>
                <c:pt idx="6">
                  <c:v>0.1505</c:v>
                </c:pt>
                <c:pt idx="7">
                  <c:v>0.0995</c:v>
                </c:pt>
                <c:pt idx="8">
                  <c:v>0.0685</c:v>
                </c:pt>
                <c:pt idx="9">
                  <c:v>0.0865</c:v>
                </c:pt>
                <c:pt idx="10">
                  <c:v>0.0715</c:v>
                </c:pt>
                <c:pt idx="11">
                  <c:v>0.011</c:v>
                </c:pt>
                <c:pt idx="12">
                  <c:v>0.0825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96648456"/>
        <c:axId val="-2096700280"/>
      </c:lineChart>
      <c:catAx>
        <c:axId val="-209664845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 sz="1600">
                    <a:solidFill>
                      <a:schemeClr val="bg1"/>
                    </a:solidFill>
                    <a:latin typeface="+mn-lt"/>
                  </a:rPr>
                  <a:t>Age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/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09670028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-2096700280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 sz="1800">
                    <a:solidFill>
                      <a:schemeClr val="bg1"/>
                    </a:solidFill>
                    <a:latin typeface="+mn-lt"/>
                  </a:rPr>
                  <a:t>Probability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/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096648456"/>
        <c:crosses val="autoZero"/>
        <c:crossBetween val="midCat"/>
        <c:majorUnit val="0.2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666803368329"/>
          <c:y val="0.0614028324584427"/>
          <c:w val="0.752465966432455"/>
          <c:h val="0.716279938132018"/>
        </c:manualLayout>
      </c:layout>
      <c:lineChart>
        <c:grouping val="standard"/>
        <c:varyColors val="0"/>
        <c:ser>
          <c:idx val="0"/>
          <c:order val="0"/>
          <c:tx>
            <c:v>Parent</c:v>
          </c:tx>
          <c:spPr>
            <a:ln w="38100">
              <a:solidFill>
                <a:srgbClr val="3366FF"/>
              </a:solidFill>
            </a:ln>
          </c:spPr>
          <c:marker>
            <c:symbol val="x"/>
            <c:size val="5"/>
            <c:spPr>
              <a:ln w="38100"/>
            </c:spPr>
          </c:marker>
          <c:cat>
            <c:numRef>
              <c:f>Sheet2!$L$3:$L$15</c:f>
              <c:numCache>
                <c:formatCode>General</c:formatCode>
                <c:ptCount val="13"/>
                <c:pt idx="0">
                  <c:v>18.0</c:v>
                </c:pt>
                <c:pt idx="1">
                  <c:v>19.0</c:v>
                </c:pt>
                <c:pt idx="2">
                  <c:v>20.0</c:v>
                </c:pt>
                <c:pt idx="3">
                  <c:v>21.0</c:v>
                </c:pt>
                <c:pt idx="4">
                  <c:v>22.0</c:v>
                </c:pt>
                <c:pt idx="5">
                  <c:v>23.0</c:v>
                </c:pt>
                <c:pt idx="6">
                  <c:v>24.0</c:v>
                </c:pt>
                <c:pt idx="7">
                  <c:v>25.0</c:v>
                </c:pt>
                <c:pt idx="8">
                  <c:v>26.0</c:v>
                </c:pt>
                <c:pt idx="9">
                  <c:v>27.0</c:v>
                </c:pt>
                <c:pt idx="10">
                  <c:v>28.0</c:v>
                </c:pt>
                <c:pt idx="11">
                  <c:v>29.0</c:v>
                </c:pt>
                <c:pt idx="12">
                  <c:v>30.0</c:v>
                </c:pt>
              </c:numCache>
            </c:numRef>
          </c:cat>
          <c:val>
            <c:numRef>
              <c:f>Sheet2!$BB$3:$BB$15</c:f>
              <c:numCache>
                <c:formatCode>General</c:formatCode>
                <c:ptCount val="13"/>
                <c:pt idx="0">
                  <c:v>0.182</c:v>
                </c:pt>
                <c:pt idx="1">
                  <c:v>0.141</c:v>
                </c:pt>
                <c:pt idx="2">
                  <c:v>0.185</c:v>
                </c:pt>
                <c:pt idx="3">
                  <c:v>0.1705</c:v>
                </c:pt>
                <c:pt idx="4">
                  <c:v>0.1675</c:v>
                </c:pt>
                <c:pt idx="5">
                  <c:v>0.1205</c:v>
                </c:pt>
                <c:pt idx="6">
                  <c:v>0.1405</c:v>
                </c:pt>
                <c:pt idx="7">
                  <c:v>0.1025</c:v>
                </c:pt>
                <c:pt idx="8">
                  <c:v>0.13</c:v>
                </c:pt>
                <c:pt idx="9">
                  <c:v>0.146</c:v>
                </c:pt>
                <c:pt idx="10">
                  <c:v>0.1445</c:v>
                </c:pt>
                <c:pt idx="11">
                  <c:v>0.1725</c:v>
                </c:pt>
                <c:pt idx="12">
                  <c:v>0.2035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2992136"/>
        <c:axId val="-2122507256"/>
      </c:lineChart>
      <c:catAx>
        <c:axId val="-212299213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 sz="1600">
                    <a:solidFill>
                      <a:schemeClr val="bg1"/>
                    </a:solidFill>
                    <a:latin typeface="+mn-lt"/>
                  </a:rPr>
                  <a:t>Age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/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122507256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-2122507256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1800"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 sz="1800">
                    <a:solidFill>
                      <a:schemeClr val="bg1"/>
                    </a:solidFill>
                    <a:latin typeface="+mn-lt"/>
                  </a:rPr>
                  <a:t>Probability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spPr>
          <a:ln w="25400"/>
        </c:spPr>
        <c:txPr>
          <a:bodyPr/>
          <a:lstStyle/>
          <a:p>
            <a:pPr>
              <a:defRPr sz="1400"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122992136"/>
        <c:crosses val="autoZero"/>
        <c:crossBetween val="midCat"/>
        <c:majorUnit val="0.2"/>
      </c:valAx>
      <c:spPr>
        <a:noFill/>
        <a:ln w="25400">
          <a:noFill/>
        </a:ln>
      </c:spPr>
    </c:plotArea>
    <c:plotVisOnly val="1"/>
    <c:dispBlanksAs val="gap"/>
    <c:showDLblsOverMax val="0"/>
  </c:chart>
  <c:spPr>
    <a:noFill/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 algn="ctr">
              <a:defRPr sz="1400">
                <a:solidFill>
                  <a:schemeClr val="bg2">
                    <a:lumMod val="95000"/>
                  </a:schemeClr>
                </a:solidFill>
                <a:latin typeface="+mn-lt"/>
              </a:defRPr>
            </a:pPr>
            <a:r>
              <a:rPr lang="en-US" sz="1400" dirty="0" smtClean="0">
                <a:solidFill>
                  <a:schemeClr val="bg2">
                    <a:lumMod val="95000"/>
                  </a:schemeClr>
                </a:solidFill>
                <a:latin typeface="+mn-lt"/>
              </a:rPr>
              <a:t>Latent Class 2</a:t>
            </a:r>
            <a:endParaRPr lang="en-US" sz="1400" dirty="0">
              <a:solidFill>
                <a:schemeClr val="bg2">
                  <a:lumMod val="95000"/>
                </a:schemeClr>
              </a:solidFill>
              <a:latin typeface="+mn-lt"/>
            </a:endParaRPr>
          </a:p>
        </c:rich>
      </c:tx>
      <c:layout>
        <c:manualLayout>
          <c:xMode val="edge"/>
          <c:yMode val="edge"/>
          <c:x val="0.373654855643045"/>
          <c:y val="0.021453193350831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211781131525226"/>
          <c:y val="0.222372703412073"/>
          <c:w val="0.733033683289589"/>
          <c:h val="0.577850831146107"/>
        </c:manualLayout>
      </c:layout>
      <c:lineChart>
        <c:grouping val="standard"/>
        <c:varyColors val="0"/>
        <c:ser>
          <c:idx val="0"/>
          <c:order val="0"/>
          <c:tx>
            <c:v>Parent</c:v>
          </c:tx>
          <c:spPr>
            <a:ln w="38100">
              <a:solidFill>
                <a:srgbClr val="3366FF"/>
              </a:solidFill>
            </a:ln>
          </c:spPr>
          <c:marker>
            <c:symbol val="x"/>
            <c:size val="5"/>
            <c:spPr>
              <a:ln w="38100"/>
            </c:spPr>
          </c:marker>
          <c:cat>
            <c:numRef>
              <c:f>Sheet2!$L$3:$L$15</c:f>
              <c:numCache>
                <c:formatCode>General</c:formatCode>
                <c:ptCount val="13"/>
                <c:pt idx="0">
                  <c:v>18.0</c:v>
                </c:pt>
                <c:pt idx="1">
                  <c:v>19.0</c:v>
                </c:pt>
                <c:pt idx="2">
                  <c:v>20.0</c:v>
                </c:pt>
                <c:pt idx="3">
                  <c:v>21.0</c:v>
                </c:pt>
                <c:pt idx="4">
                  <c:v>22.0</c:v>
                </c:pt>
                <c:pt idx="5">
                  <c:v>23.0</c:v>
                </c:pt>
                <c:pt idx="6">
                  <c:v>24.0</c:v>
                </c:pt>
                <c:pt idx="7">
                  <c:v>25.0</c:v>
                </c:pt>
                <c:pt idx="8">
                  <c:v>26.0</c:v>
                </c:pt>
                <c:pt idx="9">
                  <c:v>27.0</c:v>
                </c:pt>
                <c:pt idx="10">
                  <c:v>28.0</c:v>
                </c:pt>
                <c:pt idx="11">
                  <c:v>29.0</c:v>
                </c:pt>
                <c:pt idx="12">
                  <c:v>30.0</c:v>
                </c:pt>
              </c:numCache>
            </c:numRef>
          </c:cat>
          <c:val>
            <c:numRef>
              <c:f>Sheet2!$P$3:$P$15</c:f>
              <c:numCache>
                <c:formatCode>General</c:formatCode>
                <c:ptCount val="13"/>
                <c:pt idx="0">
                  <c:v>0.346</c:v>
                </c:pt>
                <c:pt idx="1">
                  <c:v>0.277</c:v>
                </c:pt>
                <c:pt idx="2">
                  <c:v>0.368</c:v>
                </c:pt>
                <c:pt idx="3">
                  <c:v>0.32</c:v>
                </c:pt>
                <c:pt idx="4">
                  <c:v>0.299</c:v>
                </c:pt>
                <c:pt idx="5">
                  <c:v>0.191</c:v>
                </c:pt>
                <c:pt idx="6">
                  <c:v>0.197</c:v>
                </c:pt>
                <c:pt idx="7">
                  <c:v>0.085</c:v>
                </c:pt>
                <c:pt idx="8">
                  <c:v>0.084</c:v>
                </c:pt>
                <c:pt idx="9">
                  <c:v>0.024</c:v>
                </c:pt>
                <c:pt idx="10">
                  <c:v>0.0</c:v>
                </c:pt>
                <c:pt idx="11">
                  <c:v>0.0</c:v>
                </c:pt>
                <c:pt idx="12">
                  <c:v>0.0</c:v>
                </c:pt>
              </c:numCache>
            </c:numRef>
          </c:val>
          <c:smooth val="0"/>
        </c:ser>
        <c:ser>
          <c:idx val="3"/>
          <c:order val="1"/>
          <c:tx>
            <c:v>College</c:v>
          </c:tx>
          <c:spPr>
            <a:ln w="38100">
              <a:solidFill>
                <a:schemeClr val="accent4"/>
              </a:solidFill>
              <a:prstDash val="solid"/>
            </a:ln>
          </c:spPr>
          <c:marker>
            <c:symbol val="circle"/>
            <c:size val="3"/>
            <c:spPr>
              <a:ln w="38100"/>
            </c:spPr>
          </c:marker>
          <c:val>
            <c:numRef>
              <c:f>Sheet2!$P$42:$P$54</c:f>
              <c:numCache>
                <c:formatCode>General</c:formatCode>
                <c:ptCount val="13"/>
                <c:pt idx="0">
                  <c:v>0.001</c:v>
                </c:pt>
                <c:pt idx="1">
                  <c:v>0.003</c:v>
                </c:pt>
                <c:pt idx="2">
                  <c:v>0.00600000000000001</c:v>
                </c:pt>
                <c:pt idx="3">
                  <c:v>0.005</c:v>
                </c:pt>
                <c:pt idx="4">
                  <c:v>0.013</c:v>
                </c:pt>
                <c:pt idx="5">
                  <c:v>0.014</c:v>
                </c:pt>
                <c:pt idx="6">
                  <c:v>0.00800000000000001</c:v>
                </c:pt>
                <c:pt idx="7">
                  <c:v>0.012</c:v>
                </c:pt>
                <c:pt idx="8">
                  <c:v>0.023</c:v>
                </c:pt>
                <c:pt idx="9">
                  <c:v>0.018</c:v>
                </c:pt>
                <c:pt idx="10">
                  <c:v>0.01</c:v>
                </c:pt>
                <c:pt idx="11">
                  <c:v>0.013</c:v>
                </c:pt>
                <c:pt idx="12">
                  <c:v>0.013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122387608"/>
        <c:axId val="-2122913288"/>
      </c:lineChart>
      <c:catAx>
        <c:axId val="-21223876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>
                    <a:solidFill>
                      <a:schemeClr val="bg1"/>
                    </a:solidFill>
                    <a:latin typeface="+mn-lt"/>
                  </a:rPr>
                  <a:t>Age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122913288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-2122913288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>
                    <a:solidFill>
                      <a:schemeClr val="bg1"/>
                    </a:solidFill>
                    <a:latin typeface="+mn-lt"/>
                  </a:rPr>
                  <a:t>Probability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122387608"/>
        <c:crosses val="autoZero"/>
        <c:crossBetween val="midCat"/>
        <c:majorUnit val="0.2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rgbClr val="00B050"/>
                </a:solidFill>
                <a:latin typeface="+mn-lt"/>
              </a:defRPr>
            </a:pPr>
            <a:r>
              <a:rPr lang="en-US" sz="1400" dirty="0" smtClean="0">
                <a:solidFill>
                  <a:srgbClr val="00B050"/>
                </a:solidFill>
                <a:latin typeface="+mn-lt"/>
              </a:rPr>
              <a:t>Latent Class</a:t>
            </a:r>
            <a:r>
              <a:rPr lang="en-US" sz="1400" baseline="0" dirty="0" smtClean="0">
                <a:solidFill>
                  <a:srgbClr val="00B050"/>
                </a:solidFill>
                <a:latin typeface="+mn-lt"/>
              </a:rPr>
              <a:t> 1</a:t>
            </a:r>
            <a:endParaRPr lang="en-US" sz="1400" dirty="0">
              <a:solidFill>
                <a:srgbClr val="00B050"/>
              </a:solidFill>
              <a:latin typeface="+mn-lt"/>
            </a:endParaRPr>
          </a:p>
        </c:rich>
      </c:tx>
      <c:layout>
        <c:manualLayout>
          <c:xMode val="edge"/>
          <c:yMode val="edge"/>
          <c:x val="0.35774752114319"/>
          <c:y val="0.0214531933508311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96773840769904"/>
          <c:y val="0.216053368328959"/>
          <c:w val="0.748040974044911"/>
          <c:h val="0.578740157480315"/>
        </c:manualLayout>
      </c:layout>
      <c:lineChart>
        <c:grouping val="standard"/>
        <c:varyColors val="0"/>
        <c:ser>
          <c:idx val="0"/>
          <c:order val="0"/>
          <c:tx>
            <c:v>Parent</c:v>
          </c:tx>
          <c:spPr>
            <a:ln w="38100">
              <a:solidFill>
                <a:srgbClr val="3366FF"/>
              </a:solidFill>
            </a:ln>
          </c:spPr>
          <c:marker>
            <c:symbol val="x"/>
            <c:size val="5"/>
            <c:spPr>
              <a:ln w="38100"/>
            </c:spPr>
          </c:marker>
          <c:cat>
            <c:numRef>
              <c:f>Sheet2!$L$3:$L$15</c:f>
              <c:numCache>
                <c:formatCode>General</c:formatCode>
                <c:ptCount val="13"/>
                <c:pt idx="0">
                  <c:v>18.0</c:v>
                </c:pt>
                <c:pt idx="1">
                  <c:v>19.0</c:v>
                </c:pt>
                <c:pt idx="2">
                  <c:v>20.0</c:v>
                </c:pt>
                <c:pt idx="3">
                  <c:v>21.0</c:v>
                </c:pt>
                <c:pt idx="4">
                  <c:v>22.0</c:v>
                </c:pt>
                <c:pt idx="5">
                  <c:v>23.0</c:v>
                </c:pt>
                <c:pt idx="6">
                  <c:v>24.0</c:v>
                </c:pt>
                <c:pt idx="7">
                  <c:v>25.0</c:v>
                </c:pt>
                <c:pt idx="8">
                  <c:v>26.0</c:v>
                </c:pt>
                <c:pt idx="9">
                  <c:v>27.0</c:v>
                </c:pt>
                <c:pt idx="10">
                  <c:v>28.0</c:v>
                </c:pt>
                <c:pt idx="11">
                  <c:v>29.0</c:v>
                </c:pt>
                <c:pt idx="12">
                  <c:v>30.0</c:v>
                </c:pt>
              </c:numCache>
            </c:numRef>
          </c:cat>
          <c:val>
            <c:numRef>
              <c:f>Sheet2!$N$3:$N$15</c:f>
              <c:numCache>
                <c:formatCode>General</c:formatCode>
                <c:ptCount val="13"/>
                <c:pt idx="0">
                  <c:v>0.018</c:v>
                </c:pt>
                <c:pt idx="1">
                  <c:v>0.005</c:v>
                </c:pt>
                <c:pt idx="2">
                  <c:v>0.002</c:v>
                </c:pt>
                <c:pt idx="3">
                  <c:v>0.021</c:v>
                </c:pt>
                <c:pt idx="4">
                  <c:v>0.036</c:v>
                </c:pt>
                <c:pt idx="5">
                  <c:v>0.05</c:v>
                </c:pt>
                <c:pt idx="6">
                  <c:v>0.084</c:v>
                </c:pt>
                <c:pt idx="7">
                  <c:v>0.12</c:v>
                </c:pt>
                <c:pt idx="8">
                  <c:v>0.176</c:v>
                </c:pt>
                <c:pt idx="9">
                  <c:v>0.268</c:v>
                </c:pt>
                <c:pt idx="10">
                  <c:v>0.289</c:v>
                </c:pt>
                <c:pt idx="11">
                  <c:v>0.345</c:v>
                </c:pt>
                <c:pt idx="12">
                  <c:v>0.407</c:v>
                </c:pt>
              </c:numCache>
            </c:numRef>
          </c:val>
          <c:smooth val="0"/>
        </c:ser>
        <c:ser>
          <c:idx val="3"/>
          <c:order val="1"/>
          <c:tx>
            <c:v>College</c:v>
          </c:tx>
          <c:spPr>
            <a:ln w="38100">
              <a:solidFill>
                <a:schemeClr val="accent4"/>
              </a:solidFill>
              <a:prstDash val="solid"/>
            </a:ln>
          </c:spPr>
          <c:marker>
            <c:symbol val="circle"/>
            <c:size val="3"/>
            <c:spPr>
              <a:ln w="38100"/>
            </c:spPr>
          </c:marker>
          <c:val>
            <c:numRef>
              <c:f>Sheet2!$N$42:$N$54</c:f>
              <c:numCache>
                <c:formatCode>General</c:formatCode>
                <c:ptCount val="13"/>
                <c:pt idx="0">
                  <c:v>0.0</c:v>
                </c:pt>
                <c:pt idx="1">
                  <c:v>0.016</c:v>
                </c:pt>
                <c:pt idx="2">
                  <c:v>0.075</c:v>
                </c:pt>
                <c:pt idx="3">
                  <c:v>0.201</c:v>
                </c:pt>
                <c:pt idx="4">
                  <c:v>0.417</c:v>
                </c:pt>
                <c:pt idx="5">
                  <c:v>0.378</c:v>
                </c:pt>
                <c:pt idx="6">
                  <c:v>0.293</c:v>
                </c:pt>
                <c:pt idx="7">
                  <c:v>0.187</c:v>
                </c:pt>
                <c:pt idx="8">
                  <c:v>0.114</c:v>
                </c:pt>
                <c:pt idx="9">
                  <c:v>0.155</c:v>
                </c:pt>
                <c:pt idx="10">
                  <c:v>0.133</c:v>
                </c:pt>
                <c:pt idx="11">
                  <c:v>0.009</c:v>
                </c:pt>
                <c:pt idx="12">
                  <c:v>0.152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2001503944"/>
        <c:axId val="-2001564120"/>
      </c:lineChart>
      <c:catAx>
        <c:axId val="-200150394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>
                    <a:solidFill>
                      <a:schemeClr val="bg1"/>
                    </a:solidFill>
                    <a:latin typeface="+mn-lt"/>
                  </a:rPr>
                  <a:t>Age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001564120"/>
        <c:crosses val="autoZero"/>
        <c:auto val="1"/>
        <c:lblAlgn val="ctr"/>
        <c:lblOffset val="100"/>
        <c:tickLblSkip val="2"/>
        <c:tickMarkSkip val="1"/>
        <c:noMultiLvlLbl val="0"/>
      </c:catAx>
      <c:valAx>
        <c:axId val="-2001564120"/>
        <c:scaling>
          <c:orientation val="minMax"/>
          <c:max val="1.0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>
                    <a:solidFill>
                      <a:schemeClr val="bg1"/>
                    </a:solidFill>
                    <a:latin typeface="+mn-lt"/>
                  </a:defRPr>
                </a:pPr>
                <a:r>
                  <a:rPr lang="en-US">
                    <a:solidFill>
                      <a:schemeClr val="bg1"/>
                    </a:solidFill>
                    <a:latin typeface="+mn-lt"/>
                  </a:rPr>
                  <a:t>Probability</a:t>
                </a:r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bg1"/>
                </a:solidFill>
                <a:latin typeface="+mn-lt"/>
              </a:defRPr>
            </a:pPr>
            <a:endParaRPr lang="en-US"/>
          </a:p>
        </c:txPr>
        <c:crossAx val="-2001503944"/>
        <c:crosses val="autoZero"/>
        <c:crossBetween val="midCat"/>
        <c:majorUnit val="0.2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>
          <a:latin typeface="Times New Roman" pitchFamily="18" charset="0"/>
          <a:cs typeface="Times New Roman" pitchFamily="18" charset="0"/>
        </a:defRPr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44"/>
    </mc:Choice>
    <mc:Fallback>
      <c:style val="44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cat>
            <c:strRef>
              <c:f>Sheet1!$A$2:$A$3</c:f>
              <c:strCache>
                <c:ptCount val="2"/>
                <c:pt idx="0">
                  <c:v>Class 1</c:v>
                </c:pt>
                <c:pt idx="1">
                  <c:v>Class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40.0</c:v>
                </c:pt>
                <c:pt idx="1">
                  <c:v>60.0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txPr>
          <a:bodyPr/>
          <a:lstStyle/>
          <a:p>
            <a:pPr>
              <a:defRPr sz="1200">
                <a:solidFill>
                  <a:srgbClr val="00B050"/>
                </a:solidFill>
              </a:defRPr>
            </a:pPr>
            <a:endParaRPr lang="en-US"/>
          </a:p>
        </c:txPr>
      </c:legendEntry>
      <c:layout/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18E117D-C3E7-4692-825F-BE89D00906FB}" type="doc">
      <dgm:prSet loTypeId="urn:microsoft.com/office/officeart/2005/8/layout/hierarchy2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AEFC36D-AE2F-4A38-B946-1057FA88AB2C}">
      <dgm:prSet phldrT="[Text]" custT="1"/>
      <dgm:spPr>
        <a:noFill/>
        <a:ln w="12700">
          <a:solidFill>
            <a:schemeClr val="bg1"/>
          </a:solidFill>
        </a:ln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Have not had a child</a:t>
          </a:r>
          <a:endParaRPr lang="en-US" sz="1400" b="1" dirty="0">
            <a:solidFill>
              <a:schemeClr val="bg1"/>
            </a:solidFill>
          </a:endParaRPr>
        </a:p>
      </dgm:t>
    </dgm:pt>
    <dgm:pt modelId="{C6B2B06F-1405-4037-B85F-411C6D57E364}" type="parTrans" cxnId="{74CBE7C8-0829-4694-B652-F49797B024C4}">
      <dgm:prSet/>
      <dgm:spPr/>
      <dgm:t>
        <a:bodyPr/>
        <a:lstStyle/>
        <a:p>
          <a:endParaRPr lang="en-US"/>
        </a:p>
      </dgm:t>
    </dgm:pt>
    <dgm:pt modelId="{E1BD7929-11C9-42EB-8C52-8FF16C6EE9ED}" type="sibTrans" cxnId="{74CBE7C8-0829-4694-B652-F49797B024C4}">
      <dgm:prSet/>
      <dgm:spPr/>
      <dgm:t>
        <a:bodyPr/>
        <a:lstStyle/>
        <a:p>
          <a:endParaRPr lang="en-US"/>
        </a:p>
      </dgm:t>
    </dgm:pt>
    <dgm:pt modelId="{6A7BC937-9420-408B-9D6D-24C86E7A567B}">
      <dgm:prSet phldrT="[Text]" custT="1"/>
      <dgm:spPr>
        <a:noFill/>
        <a:ln w="12700">
          <a:solidFill>
            <a:schemeClr val="bg1"/>
          </a:solidFill>
        </a:ln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Parent</a:t>
          </a:r>
          <a:endParaRPr lang="en-US" sz="1400" b="1" dirty="0">
            <a:solidFill>
              <a:schemeClr val="bg1"/>
            </a:solidFill>
          </a:endParaRPr>
        </a:p>
      </dgm:t>
    </dgm:pt>
    <dgm:pt modelId="{BC2FC674-AEFD-450E-AA14-B60519F90317}" type="parTrans" cxnId="{CB134752-2390-4B25-89C4-D72AD4CC53B9}">
      <dgm:prSet/>
      <dgm:spPr>
        <a:ln w="12700">
          <a:solidFill>
            <a:schemeClr val="bg1"/>
          </a:solidFill>
          <a:tailEnd type="arrow"/>
        </a:ln>
      </dgm:spPr>
      <dgm:t>
        <a:bodyPr/>
        <a:lstStyle/>
        <a:p>
          <a:endParaRPr lang="en-US"/>
        </a:p>
      </dgm:t>
    </dgm:pt>
    <dgm:pt modelId="{62AA0F96-2465-479A-ADBF-47203EBAD992}" type="sibTrans" cxnId="{CB134752-2390-4B25-89C4-D72AD4CC53B9}">
      <dgm:prSet/>
      <dgm:spPr/>
      <dgm:t>
        <a:bodyPr/>
        <a:lstStyle/>
        <a:p>
          <a:endParaRPr lang="en-US"/>
        </a:p>
      </dgm:t>
    </dgm:pt>
    <dgm:pt modelId="{16C8345D-B72E-46B6-ACB9-51E73BDF2EEC}" type="pres">
      <dgm:prSet presAssocID="{918E117D-C3E7-4692-825F-BE89D00906F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BFDEE7-9E22-432A-A02C-2E2A6BEC9F86}" type="pres">
      <dgm:prSet presAssocID="{EAEFC36D-AE2F-4A38-B946-1057FA88AB2C}" presName="root1" presStyleCnt="0"/>
      <dgm:spPr/>
    </dgm:pt>
    <dgm:pt modelId="{FB8F0689-D48E-4AE1-93EC-EE506AA32924}" type="pres">
      <dgm:prSet presAssocID="{EAEFC36D-AE2F-4A38-B946-1057FA88AB2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052451-63F5-4A40-B50B-15B5D8F7DC36}" type="pres">
      <dgm:prSet presAssocID="{EAEFC36D-AE2F-4A38-B946-1057FA88AB2C}" presName="level2hierChild" presStyleCnt="0"/>
      <dgm:spPr/>
    </dgm:pt>
    <dgm:pt modelId="{F6ACD195-D440-4F2A-811A-64A03FB559D1}" type="pres">
      <dgm:prSet presAssocID="{BC2FC674-AEFD-450E-AA14-B60519F90317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B12052CC-1E3F-4D56-A688-DE547DE0600C}" type="pres">
      <dgm:prSet presAssocID="{BC2FC674-AEFD-450E-AA14-B60519F90317}" presName="connTx" presStyleLbl="parChTrans1D2" presStyleIdx="0" presStyleCnt="1"/>
      <dgm:spPr/>
      <dgm:t>
        <a:bodyPr/>
        <a:lstStyle/>
        <a:p>
          <a:endParaRPr lang="en-US"/>
        </a:p>
      </dgm:t>
    </dgm:pt>
    <dgm:pt modelId="{4DB96F26-0E59-4889-AF55-F62878F20019}" type="pres">
      <dgm:prSet presAssocID="{6A7BC937-9420-408B-9D6D-24C86E7A567B}" presName="root2" presStyleCnt="0"/>
      <dgm:spPr/>
    </dgm:pt>
    <dgm:pt modelId="{1079ECA9-D7AD-4C22-BD37-601205731935}" type="pres">
      <dgm:prSet presAssocID="{6A7BC937-9420-408B-9D6D-24C86E7A567B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C33B03-B357-4516-BC5E-7BF25F3E4C81}" type="pres">
      <dgm:prSet presAssocID="{6A7BC937-9420-408B-9D6D-24C86E7A567B}" presName="level3hierChild" presStyleCnt="0"/>
      <dgm:spPr/>
    </dgm:pt>
  </dgm:ptLst>
  <dgm:cxnLst>
    <dgm:cxn modelId="{74CBE7C8-0829-4694-B652-F49797B024C4}" srcId="{918E117D-C3E7-4692-825F-BE89D00906FB}" destId="{EAEFC36D-AE2F-4A38-B946-1057FA88AB2C}" srcOrd="0" destOrd="0" parTransId="{C6B2B06F-1405-4037-B85F-411C6D57E364}" sibTransId="{E1BD7929-11C9-42EB-8C52-8FF16C6EE9ED}"/>
    <dgm:cxn modelId="{F8CB76D6-6E1A-724E-8C7C-8163AF543404}" type="presOf" srcId="{BC2FC674-AEFD-450E-AA14-B60519F90317}" destId="{F6ACD195-D440-4F2A-811A-64A03FB559D1}" srcOrd="0" destOrd="0" presId="urn:microsoft.com/office/officeart/2005/8/layout/hierarchy2"/>
    <dgm:cxn modelId="{2AF91EAF-476C-FA4B-8949-73AF65CA551B}" type="presOf" srcId="{6A7BC937-9420-408B-9D6D-24C86E7A567B}" destId="{1079ECA9-D7AD-4C22-BD37-601205731935}" srcOrd="0" destOrd="0" presId="urn:microsoft.com/office/officeart/2005/8/layout/hierarchy2"/>
    <dgm:cxn modelId="{384E6C0C-EAA1-CE42-B8BE-A58E2D4F974C}" type="presOf" srcId="{EAEFC36D-AE2F-4A38-B946-1057FA88AB2C}" destId="{FB8F0689-D48E-4AE1-93EC-EE506AA32924}" srcOrd="0" destOrd="0" presId="urn:microsoft.com/office/officeart/2005/8/layout/hierarchy2"/>
    <dgm:cxn modelId="{41C0DE4C-29C1-4B46-A9B6-41AB116F68AF}" type="presOf" srcId="{918E117D-C3E7-4692-825F-BE89D00906FB}" destId="{16C8345D-B72E-46B6-ACB9-51E73BDF2EEC}" srcOrd="0" destOrd="0" presId="urn:microsoft.com/office/officeart/2005/8/layout/hierarchy2"/>
    <dgm:cxn modelId="{5BDB6345-6CF2-5346-8C5E-958C38CEFFB7}" type="presOf" srcId="{BC2FC674-AEFD-450E-AA14-B60519F90317}" destId="{B12052CC-1E3F-4D56-A688-DE547DE0600C}" srcOrd="1" destOrd="0" presId="urn:microsoft.com/office/officeart/2005/8/layout/hierarchy2"/>
    <dgm:cxn modelId="{CB134752-2390-4B25-89C4-D72AD4CC53B9}" srcId="{EAEFC36D-AE2F-4A38-B946-1057FA88AB2C}" destId="{6A7BC937-9420-408B-9D6D-24C86E7A567B}" srcOrd="0" destOrd="0" parTransId="{BC2FC674-AEFD-450E-AA14-B60519F90317}" sibTransId="{62AA0F96-2465-479A-ADBF-47203EBAD992}"/>
    <dgm:cxn modelId="{4D0CEB13-58F4-1F47-B4E0-E087BF33F678}" type="presParOf" srcId="{16C8345D-B72E-46B6-ACB9-51E73BDF2EEC}" destId="{47BFDEE7-9E22-432A-A02C-2E2A6BEC9F86}" srcOrd="0" destOrd="0" presId="urn:microsoft.com/office/officeart/2005/8/layout/hierarchy2"/>
    <dgm:cxn modelId="{76A7437C-A658-184F-B54D-BCA78102F654}" type="presParOf" srcId="{47BFDEE7-9E22-432A-A02C-2E2A6BEC9F86}" destId="{FB8F0689-D48E-4AE1-93EC-EE506AA32924}" srcOrd="0" destOrd="0" presId="urn:microsoft.com/office/officeart/2005/8/layout/hierarchy2"/>
    <dgm:cxn modelId="{D38A4721-A107-1B41-A26E-CB705835B490}" type="presParOf" srcId="{47BFDEE7-9E22-432A-A02C-2E2A6BEC9F86}" destId="{F0052451-63F5-4A40-B50B-15B5D8F7DC36}" srcOrd="1" destOrd="0" presId="urn:microsoft.com/office/officeart/2005/8/layout/hierarchy2"/>
    <dgm:cxn modelId="{D077A4D1-950A-D242-AFF8-94CF4686A482}" type="presParOf" srcId="{F0052451-63F5-4A40-B50B-15B5D8F7DC36}" destId="{F6ACD195-D440-4F2A-811A-64A03FB559D1}" srcOrd="0" destOrd="0" presId="urn:microsoft.com/office/officeart/2005/8/layout/hierarchy2"/>
    <dgm:cxn modelId="{5A1B6B4C-1A29-0146-9700-2048B1D70D4E}" type="presParOf" srcId="{F6ACD195-D440-4F2A-811A-64A03FB559D1}" destId="{B12052CC-1E3F-4D56-A688-DE547DE0600C}" srcOrd="0" destOrd="0" presId="urn:microsoft.com/office/officeart/2005/8/layout/hierarchy2"/>
    <dgm:cxn modelId="{C8235A98-609F-2F49-81C4-77D747EECBA6}" type="presParOf" srcId="{F0052451-63F5-4A40-B50B-15B5D8F7DC36}" destId="{4DB96F26-0E59-4889-AF55-F62878F20019}" srcOrd="1" destOrd="0" presId="urn:microsoft.com/office/officeart/2005/8/layout/hierarchy2"/>
    <dgm:cxn modelId="{11155044-A9BC-9746-B88A-12CB53823D56}" type="presParOf" srcId="{4DB96F26-0E59-4889-AF55-F62878F20019}" destId="{1079ECA9-D7AD-4C22-BD37-601205731935}" srcOrd="0" destOrd="0" presId="urn:microsoft.com/office/officeart/2005/8/layout/hierarchy2"/>
    <dgm:cxn modelId="{0FA8C142-A0D2-2343-8841-6CD57D3EFF89}" type="presParOf" srcId="{4DB96F26-0E59-4889-AF55-F62878F20019}" destId="{62C33B03-B357-4516-BC5E-7BF25F3E4C8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18E117D-C3E7-4692-825F-BE89D00906FB}" type="doc">
      <dgm:prSet loTypeId="urn:microsoft.com/office/officeart/2005/8/layout/hierarchy2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en-US"/>
        </a:p>
      </dgm:t>
    </dgm:pt>
    <dgm:pt modelId="{EAEFC36D-AE2F-4A38-B946-1057FA88AB2C}">
      <dgm:prSet phldrT="[Text]" custT="1"/>
      <dgm:spPr>
        <a:noFill/>
        <a:ln w="12700">
          <a:solidFill>
            <a:schemeClr val="bg1"/>
          </a:solidFill>
        </a:ln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Have not completed college</a:t>
          </a:r>
          <a:endParaRPr lang="en-US" sz="1400" b="1" dirty="0">
            <a:solidFill>
              <a:schemeClr val="bg1"/>
            </a:solidFill>
          </a:endParaRPr>
        </a:p>
      </dgm:t>
    </dgm:pt>
    <dgm:pt modelId="{C6B2B06F-1405-4037-B85F-411C6D57E364}" type="parTrans" cxnId="{74CBE7C8-0829-4694-B652-F49797B024C4}">
      <dgm:prSet/>
      <dgm:spPr/>
      <dgm:t>
        <a:bodyPr/>
        <a:lstStyle/>
        <a:p>
          <a:endParaRPr lang="en-US"/>
        </a:p>
      </dgm:t>
    </dgm:pt>
    <dgm:pt modelId="{E1BD7929-11C9-42EB-8C52-8FF16C6EE9ED}" type="sibTrans" cxnId="{74CBE7C8-0829-4694-B652-F49797B024C4}">
      <dgm:prSet/>
      <dgm:spPr/>
      <dgm:t>
        <a:bodyPr/>
        <a:lstStyle/>
        <a:p>
          <a:endParaRPr lang="en-US"/>
        </a:p>
      </dgm:t>
    </dgm:pt>
    <dgm:pt modelId="{6A7BC937-9420-408B-9D6D-24C86E7A567B}">
      <dgm:prSet phldrT="[Text]" custT="1"/>
      <dgm:spPr>
        <a:noFill/>
        <a:ln w="12700">
          <a:solidFill>
            <a:schemeClr val="bg1"/>
          </a:solidFill>
        </a:ln>
      </dgm:spPr>
      <dgm:t>
        <a:bodyPr/>
        <a:lstStyle/>
        <a:p>
          <a:r>
            <a:rPr lang="en-US" sz="1400" b="1" dirty="0" smtClean="0">
              <a:solidFill>
                <a:schemeClr val="bg1"/>
              </a:solidFill>
            </a:rPr>
            <a:t>College degree</a:t>
          </a:r>
          <a:endParaRPr lang="en-US" sz="1400" b="1" dirty="0">
            <a:solidFill>
              <a:schemeClr val="bg1"/>
            </a:solidFill>
          </a:endParaRPr>
        </a:p>
      </dgm:t>
    </dgm:pt>
    <dgm:pt modelId="{BC2FC674-AEFD-450E-AA14-B60519F90317}" type="parTrans" cxnId="{CB134752-2390-4B25-89C4-D72AD4CC53B9}">
      <dgm:prSet/>
      <dgm:spPr>
        <a:ln w="12700">
          <a:solidFill>
            <a:schemeClr val="bg1"/>
          </a:solidFill>
          <a:tailEnd type="arrow"/>
        </a:ln>
      </dgm:spPr>
      <dgm:t>
        <a:bodyPr/>
        <a:lstStyle/>
        <a:p>
          <a:endParaRPr lang="en-US"/>
        </a:p>
      </dgm:t>
    </dgm:pt>
    <dgm:pt modelId="{62AA0F96-2465-479A-ADBF-47203EBAD992}" type="sibTrans" cxnId="{CB134752-2390-4B25-89C4-D72AD4CC53B9}">
      <dgm:prSet/>
      <dgm:spPr/>
      <dgm:t>
        <a:bodyPr/>
        <a:lstStyle/>
        <a:p>
          <a:endParaRPr lang="en-US"/>
        </a:p>
      </dgm:t>
    </dgm:pt>
    <dgm:pt modelId="{16C8345D-B72E-46B6-ACB9-51E73BDF2EEC}" type="pres">
      <dgm:prSet presAssocID="{918E117D-C3E7-4692-825F-BE89D00906F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7BFDEE7-9E22-432A-A02C-2E2A6BEC9F86}" type="pres">
      <dgm:prSet presAssocID="{EAEFC36D-AE2F-4A38-B946-1057FA88AB2C}" presName="root1" presStyleCnt="0"/>
      <dgm:spPr/>
    </dgm:pt>
    <dgm:pt modelId="{FB8F0689-D48E-4AE1-93EC-EE506AA32924}" type="pres">
      <dgm:prSet presAssocID="{EAEFC36D-AE2F-4A38-B946-1057FA88AB2C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0052451-63F5-4A40-B50B-15B5D8F7DC36}" type="pres">
      <dgm:prSet presAssocID="{EAEFC36D-AE2F-4A38-B946-1057FA88AB2C}" presName="level2hierChild" presStyleCnt="0"/>
      <dgm:spPr/>
    </dgm:pt>
    <dgm:pt modelId="{F6ACD195-D440-4F2A-811A-64A03FB559D1}" type="pres">
      <dgm:prSet presAssocID="{BC2FC674-AEFD-450E-AA14-B60519F90317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B12052CC-1E3F-4D56-A688-DE547DE0600C}" type="pres">
      <dgm:prSet presAssocID="{BC2FC674-AEFD-450E-AA14-B60519F90317}" presName="connTx" presStyleLbl="parChTrans1D2" presStyleIdx="0" presStyleCnt="1"/>
      <dgm:spPr/>
      <dgm:t>
        <a:bodyPr/>
        <a:lstStyle/>
        <a:p>
          <a:endParaRPr lang="en-US"/>
        </a:p>
      </dgm:t>
    </dgm:pt>
    <dgm:pt modelId="{4DB96F26-0E59-4889-AF55-F62878F20019}" type="pres">
      <dgm:prSet presAssocID="{6A7BC937-9420-408B-9D6D-24C86E7A567B}" presName="root2" presStyleCnt="0"/>
      <dgm:spPr/>
    </dgm:pt>
    <dgm:pt modelId="{1079ECA9-D7AD-4C22-BD37-601205731935}" type="pres">
      <dgm:prSet presAssocID="{6A7BC937-9420-408B-9D6D-24C86E7A567B}" presName="LevelTwoTextNode" presStyleLbl="node2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62C33B03-B357-4516-BC5E-7BF25F3E4C81}" type="pres">
      <dgm:prSet presAssocID="{6A7BC937-9420-408B-9D6D-24C86E7A567B}" presName="level3hierChild" presStyleCnt="0"/>
      <dgm:spPr/>
    </dgm:pt>
  </dgm:ptLst>
  <dgm:cxnLst>
    <dgm:cxn modelId="{74CBE7C8-0829-4694-B652-F49797B024C4}" srcId="{918E117D-C3E7-4692-825F-BE89D00906FB}" destId="{EAEFC36D-AE2F-4A38-B946-1057FA88AB2C}" srcOrd="0" destOrd="0" parTransId="{C6B2B06F-1405-4037-B85F-411C6D57E364}" sibTransId="{E1BD7929-11C9-42EB-8C52-8FF16C6EE9ED}"/>
    <dgm:cxn modelId="{B131A24F-EC68-1547-85F8-E32068655C99}" type="presOf" srcId="{BC2FC674-AEFD-450E-AA14-B60519F90317}" destId="{B12052CC-1E3F-4D56-A688-DE547DE0600C}" srcOrd="1" destOrd="0" presId="urn:microsoft.com/office/officeart/2005/8/layout/hierarchy2"/>
    <dgm:cxn modelId="{73D0DD38-60A6-0543-B4C9-C256CCA53A3C}" type="presOf" srcId="{BC2FC674-AEFD-450E-AA14-B60519F90317}" destId="{F6ACD195-D440-4F2A-811A-64A03FB559D1}" srcOrd="0" destOrd="0" presId="urn:microsoft.com/office/officeart/2005/8/layout/hierarchy2"/>
    <dgm:cxn modelId="{B4308C94-8FF3-164E-ADE0-69623E71270D}" type="presOf" srcId="{EAEFC36D-AE2F-4A38-B946-1057FA88AB2C}" destId="{FB8F0689-D48E-4AE1-93EC-EE506AA32924}" srcOrd="0" destOrd="0" presId="urn:microsoft.com/office/officeart/2005/8/layout/hierarchy2"/>
    <dgm:cxn modelId="{94C22689-C5B6-4A47-96B2-AFC01DC2606C}" type="presOf" srcId="{6A7BC937-9420-408B-9D6D-24C86E7A567B}" destId="{1079ECA9-D7AD-4C22-BD37-601205731935}" srcOrd="0" destOrd="0" presId="urn:microsoft.com/office/officeart/2005/8/layout/hierarchy2"/>
    <dgm:cxn modelId="{3BD6B2D4-FE0D-2D43-93C2-0CD9D98FC9FE}" type="presOf" srcId="{918E117D-C3E7-4692-825F-BE89D00906FB}" destId="{16C8345D-B72E-46B6-ACB9-51E73BDF2EEC}" srcOrd="0" destOrd="0" presId="urn:microsoft.com/office/officeart/2005/8/layout/hierarchy2"/>
    <dgm:cxn modelId="{CB134752-2390-4B25-89C4-D72AD4CC53B9}" srcId="{EAEFC36D-AE2F-4A38-B946-1057FA88AB2C}" destId="{6A7BC937-9420-408B-9D6D-24C86E7A567B}" srcOrd="0" destOrd="0" parTransId="{BC2FC674-AEFD-450E-AA14-B60519F90317}" sibTransId="{62AA0F96-2465-479A-ADBF-47203EBAD992}"/>
    <dgm:cxn modelId="{50F76624-055B-8148-81B6-92FA52E58D4C}" type="presParOf" srcId="{16C8345D-B72E-46B6-ACB9-51E73BDF2EEC}" destId="{47BFDEE7-9E22-432A-A02C-2E2A6BEC9F86}" srcOrd="0" destOrd="0" presId="urn:microsoft.com/office/officeart/2005/8/layout/hierarchy2"/>
    <dgm:cxn modelId="{3213748E-651B-DF4F-B968-7E1F487A3CA0}" type="presParOf" srcId="{47BFDEE7-9E22-432A-A02C-2E2A6BEC9F86}" destId="{FB8F0689-D48E-4AE1-93EC-EE506AA32924}" srcOrd="0" destOrd="0" presId="urn:microsoft.com/office/officeart/2005/8/layout/hierarchy2"/>
    <dgm:cxn modelId="{C4064234-E23A-8040-8F49-B7B74F823BA6}" type="presParOf" srcId="{47BFDEE7-9E22-432A-A02C-2E2A6BEC9F86}" destId="{F0052451-63F5-4A40-B50B-15B5D8F7DC36}" srcOrd="1" destOrd="0" presId="urn:microsoft.com/office/officeart/2005/8/layout/hierarchy2"/>
    <dgm:cxn modelId="{67DCA1B0-C0FB-E24A-88C0-CB98C3679E99}" type="presParOf" srcId="{F0052451-63F5-4A40-B50B-15B5D8F7DC36}" destId="{F6ACD195-D440-4F2A-811A-64A03FB559D1}" srcOrd="0" destOrd="0" presId="urn:microsoft.com/office/officeart/2005/8/layout/hierarchy2"/>
    <dgm:cxn modelId="{945E96D3-A3B0-DB4E-95F9-B9A4B20E1776}" type="presParOf" srcId="{F6ACD195-D440-4F2A-811A-64A03FB559D1}" destId="{B12052CC-1E3F-4D56-A688-DE547DE0600C}" srcOrd="0" destOrd="0" presId="urn:microsoft.com/office/officeart/2005/8/layout/hierarchy2"/>
    <dgm:cxn modelId="{161DDC32-12CB-1947-8C23-CC86A7117856}" type="presParOf" srcId="{F0052451-63F5-4A40-B50B-15B5D8F7DC36}" destId="{4DB96F26-0E59-4889-AF55-F62878F20019}" srcOrd="1" destOrd="0" presId="urn:microsoft.com/office/officeart/2005/8/layout/hierarchy2"/>
    <dgm:cxn modelId="{1254F168-D396-1640-A417-6D0FE592523A}" type="presParOf" srcId="{4DB96F26-0E59-4889-AF55-F62878F20019}" destId="{1079ECA9-D7AD-4C22-BD37-601205731935}" srcOrd="0" destOrd="0" presId="urn:microsoft.com/office/officeart/2005/8/layout/hierarchy2"/>
    <dgm:cxn modelId="{8542E2F8-9AA4-9D44-9BCF-B7C1C27A0F10}" type="presParOf" srcId="{4DB96F26-0E59-4889-AF55-F62878F20019}" destId="{62C33B03-B357-4516-BC5E-7BF25F3E4C8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8F0689-D48E-4AE1-93EC-EE506AA32924}">
      <dsp:nvSpPr>
        <dsp:cNvPr id="0" name=""/>
        <dsp:cNvSpPr/>
      </dsp:nvSpPr>
      <dsp:spPr>
        <a:xfrm>
          <a:off x="2347" y="264355"/>
          <a:ext cx="1322360" cy="66118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Have not had a child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21712" y="283720"/>
        <a:ext cx="1283630" cy="622450"/>
      </dsp:txXfrm>
    </dsp:sp>
    <dsp:sp modelId="{F6ACD195-D440-4F2A-811A-64A03FB559D1}">
      <dsp:nvSpPr>
        <dsp:cNvPr id="0" name=""/>
        <dsp:cNvSpPr/>
      </dsp:nvSpPr>
      <dsp:spPr>
        <a:xfrm>
          <a:off x="1324707" y="544936"/>
          <a:ext cx="528944" cy="100019"/>
        </a:xfrm>
        <a:custGeom>
          <a:avLst/>
          <a:gdLst/>
          <a:ahLst/>
          <a:cxnLst/>
          <a:rect l="0" t="0" r="0" b="0"/>
          <a:pathLst>
            <a:path>
              <a:moveTo>
                <a:pt x="0" y="50009"/>
              </a:moveTo>
              <a:lnTo>
                <a:pt x="528944" y="50009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575956" y="581722"/>
        <a:ext cx="26447" cy="26447"/>
      </dsp:txXfrm>
    </dsp:sp>
    <dsp:sp modelId="{1079ECA9-D7AD-4C22-BD37-601205731935}">
      <dsp:nvSpPr>
        <dsp:cNvPr id="0" name=""/>
        <dsp:cNvSpPr/>
      </dsp:nvSpPr>
      <dsp:spPr>
        <a:xfrm>
          <a:off x="1853652" y="264355"/>
          <a:ext cx="1322360" cy="66118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Parent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1873017" y="283720"/>
        <a:ext cx="1283630" cy="6224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8F0689-D48E-4AE1-93EC-EE506AA32924}">
      <dsp:nvSpPr>
        <dsp:cNvPr id="0" name=""/>
        <dsp:cNvSpPr/>
      </dsp:nvSpPr>
      <dsp:spPr>
        <a:xfrm>
          <a:off x="2347" y="264355"/>
          <a:ext cx="1322360" cy="66118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Have not completed college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21712" y="283720"/>
        <a:ext cx="1283630" cy="622450"/>
      </dsp:txXfrm>
    </dsp:sp>
    <dsp:sp modelId="{F6ACD195-D440-4F2A-811A-64A03FB559D1}">
      <dsp:nvSpPr>
        <dsp:cNvPr id="0" name=""/>
        <dsp:cNvSpPr/>
      </dsp:nvSpPr>
      <dsp:spPr>
        <a:xfrm>
          <a:off x="1324707" y="544936"/>
          <a:ext cx="528944" cy="100019"/>
        </a:xfrm>
        <a:custGeom>
          <a:avLst/>
          <a:gdLst/>
          <a:ahLst/>
          <a:cxnLst/>
          <a:rect l="0" t="0" r="0" b="0"/>
          <a:pathLst>
            <a:path>
              <a:moveTo>
                <a:pt x="0" y="50009"/>
              </a:moveTo>
              <a:lnTo>
                <a:pt x="528944" y="50009"/>
              </a:lnTo>
            </a:path>
          </a:pathLst>
        </a:custGeom>
        <a:noFill/>
        <a:ln w="12700" cap="flat" cmpd="sng" algn="ctr">
          <a:solidFill>
            <a:schemeClr val="bg1"/>
          </a:solidFill>
          <a:prstDash val="solid"/>
          <a:tailEnd type="arrow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1575956" y="581722"/>
        <a:ext cx="26447" cy="26447"/>
      </dsp:txXfrm>
    </dsp:sp>
    <dsp:sp modelId="{1079ECA9-D7AD-4C22-BD37-601205731935}">
      <dsp:nvSpPr>
        <dsp:cNvPr id="0" name=""/>
        <dsp:cNvSpPr/>
      </dsp:nvSpPr>
      <dsp:spPr>
        <a:xfrm>
          <a:off x="1853652" y="264355"/>
          <a:ext cx="1322360" cy="661180"/>
        </a:xfrm>
        <a:prstGeom prst="roundRect">
          <a:avLst>
            <a:gd name="adj" fmla="val 10000"/>
          </a:avLst>
        </a:prstGeom>
        <a:noFill/>
        <a:ln w="12700" cap="flat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College degree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1873017" y="283720"/>
        <a:ext cx="1283630" cy="622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0.55213</cdr:x>
      <cdr:y>0.87261</cdr:y>
    </cdr:from>
    <cdr:to>
      <cdr:x>0.62559</cdr:x>
      <cdr:y>0.95751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59100" y="3479800"/>
          <a:ext cx="393700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>
            <a:solidFill>
              <a:srgbClr val="3366FF"/>
            </a:solidFill>
            <a:latin typeface="Times New Roman"/>
          </a:endParaRPr>
        </a:p>
      </cdr:txBody>
    </cdr:sp>
  </cdr:relSizeAnchor>
  <cdr:relSizeAnchor xmlns:cdr="http://schemas.openxmlformats.org/drawingml/2006/chartDrawing">
    <cdr:from>
      <cdr:x>0.55213</cdr:x>
      <cdr:y>0.87261</cdr:y>
    </cdr:from>
    <cdr:to>
      <cdr:x>0.62559</cdr:x>
      <cdr:y>0.96517</cdr:y>
    </cdr:to>
    <cdr:sp macro="" textlink="">
      <cdr:nvSpPr>
        <cdr:cNvPr id="6" name="TextBox 4"/>
        <cdr:cNvSpPr txBox="1"/>
      </cdr:nvSpPr>
      <cdr:spPr>
        <a:xfrm xmlns:a="http://schemas.openxmlformats.org/drawingml/2006/main">
          <a:off x="2019471" y="3191658"/>
          <a:ext cx="268687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 dirty="0">
            <a:solidFill>
              <a:srgbClr val="3366FF"/>
            </a:solidFill>
            <a:latin typeface="+mn-lt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0.55213</cdr:x>
      <cdr:y>0.87261</cdr:y>
    </cdr:from>
    <cdr:to>
      <cdr:x>0.62559</cdr:x>
      <cdr:y>0.95751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59100" y="3479800"/>
          <a:ext cx="393700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>
            <a:solidFill>
              <a:srgbClr val="3366FF"/>
            </a:solidFill>
            <a:latin typeface="Times New Roman"/>
          </a:endParaRPr>
        </a:p>
      </cdr:txBody>
    </cdr:sp>
  </cdr:relSizeAnchor>
  <cdr:relSizeAnchor xmlns:cdr="http://schemas.openxmlformats.org/drawingml/2006/chartDrawing">
    <cdr:from>
      <cdr:x>0.55213</cdr:x>
      <cdr:y>0.87261</cdr:y>
    </cdr:from>
    <cdr:to>
      <cdr:x>0.62559</cdr:x>
      <cdr:y>0.96517</cdr:y>
    </cdr:to>
    <cdr:sp macro="" textlink="">
      <cdr:nvSpPr>
        <cdr:cNvPr id="6" name="TextBox 4"/>
        <cdr:cNvSpPr txBox="1"/>
      </cdr:nvSpPr>
      <cdr:spPr>
        <a:xfrm xmlns:a="http://schemas.openxmlformats.org/drawingml/2006/main">
          <a:off x="2019471" y="3191658"/>
          <a:ext cx="268687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 dirty="0">
            <a:solidFill>
              <a:srgbClr val="3366FF"/>
            </a:solidFill>
            <a:latin typeface="+mn-lt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0.55213</cdr:x>
      <cdr:y>0.87261</cdr:y>
    </cdr:from>
    <cdr:to>
      <cdr:x>0.62559</cdr:x>
      <cdr:y>0.95751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59100" y="3479800"/>
          <a:ext cx="393700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>
            <a:solidFill>
              <a:srgbClr val="3366FF"/>
            </a:solidFill>
            <a:latin typeface="Times New Roman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0.55213</cdr:x>
      <cdr:y>0.87261</cdr:y>
    </cdr:from>
    <cdr:to>
      <cdr:x>0.62559</cdr:x>
      <cdr:y>0.95751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959100" y="3479800"/>
          <a:ext cx="393700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>
            <a:solidFill>
              <a:srgbClr val="3366FF"/>
            </a:solidFill>
            <a:latin typeface="Times New Roman"/>
          </a:endParaRPr>
        </a:p>
      </cdr:txBody>
    </cdr:sp>
  </cdr:relSizeAnchor>
  <cdr:relSizeAnchor xmlns:cdr="http://schemas.openxmlformats.org/drawingml/2006/chartDrawing">
    <cdr:from>
      <cdr:x>0.55213</cdr:x>
      <cdr:y>0.85532</cdr:y>
    </cdr:from>
    <cdr:to>
      <cdr:x>0.62559</cdr:x>
      <cdr:y>1</cdr:y>
    </cdr:to>
    <cdr:sp macro="" textlink="">
      <cdr:nvSpPr>
        <cdr:cNvPr id="6" name="TextBox 4"/>
        <cdr:cNvSpPr txBox="1"/>
      </cdr:nvSpPr>
      <cdr:spPr>
        <a:xfrm xmlns:a="http://schemas.openxmlformats.org/drawingml/2006/main">
          <a:off x="1581218" y="2041885"/>
          <a:ext cx="210378" cy="33855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  <a:effectLst xmlns:a="http://schemas.openxmlformats.org/drawingml/2006/main"/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wrap="square" rtlCol="0" anchor="t">
          <a:spAutoFit/>
        </a:bodyPr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en-US" sz="1600" b="1" i="0">
            <a:solidFill>
              <a:schemeClr val="bg1"/>
            </a:solidFill>
            <a:latin typeface="Times New Roman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2EB77-41BB-4337-A5FA-21FC14E53CB9}" type="datetimeFigureOut">
              <a:rPr lang="en-GB" smtClean="0"/>
              <a:pPr/>
              <a:t>10/30/12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CFA322-2F99-4F26-BACF-66C8F91E6D38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dirty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dirty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785827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384AA1-161C-47F5-99EB-4CEEC9C8BC0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fc" descr="Nokia Internal Use Only"/>
          <p:cNvSpPr txBox="1"/>
          <p:nvPr/>
        </p:nvSpPr>
        <p:spPr>
          <a:xfrm>
            <a:off x="0" y="8928100"/>
            <a:ext cx="6858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dirty="0" smtClean="0">
                <a:solidFill>
                  <a:schemeClr val="tx1"/>
                </a:solidFill>
                <a:latin typeface="arial"/>
              </a:rPr>
              <a:t>Nokia Internal Use Only</a:t>
            </a:r>
            <a:endParaRPr lang="en-US" sz="1000" b="1" i="0" u="none" baseline="0" dirty="0">
              <a:solidFill>
                <a:schemeClr val="tx1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89788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6" name="Slide Image Placeholder 5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7" name="Notes Placeholder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34845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42BAD8-7F8E-4896-B499-12BB54D4ADDE}" type="slidenum">
              <a:rPr lang="en-GB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42BAD8-7F8E-4896-B499-12BB54D4ADDE}" type="slidenum">
              <a:rPr lang="en-GB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42BAD8-7F8E-4896-B499-12BB54D4ADDE}" type="slidenum">
              <a:rPr lang="en-GB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42BAD8-7F8E-4896-B499-12BB54D4ADDE}" type="slidenum">
              <a:rPr lang="en-GB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14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722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722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971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19</a:t>
            </a:fld>
            <a:endParaRPr lang="en-US" sz="1200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5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1414307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20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Notes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Harvard adding there’s next </a:t>
            </a:r>
            <a:r>
              <a:rPr lang="en-US" dirty="0" smtClean="0"/>
              <a:t>year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21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9719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23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24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25</a:t>
            </a:fld>
            <a:endParaRPr lang="en-US" sz="1200"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9719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27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Notes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28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" name="Notes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971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Tx/>
              <a:buNone/>
            </a:pPr>
            <a:endParaRPr lang="fi-FI" dirty="0" smtClean="0"/>
          </a:p>
        </p:txBody>
      </p:sp>
      <p:sp>
        <p:nvSpPr>
          <p:cNvPr id="62468" name="Slide Number Placeholder 3"/>
          <p:cNvSpPr txBox="1">
            <a:spLocks noGrp="1"/>
          </p:cNvSpPr>
          <p:nvPr/>
        </p:nvSpPr>
        <p:spPr bwMode="auto">
          <a:xfrm>
            <a:off x="3884422" y="8685307"/>
            <a:ext cx="2971961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5" tIns="45718" rIns="91435" bIns="45718" anchor="b"/>
          <a:lstStyle>
            <a:lvl1pPr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Nokia Sans Wide" pitchFamily="34" charset="0"/>
                <a:ea typeface="MS PGothic" pitchFamily="34" charset="-128"/>
              </a:defRPr>
            </a:lvl9pPr>
          </a:lstStyle>
          <a:p>
            <a:pPr algn="r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</a:pPr>
            <a:fld id="{15352453-3189-47C5-BE9F-AB3158AAC8CC}" type="slidenum">
              <a:rPr lang="en-US" sz="1200"/>
              <a:pPr algn="r">
                <a:spcBef>
                  <a:spcPct val="15000"/>
                </a:spcBef>
                <a:spcAft>
                  <a:spcPct val="15000"/>
                </a:spcAft>
                <a:buClr>
                  <a:schemeClr val="accent1"/>
                </a:buClr>
              </a:pPr>
              <a:t>3</a:t>
            </a:fld>
            <a:endParaRPr lang="en-US" sz="1200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4494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You do not have to get information in the traditional ways, once you know the basic stuff, you can use freely available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31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207936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33</a:t>
            </a:fld>
            <a:endParaRPr lang="en-GB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34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305755038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35</a:t>
            </a:fld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719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36</a:t>
            </a:fld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7195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37</a:t>
            </a:fld>
            <a:endParaRPr lang="en-GB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19719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39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2079348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  <p:extLst>
      <p:ext uri="{BB962C8B-B14F-4D97-AF65-F5344CB8AC3E}">
        <p14:creationId xmlns:p14="http://schemas.microsoft.com/office/powerpoint/2010/main" val="1435524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51722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63529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84AA1-161C-47F5-99EB-4CEEC9C8BC0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5571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3C7D6E4-5185-4421-BDE9-1BDAFF663F07}" type="slidenum">
              <a:rPr lang="en-US">
                <a:solidFill>
                  <a:srgbClr val="000000"/>
                </a:solidFill>
                <a:latin typeface="Calibri"/>
              </a:rPr>
              <a:pPr/>
              <a:t>8</a:t>
            </a:fld>
            <a:endParaRPr lang="en-US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D42BAD8-7F8E-4896-B499-12BB54D4ADDE}" type="slidenum">
              <a:rPr lang="en-GB">
                <a:solidFill>
                  <a:prstClr val="black"/>
                </a:solidFill>
                <a:latin typeface="Calibri"/>
              </a:rPr>
              <a:pPr/>
              <a:t>9</a:t>
            </a:fld>
            <a:endParaRPr lang="en-GB" dirty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tags" Target="../tags/tag2.xml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2.png"/><Relationship Id="rId1" Type="http://schemas.openxmlformats.org/officeDocument/2006/relationships/tags" Target="../tags/tag4.xml"/><Relationship Id="rId2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Master" Target="../slideMasters/slideMaster1.xml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344971" y="2565077"/>
            <a:ext cx="4200525" cy="369332"/>
          </a:xfrm>
        </p:spPr>
        <p:txBody>
          <a:bodyPr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itle Placeholder 1"/>
          <p:cNvSpPr>
            <a:spLocks noGrp="1"/>
          </p:cNvSpPr>
          <p:nvPr>
            <p:ph type="title"/>
          </p:nvPr>
        </p:nvSpPr>
        <p:spPr>
          <a:xfrm>
            <a:off x="344971" y="285728"/>
            <a:ext cx="8388000" cy="73866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8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08261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 userDrawn="1">
            <p:ph sz="quarter" idx="13"/>
          </p:nvPr>
        </p:nvSpPr>
        <p:spPr bwMode="gray">
          <a:xfrm>
            <a:off x="431800" y="1485900"/>
            <a:ext cx="8013700" cy="4546600"/>
          </a:xfrm>
        </p:spPr>
        <p:txBody>
          <a:bodyPr>
            <a:noAutofit/>
          </a:bodyPr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Title Placeholder 1"/>
          <p:cNvSpPr>
            <a:spLocks noGrp="1"/>
          </p:cNvSpPr>
          <p:nvPr userDrawn="1">
            <p:ph type="title"/>
          </p:nvPr>
        </p:nvSpPr>
        <p:spPr bwMode="gray">
          <a:xfrm>
            <a:off x="344971" y="294427"/>
            <a:ext cx="8388000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>
              <a:defRPr sz="40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pic>
        <p:nvPicPr>
          <p:cNvPr id="4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262337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" r="13156"/>
          <a:stretch>
            <a:fillRect/>
          </a:stretch>
        </p:blipFill>
        <p:spPr bwMode="auto">
          <a:xfrm>
            <a:off x="13870" y="0"/>
            <a:ext cx="91301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2526971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 userDrawn="1"/>
        </p:nvSpPr>
        <p:spPr bwMode="white">
          <a:xfrm>
            <a:off x="685800" y="2131487"/>
            <a:ext cx="7772400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b="1" kern="2000" spc="-12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3693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4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70793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Mel.DUARTE\Desktop\11-1199_Nokia_BG1_MC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>
            <a:spAutoFit/>
          </a:bodyPr>
          <a:lstStyle>
            <a:lvl1pPr>
              <a:defRPr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4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4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314069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3780523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ox, blank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403493" cy="615553"/>
          </a:xfrm>
        </p:spPr>
        <p:txBody>
          <a:bodyPr anchor="b"/>
          <a:lstStyle>
            <a:lvl1pPr>
              <a:defRPr b="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1" name="Content Placeholder 2"/>
          <p:cNvSpPr>
            <a:spLocks noGrp="1"/>
          </p:cNvSpPr>
          <p:nvPr>
            <p:ph idx="13"/>
          </p:nvPr>
        </p:nvSpPr>
        <p:spPr>
          <a:xfrm>
            <a:off x="344458" y="908720"/>
            <a:ext cx="8404006" cy="369332"/>
          </a:xfrm>
        </p:spPr>
        <p:txBody>
          <a:bodyPr wrap="square">
            <a:spAutoFit/>
          </a:bodyPr>
          <a:lstStyle>
            <a:lvl1pPr>
              <a:buFontTx/>
              <a:buNone/>
              <a:defRPr>
                <a:solidFill>
                  <a:schemeClr val="bg1"/>
                </a:solidFill>
                <a:latin typeface="+mn-lt"/>
              </a:defRPr>
            </a:lvl1pPr>
            <a:lvl2pPr>
              <a:buFontTx/>
              <a:buNone/>
              <a:defRPr>
                <a:latin typeface="+mn-lt"/>
              </a:defRPr>
            </a:lvl2pPr>
            <a:lvl3pPr>
              <a:buFontTx/>
              <a:buNone/>
              <a:defRPr>
                <a:latin typeface="+mn-lt"/>
              </a:defRPr>
            </a:lvl3pPr>
            <a:lvl4pPr>
              <a:buFontTx/>
              <a:buNone/>
              <a:defRPr>
                <a:latin typeface="+mn-lt"/>
              </a:defRPr>
            </a:lvl4pPr>
            <a:lvl5pPr>
              <a:buFontTx/>
              <a:buNone/>
              <a:defRPr>
                <a:latin typeface="+mn-lt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pic>
        <p:nvPicPr>
          <p:cNvPr id="4" name="Picture 13" descr="Nokia_brandmark_white_RGB.png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 rotWithShape="1">
          <a:blip r:embed="rId3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838482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theme" Target="../theme/theme1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344971" y="287890"/>
            <a:ext cx="8388000" cy="615553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white">
          <a:xfrm>
            <a:off x="344971" y="1571612"/>
            <a:ext cx="8407400" cy="1641475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 smtClean="0"/>
          </a:p>
        </p:txBody>
      </p:sp>
      <p:sp>
        <p:nvSpPr>
          <p:cNvPr id="4" name="fc" descr="Nokia Internal Use Only"/>
          <p:cNvSpPr txBox="1"/>
          <p:nvPr userDrawn="1"/>
        </p:nvSpPr>
        <p:spPr>
          <a:xfrm>
            <a:off x="0" y="6642100"/>
            <a:ext cx="9144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1" i="0" u="none" baseline="0" dirty="0" smtClean="0">
                <a:solidFill>
                  <a:srgbClr val="3E8430"/>
                </a:solidFill>
                <a:latin typeface="arial"/>
              </a:rPr>
              <a:t>Nokia Internal Use Only</a:t>
            </a:r>
            <a:endParaRPr lang="en-US" sz="1000" b="1" i="0" u="none" baseline="0" dirty="0">
              <a:solidFill>
                <a:srgbClr val="3E843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9586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0" r:id="rId1"/>
    <p:sldLayoutId id="2147483892" r:id="rId2"/>
    <p:sldLayoutId id="2147483907" r:id="rId3"/>
    <p:sldLayoutId id="2147483918" r:id="rId4"/>
    <p:sldLayoutId id="2147483908" r:id="rId5"/>
    <p:sldLayoutId id="2147483920" r:id="rId6"/>
    <p:sldLayoutId id="2147483921" r:id="rId7"/>
  </p:sldLayoutIdLst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914400" rtl="0" eaLnBrk="1" latinLnBrk="0" hangingPunct="1">
        <a:spcBef>
          <a:spcPct val="0"/>
        </a:spcBef>
        <a:buNone/>
        <a:defRPr sz="4000" b="0" kern="2000" spc="-12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180975" indent="-180975" algn="l" defTabSz="914400" rtl="0" eaLnBrk="1" latinLnBrk="0" hangingPunct="1">
        <a:lnSpc>
          <a:spcPct val="100000"/>
        </a:lnSpc>
        <a:spcBef>
          <a:spcPts val="2000"/>
        </a:spcBef>
        <a:spcAft>
          <a:spcPts val="120"/>
        </a:spcAft>
        <a:buFont typeface="Arial" pitchFamily="34" charset="0"/>
        <a:buChar char="•"/>
        <a:defRPr sz="2400" b="1" kern="1200">
          <a:solidFill>
            <a:schemeClr val="bg1"/>
          </a:solidFill>
          <a:latin typeface="+mn-lt"/>
          <a:ea typeface="+mn-ea"/>
          <a:cs typeface="+mn-cs"/>
        </a:defRPr>
      </a:lvl1pPr>
      <a:lvl2pPr marL="457200" indent="-225425" algn="l" defTabSz="914400" rtl="0" eaLnBrk="1" latinLnBrk="0" hangingPunct="1">
        <a:lnSpc>
          <a:spcPct val="100000"/>
        </a:lnSpc>
        <a:spcBef>
          <a:spcPts val="110"/>
        </a:spcBef>
        <a:spcAft>
          <a:spcPts val="110"/>
        </a:spcAft>
        <a:buFont typeface="Nokia Pure Text" pitchFamily="34" charset="0"/>
        <a:buChar char="−"/>
        <a:defRPr sz="2200" b="1" kern="1200">
          <a:solidFill>
            <a:schemeClr val="bg1"/>
          </a:solidFill>
          <a:latin typeface="+mn-lt"/>
          <a:ea typeface="+mn-ea"/>
          <a:cs typeface="+mn-cs"/>
        </a:defRPr>
      </a:lvl2pPr>
      <a:lvl3pPr marL="679450" indent="-179388" algn="l" defTabSz="685800" rtl="0" eaLnBrk="1" latinLnBrk="0" hangingPunct="1">
        <a:lnSpc>
          <a:spcPct val="100000"/>
        </a:lnSpc>
        <a:spcBef>
          <a:spcPts val="100"/>
        </a:spcBef>
        <a:spcAft>
          <a:spcPts val="100"/>
        </a:spcAft>
        <a:buFont typeface="Nokia Pure Text" pitchFamily="34" charset="0"/>
        <a:buChar char="−"/>
        <a:defRPr sz="2000" b="1" kern="1200">
          <a:solidFill>
            <a:schemeClr val="bg1"/>
          </a:solidFill>
          <a:latin typeface="+mn-lt"/>
          <a:ea typeface="+mn-ea"/>
          <a:cs typeface="+mn-cs"/>
        </a:defRPr>
      </a:lvl3pPr>
      <a:lvl4pPr marL="909638" indent="-179388" algn="l" defTabSz="914400" rtl="0" eaLnBrk="1" latinLnBrk="0" hangingPunct="1">
        <a:spcBef>
          <a:spcPts val="90"/>
        </a:spcBef>
        <a:spcAft>
          <a:spcPts val="90"/>
        </a:spcAft>
        <a:buFont typeface="Nokia Pure Text" pitchFamily="34" charset="0"/>
        <a:buChar char="−"/>
        <a:defRPr sz="1800" b="1" kern="1200">
          <a:solidFill>
            <a:schemeClr val="bg1"/>
          </a:solidFill>
          <a:latin typeface="+mn-lt"/>
          <a:ea typeface="+mn-ea"/>
          <a:cs typeface="+mn-cs"/>
        </a:defRPr>
      </a:lvl4pPr>
      <a:lvl5pPr marL="1147763" indent="-179388" algn="l" defTabSz="914400" rtl="0" eaLnBrk="1" latinLnBrk="0" hangingPunct="1">
        <a:spcBef>
          <a:spcPts val="80"/>
        </a:spcBef>
        <a:spcAft>
          <a:spcPts val="80"/>
        </a:spcAft>
        <a:buFont typeface="Nokia Pure Text" pitchFamily="34" charset="0"/>
        <a:buChar char="−"/>
        <a:defRPr sz="1600" b="1" kern="1200" baseline="0">
          <a:solidFill>
            <a:schemeClr val="bg1"/>
          </a:solidFill>
          <a:latin typeface="+mn-lt"/>
          <a:ea typeface="+mn-ea"/>
          <a:cs typeface="+mn-cs"/>
        </a:defRPr>
      </a:lvl5pPr>
      <a:lvl6pPr marL="2063750" indent="-179388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6pPr>
      <a:lvl7pPr marL="2422525" indent="-180000" algn="l" defTabSz="914400" rtl="0" eaLnBrk="1" latinLnBrk="0" hangingPunct="1">
        <a:spcBef>
          <a:spcPts val="70"/>
        </a:spcBef>
        <a:spcAft>
          <a:spcPts val="70"/>
        </a:spcAft>
        <a:buFont typeface="Nokia Pure Text" pitchFamily="34" charset="0"/>
        <a:buChar char="−"/>
        <a:defRPr sz="1400" kern="1200" baseline="0">
          <a:solidFill>
            <a:srgbClr val="646464"/>
          </a:solidFill>
          <a:latin typeface="+mn-lt"/>
          <a:ea typeface="+mn-ea"/>
          <a:cs typeface="+mn-cs"/>
        </a:defRPr>
      </a:lvl7pPr>
      <a:lvl8pPr marL="2776538" indent="-180000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8pPr>
      <a:lvl9pPr marL="3135313" indent="-174625" algn="l" defTabSz="914400" rtl="0" eaLnBrk="1" latinLnBrk="0" hangingPunct="1">
        <a:spcBef>
          <a:spcPts val="60"/>
        </a:spcBef>
        <a:spcAft>
          <a:spcPts val="60"/>
        </a:spcAft>
        <a:buFont typeface="Nokia Pure Text" pitchFamily="34" charset="0"/>
        <a:buChar char="−"/>
        <a:defRPr sz="1200" kern="1200" baseline="0">
          <a:solidFill>
            <a:srgbClr val="646464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4" Type="http://schemas.openxmlformats.org/officeDocument/2006/relationships/image" Target="../media/image5.jpeg"/><Relationship Id="rId5" Type="http://schemas.openxmlformats.org/officeDocument/2006/relationships/image" Target="../media/image2.png"/><Relationship Id="rId1" Type="http://schemas.openxmlformats.org/officeDocument/2006/relationships/tags" Target="../tags/tag7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2.png"/><Relationship Id="rId24" Type="http://schemas.openxmlformats.org/officeDocument/2006/relationships/image" Target="../media/image16.png"/><Relationship Id="rId25" Type="http://schemas.openxmlformats.org/officeDocument/2006/relationships/image" Target="../media/image55.png"/><Relationship Id="rId26" Type="http://schemas.openxmlformats.org/officeDocument/2006/relationships/image" Target="../media/image56.jpeg"/><Relationship Id="rId27" Type="http://schemas.openxmlformats.org/officeDocument/2006/relationships/image" Target="../media/image57.jpeg"/><Relationship Id="rId28" Type="http://schemas.openxmlformats.org/officeDocument/2006/relationships/image" Target="../media/image58.jpeg"/><Relationship Id="rId29" Type="http://schemas.openxmlformats.org/officeDocument/2006/relationships/image" Target="../media/image59.jpeg"/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0.xml"/><Relationship Id="rId4" Type="http://schemas.openxmlformats.org/officeDocument/2006/relationships/image" Target="../media/image6.jpeg"/><Relationship Id="rId5" Type="http://schemas.openxmlformats.org/officeDocument/2006/relationships/image" Target="../media/image37.png"/><Relationship Id="rId30" Type="http://schemas.openxmlformats.org/officeDocument/2006/relationships/image" Target="../media/image60.jpeg"/><Relationship Id="rId31" Type="http://schemas.openxmlformats.org/officeDocument/2006/relationships/image" Target="../media/image61.jpeg"/><Relationship Id="rId32" Type="http://schemas.openxmlformats.org/officeDocument/2006/relationships/image" Target="../media/image62.jpeg"/><Relationship Id="rId9" Type="http://schemas.openxmlformats.org/officeDocument/2006/relationships/image" Target="../media/image41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33" Type="http://schemas.openxmlformats.org/officeDocument/2006/relationships/image" Target="../media/image63.gif"/><Relationship Id="rId34" Type="http://schemas.openxmlformats.org/officeDocument/2006/relationships/image" Target="../media/image64.jpeg"/><Relationship Id="rId35" Type="http://schemas.openxmlformats.org/officeDocument/2006/relationships/image" Target="../media/image65.jpeg"/><Relationship Id="rId36" Type="http://schemas.openxmlformats.org/officeDocument/2006/relationships/image" Target="../media/image66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2.png"/><Relationship Id="rId24" Type="http://schemas.openxmlformats.org/officeDocument/2006/relationships/image" Target="../media/image67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6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2.png"/><Relationship Id="rId24" Type="http://schemas.openxmlformats.org/officeDocument/2006/relationships/image" Target="../media/image68.tiff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1" Type="http://schemas.openxmlformats.org/officeDocument/2006/relationships/tags" Target="../tags/tag14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2.xml"/><Relationship Id="rId4" Type="http://schemas.openxmlformats.org/officeDocument/2006/relationships/image" Target="../media/image6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2.png"/><Relationship Id="rId24" Type="http://schemas.openxmlformats.org/officeDocument/2006/relationships/image" Target="../media/image69.tiff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1" Type="http://schemas.openxmlformats.org/officeDocument/2006/relationships/tags" Target="../tags/tag15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3.xml"/><Relationship Id="rId4" Type="http://schemas.openxmlformats.org/officeDocument/2006/relationships/image" Target="../media/image6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4" Type="http://schemas.openxmlformats.org/officeDocument/2006/relationships/image" Target="../media/image7.jpeg"/><Relationship Id="rId5" Type="http://schemas.openxmlformats.org/officeDocument/2006/relationships/image" Target="../media/image2.png"/><Relationship Id="rId1" Type="http://schemas.openxmlformats.org/officeDocument/2006/relationships/tags" Target="../tags/tag16.xml"/><Relationship Id="rId2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4" Type="http://schemas.openxmlformats.org/officeDocument/2006/relationships/image" Target="../media/image70.jpeg"/><Relationship Id="rId5" Type="http://schemas.openxmlformats.org/officeDocument/2006/relationships/image" Target="../media/image7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6" Type="http://schemas.openxmlformats.org/officeDocument/2006/relationships/image" Target="../media/image72.png"/><Relationship Id="rId1" Type="http://schemas.openxmlformats.org/officeDocument/2006/relationships/tags" Target="../tags/tag17.xml"/><Relationship Id="rId2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9.png"/><Relationship Id="rId12" Type="http://schemas.openxmlformats.org/officeDocument/2006/relationships/image" Target="../media/image80.png"/><Relationship Id="rId13" Type="http://schemas.openxmlformats.org/officeDocument/2006/relationships/image" Target="../media/image81.png"/><Relationship Id="rId14" Type="http://schemas.openxmlformats.org/officeDocument/2006/relationships/image" Target="../media/image82.png"/><Relationship Id="rId1" Type="http://schemas.openxmlformats.org/officeDocument/2006/relationships/tags" Target="../tags/tag18.xml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19.xml"/><Relationship Id="rId4" Type="http://schemas.openxmlformats.org/officeDocument/2006/relationships/image" Target="../media/image2.png"/><Relationship Id="rId5" Type="http://schemas.openxmlformats.org/officeDocument/2006/relationships/image" Target="../media/image73.jpeg"/><Relationship Id="rId6" Type="http://schemas.openxmlformats.org/officeDocument/2006/relationships/image" Target="../media/image74.png"/><Relationship Id="rId7" Type="http://schemas.openxmlformats.org/officeDocument/2006/relationships/image" Target="../media/image75.png"/><Relationship Id="rId8" Type="http://schemas.openxmlformats.org/officeDocument/2006/relationships/image" Target="../media/image76.png"/><Relationship Id="rId9" Type="http://schemas.openxmlformats.org/officeDocument/2006/relationships/image" Target="../media/image77.png"/><Relationship Id="rId10" Type="http://schemas.openxmlformats.org/officeDocument/2006/relationships/image" Target="../media/image7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1" Type="http://schemas.openxmlformats.org/officeDocument/2006/relationships/tags" Target="../tags/tag8.xml"/><Relationship Id="rId2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8.png"/><Relationship Id="rId12" Type="http://schemas.openxmlformats.org/officeDocument/2006/relationships/image" Target="../media/image89.png"/><Relationship Id="rId13" Type="http://schemas.openxmlformats.org/officeDocument/2006/relationships/image" Target="../media/image90.png"/><Relationship Id="rId1" Type="http://schemas.openxmlformats.org/officeDocument/2006/relationships/tags" Target="../tags/tag19.xml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20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6" Type="http://schemas.openxmlformats.org/officeDocument/2006/relationships/image" Target="../media/image83.png"/><Relationship Id="rId7" Type="http://schemas.openxmlformats.org/officeDocument/2006/relationships/image" Target="../media/image84.png"/><Relationship Id="rId8" Type="http://schemas.openxmlformats.org/officeDocument/2006/relationships/image" Target="../media/image85.png"/><Relationship Id="rId9" Type="http://schemas.openxmlformats.org/officeDocument/2006/relationships/image" Target="../media/image86.png"/><Relationship Id="rId10" Type="http://schemas.openxmlformats.org/officeDocument/2006/relationships/image" Target="../media/image87.png"/></Relationships>
</file>

<file path=ppt/slides/_rels/slide2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9.png"/><Relationship Id="rId12" Type="http://schemas.openxmlformats.org/officeDocument/2006/relationships/image" Target="../media/image100.png"/><Relationship Id="rId13" Type="http://schemas.openxmlformats.org/officeDocument/2006/relationships/image" Target="../media/image101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Relationship Id="rId6" Type="http://schemas.openxmlformats.org/officeDocument/2006/relationships/image" Target="../media/image94.png"/><Relationship Id="rId7" Type="http://schemas.openxmlformats.org/officeDocument/2006/relationships/image" Target="../media/image95.png"/><Relationship Id="rId8" Type="http://schemas.openxmlformats.org/officeDocument/2006/relationships/image" Target="../media/image96.png"/><Relationship Id="rId9" Type="http://schemas.openxmlformats.org/officeDocument/2006/relationships/image" Target="../media/image97.png"/><Relationship Id="rId10" Type="http://schemas.openxmlformats.org/officeDocument/2006/relationships/image" Target="../media/image98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4" Type="http://schemas.openxmlformats.org/officeDocument/2006/relationships/image" Target="../media/image7.jpeg"/><Relationship Id="rId5" Type="http://schemas.openxmlformats.org/officeDocument/2006/relationships/image" Target="../media/image2.png"/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4" Type="http://schemas.openxmlformats.org/officeDocument/2006/relationships/image" Target="../media/image7.jpeg"/><Relationship Id="rId5" Type="http://schemas.openxmlformats.org/officeDocument/2006/relationships/image" Target="../media/image2.png"/><Relationship Id="rId1" Type="http://schemas.openxmlformats.org/officeDocument/2006/relationships/tags" Target="../tags/tag21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4" Type="http://schemas.openxmlformats.org/officeDocument/2006/relationships/image" Target="../media/image7.jpeg"/><Relationship Id="rId5" Type="http://schemas.openxmlformats.org/officeDocument/2006/relationships/image" Target="../media/image2.png"/><Relationship Id="rId6" Type="http://schemas.openxmlformats.org/officeDocument/2006/relationships/image" Target="../media/image102.jpeg"/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1" Type="http://schemas.openxmlformats.org/officeDocument/2006/relationships/tags" Target="../tags/tag23.xml"/><Relationship Id="rId2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chart" Target="../charts/chart4.xml"/><Relationship Id="rId20" Type="http://schemas.openxmlformats.org/officeDocument/2006/relationships/chart" Target="../charts/chart5.xml"/><Relationship Id="rId10" Type="http://schemas.openxmlformats.org/officeDocument/2006/relationships/diagramData" Target="../diagrams/data1.xml"/><Relationship Id="rId11" Type="http://schemas.openxmlformats.org/officeDocument/2006/relationships/diagramLayout" Target="../diagrams/layout1.xml"/><Relationship Id="rId12" Type="http://schemas.openxmlformats.org/officeDocument/2006/relationships/diagramQuickStyle" Target="../diagrams/quickStyle1.xml"/><Relationship Id="rId13" Type="http://schemas.openxmlformats.org/officeDocument/2006/relationships/diagramColors" Target="../diagrams/colors1.xml"/><Relationship Id="rId14" Type="http://schemas.microsoft.com/office/2007/relationships/diagramDrawing" Target="../diagrams/drawing1.xml"/><Relationship Id="rId15" Type="http://schemas.openxmlformats.org/officeDocument/2006/relationships/diagramData" Target="../diagrams/data2.xml"/><Relationship Id="rId16" Type="http://schemas.openxmlformats.org/officeDocument/2006/relationships/diagramLayout" Target="../diagrams/layout2.xml"/><Relationship Id="rId17" Type="http://schemas.openxmlformats.org/officeDocument/2006/relationships/diagramQuickStyle" Target="../diagrams/quickStyle2.xml"/><Relationship Id="rId18" Type="http://schemas.openxmlformats.org/officeDocument/2006/relationships/diagramColors" Target="../diagrams/colors2.xml"/><Relationship Id="rId19" Type="http://schemas.microsoft.com/office/2007/relationships/diagramDrawing" Target="../diagrams/drawing2.xml"/><Relationship Id="rId1" Type="http://schemas.openxmlformats.org/officeDocument/2006/relationships/tags" Target="../tags/tag24.xml"/><Relationship Id="rId2" Type="http://schemas.openxmlformats.org/officeDocument/2006/relationships/slideLayout" Target="../slideLayouts/slideLayout5.xml"/><Relationship Id="rId3" Type="http://schemas.openxmlformats.org/officeDocument/2006/relationships/notesSlide" Target="../notesSlides/notesSlide28.xml"/><Relationship Id="rId4" Type="http://schemas.openxmlformats.org/officeDocument/2006/relationships/image" Target="../media/image6.jpeg"/><Relationship Id="rId5" Type="http://schemas.openxmlformats.org/officeDocument/2006/relationships/chart" Target="../charts/chart1.xml"/><Relationship Id="rId6" Type="http://schemas.openxmlformats.org/officeDocument/2006/relationships/chart" Target="../charts/chart2.xml"/><Relationship Id="rId7" Type="http://schemas.openxmlformats.org/officeDocument/2006/relationships/image" Target="../media/image2.png"/><Relationship Id="rId8" Type="http://schemas.openxmlformats.org/officeDocument/2006/relationships/chart" Target="../charts/char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4" Type="http://schemas.openxmlformats.org/officeDocument/2006/relationships/image" Target="../media/image7.jpeg"/><Relationship Id="rId5" Type="http://schemas.openxmlformats.org/officeDocument/2006/relationships/image" Target="../media/image2.png"/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7.jpeg"/><Relationship Id="rId12" Type="http://schemas.openxmlformats.org/officeDocument/2006/relationships/image" Target="../media/image108.jpeg"/><Relationship Id="rId13" Type="http://schemas.openxmlformats.org/officeDocument/2006/relationships/image" Target="../media/image109.jpeg"/><Relationship Id="rId14" Type="http://schemas.openxmlformats.org/officeDocument/2006/relationships/image" Target="../media/image110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hyperlink" Target="https://class.coursera.org/ml-2012-002/" TargetMode="External"/><Relationship Id="rId4" Type="http://schemas.openxmlformats.org/officeDocument/2006/relationships/hyperlink" Target="https://class.coursera.org/sna-2012-001/" TargetMode="External"/><Relationship Id="rId5" Type="http://schemas.openxmlformats.org/officeDocument/2006/relationships/hyperlink" Target="mailto:Analysis:%20https://class.coursera.org/sna-2012-001/" TargetMode="External"/><Relationship Id="rId6" Type="http://schemas.openxmlformats.org/officeDocument/2006/relationships/hyperlink" Target="mailto:https://www.coursera.org/course/bigdata" TargetMode="External"/><Relationship Id="rId7" Type="http://schemas.openxmlformats.org/officeDocument/2006/relationships/hyperlink" Target="https://www.coursera.org/course/stats1" TargetMode="External"/><Relationship Id="rId8" Type="http://schemas.openxmlformats.org/officeDocument/2006/relationships/image" Target="../media/image104.jpeg"/><Relationship Id="rId9" Type="http://schemas.openxmlformats.org/officeDocument/2006/relationships/image" Target="../media/image105.jpeg"/><Relationship Id="rId10" Type="http://schemas.openxmlformats.org/officeDocument/2006/relationships/image" Target="../media/image106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6" Type="http://schemas.openxmlformats.org/officeDocument/2006/relationships/image" Target="../media/image111.png"/><Relationship Id="rId7" Type="http://schemas.openxmlformats.org/officeDocument/2006/relationships/image" Target="../media/image112.png"/><Relationship Id="rId1" Type="http://schemas.openxmlformats.org/officeDocument/2006/relationships/tags" Target="../tags/tag25.xml"/><Relationship Id="rId2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4" Type="http://schemas.openxmlformats.org/officeDocument/2006/relationships/image" Target="../media/image6.jpeg"/><Relationship Id="rId5" Type="http://schemas.openxmlformats.org/officeDocument/2006/relationships/image" Target="../media/image2.png"/><Relationship Id="rId1" Type="http://schemas.openxmlformats.org/officeDocument/2006/relationships/tags" Target="../tags/tag26.xml"/><Relationship Id="rId2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4" Type="http://schemas.openxmlformats.org/officeDocument/2006/relationships/image" Target="../media/image113.jpeg"/><Relationship Id="rId5" Type="http://schemas.openxmlformats.org/officeDocument/2006/relationships/image" Target="../media/image2.png"/><Relationship Id="rId6" Type="http://schemas.openxmlformats.org/officeDocument/2006/relationships/image" Target="../media/image114.tiff"/><Relationship Id="rId1" Type="http://schemas.openxmlformats.org/officeDocument/2006/relationships/tags" Target="../tags/tag27.x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4" Type="http://schemas.openxmlformats.org/officeDocument/2006/relationships/image" Target="../media/image113.jpeg"/><Relationship Id="rId5" Type="http://schemas.openxmlformats.org/officeDocument/2006/relationships/image" Target="../media/image2.png"/><Relationship Id="rId1" Type="http://schemas.openxmlformats.org/officeDocument/2006/relationships/tags" Target="../tags/tag28.xml"/><Relationship Id="rId2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115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4" Type="http://schemas.openxmlformats.org/officeDocument/2006/relationships/image" Target="../media/image117.jpg"/><Relationship Id="rId5" Type="http://schemas.openxmlformats.org/officeDocument/2006/relationships/image" Target="../media/image118.jpeg"/><Relationship Id="rId6" Type="http://schemas.openxmlformats.org/officeDocument/2006/relationships/image" Target="../media/image119.jpeg"/><Relationship Id="rId7" Type="http://schemas.openxmlformats.org/officeDocument/2006/relationships/image" Target="../media/image120.jpeg"/><Relationship Id="rId8" Type="http://schemas.openxmlformats.org/officeDocument/2006/relationships/image" Target="../media/image121.jpeg"/><Relationship Id="rId9" Type="http://schemas.openxmlformats.org/officeDocument/2006/relationships/image" Target="../media/image122.jpeg"/><Relationship Id="rId10" Type="http://schemas.openxmlformats.org/officeDocument/2006/relationships/image" Target="../media/image123.png"/><Relationship Id="rId11" Type="http://schemas.openxmlformats.org/officeDocument/2006/relationships/image" Target="../media/image2.png"/><Relationship Id="rId1" Type="http://schemas.openxmlformats.org/officeDocument/2006/relationships/tags" Target="../tags/tag29.xml"/><Relationship Id="rId2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4" Type="http://schemas.openxmlformats.org/officeDocument/2006/relationships/image" Target="../media/image5.jpeg"/><Relationship Id="rId5" Type="http://schemas.openxmlformats.org/officeDocument/2006/relationships/image" Target="../media/image2.png"/><Relationship Id="rId1" Type="http://schemas.openxmlformats.org/officeDocument/2006/relationships/tags" Target="../tags/tag30.xml"/><Relationship Id="rId2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jpe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9.jpeg"/><Relationship Id="rId6" Type="http://schemas.openxmlformats.org/officeDocument/2006/relationships/image" Target="../media/image20.png"/><Relationship Id="rId7" Type="http://schemas.microsoft.com/office/2007/relationships/hdphoto" Target="../media/hdphoto1.wdp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20" Type="http://schemas.openxmlformats.org/officeDocument/2006/relationships/image" Target="../media/image2.png"/><Relationship Id="rId10" Type="http://schemas.openxmlformats.org/officeDocument/2006/relationships/image" Target="../media/image27.png"/><Relationship Id="rId11" Type="http://schemas.openxmlformats.org/officeDocument/2006/relationships/image" Target="../media/image28.emf"/><Relationship Id="rId12" Type="http://schemas.openxmlformats.org/officeDocument/2006/relationships/image" Target="../media/image29.emf"/><Relationship Id="rId13" Type="http://schemas.openxmlformats.org/officeDocument/2006/relationships/image" Target="../media/image30.emf"/><Relationship Id="rId14" Type="http://schemas.openxmlformats.org/officeDocument/2006/relationships/image" Target="../media/image31.emf"/><Relationship Id="rId15" Type="http://schemas.openxmlformats.org/officeDocument/2006/relationships/image" Target="../media/image32.emf"/><Relationship Id="rId16" Type="http://schemas.openxmlformats.org/officeDocument/2006/relationships/image" Target="../media/image33.png"/><Relationship Id="rId17" Type="http://schemas.openxmlformats.org/officeDocument/2006/relationships/image" Target="../media/image34.png"/><Relationship Id="rId18" Type="http://schemas.openxmlformats.org/officeDocument/2006/relationships/image" Target="../media/image35.emf"/><Relationship Id="rId19" Type="http://schemas.openxmlformats.org/officeDocument/2006/relationships/image" Target="../media/image36.png"/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8.xml"/><Relationship Id="rId4" Type="http://schemas.openxmlformats.org/officeDocument/2006/relationships/image" Target="../media/image21.jpeg"/><Relationship Id="rId5" Type="http://schemas.openxmlformats.org/officeDocument/2006/relationships/image" Target="../media/image22.emf"/><Relationship Id="rId6" Type="http://schemas.openxmlformats.org/officeDocument/2006/relationships/image" Target="../media/image23.emf"/><Relationship Id="rId7" Type="http://schemas.openxmlformats.org/officeDocument/2006/relationships/image" Target="../media/image24.emf"/><Relationship Id="rId8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20" Type="http://schemas.openxmlformats.org/officeDocument/2006/relationships/image" Target="../media/image52.png"/><Relationship Id="rId21" Type="http://schemas.openxmlformats.org/officeDocument/2006/relationships/image" Target="../media/image53.png"/><Relationship Id="rId22" Type="http://schemas.openxmlformats.org/officeDocument/2006/relationships/image" Target="../media/image54.png"/><Relationship Id="rId23" Type="http://schemas.openxmlformats.org/officeDocument/2006/relationships/image" Target="../media/image2.png"/><Relationship Id="rId10" Type="http://schemas.openxmlformats.org/officeDocument/2006/relationships/image" Target="../media/image42.png"/><Relationship Id="rId11" Type="http://schemas.openxmlformats.org/officeDocument/2006/relationships/image" Target="../media/image43.png"/><Relationship Id="rId12" Type="http://schemas.openxmlformats.org/officeDocument/2006/relationships/image" Target="../media/image44.png"/><Relationship Id="rId13" Type="http://schemas.openxmlformats.org/officeDocument/2006/relationships/image" Target="../media/image45.png"/><Relationship Id="rId14" Type="http://schemas.openxmlformats.org/officeDocument/2006/relationships/image" Target="../media/image46.png"/><Relationship Id="rId15" Type="http://schemas.openxmlformats.org/officeDocument/2006/relationships/image" Target="../media/image47.png"/><Relationship Id="rId16" Type="http://schemas.openxmlformats.org/officeDocument/2006/relationships/image" Target="../media/image48.png"/><Relationship Id="rId17" Type="http://schemas.openxmlformats.org/officeDocument/2006/relationships/image" Target="../media/image49.png"/><Relationship Id="rId18" Type="http://schemas.openxmlformats.org/officeDocument/2006/relationships/image" Target="../media/image50.png"/><Relationship Id="rId19" Type="http://schemas.openxmlformats.org/officeDocument/2006/relationships/image" Target="../media/image51.png"/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9.xml"/><Relationship Id="rId4" Type="http://schemas.openxmlformats.org/officeDocument/2006/relationships/image" Target="../media/image6.jpeg"/><Relationship Id="rId5" Type="http://schemas.openxmlformats.org/officeDocument/2006/relationships/image" Target="../media/image37.png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977" y="9106"/>
            <a:ext cx="9138044" cy="685353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gray">
          <a:xfrm>
            <a:off x="700851" y="2805025"/>
            <a:ext cx="7619010" cy="6771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4800" b="1" dirty="0" smtClean="0">
                <a:solidFill>
                  <a:schemeClr val="bg2"/>
                </a:solidFill>
                <a:latin typeface="+mj-lt"/>
              </a:rPr>
              <a:t>Breeding Data Scientists</a:t>
            </a:r>
            <a:endParaRPr lang="en-US" sz="4800" b="1" dirty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26" name="Rectangle 25"/>
          <p:cNvSpPr/>
          <p:nvPr/>
        </p:nvSpPr>
        <p:spPr bwMode="gray">
          <a:xfrm>
            <a:off x="1990980" y="3600903"/>
            <a:ext cx="6318607" cy="222419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3200" dirty="0" smtClean="0">
                <a:solidFill>
                  <a:schemeClr val="bg2"/>
                </a:solidFill>
                <a:latin typeface="+mj-lt"/>
              </a:rPr>
              <a:t>Amy O’Connor</a:t>
            </a:r>
          </a:p>
          <a:p>
            <a:pPr algn="r">
              <a:lnSpc>
                <a:spcPct val="90000"/>
              </a:lnSpc>
            </a:pPr>
            <a:r>
              <a:rPr lang="en-US" sz="3200" dirty="0" smtClean="0">
                <a:solidFill>
                  <a:schemeClr val="bg2"/>
                </a:solidFill>
                <a:latin typeface="+mj-lt"/>
              </a:rPr>
              <a:t>Sr. Director</a:t>
            </a:r>
            <a:r>
              <a:rPr lang="en-US" sz="3200" dirty="0">
                <a:solidFill>
                  <a:schemeClr val="bg2"/>
                </a:solidFill>
                <a:latin typeface="+mj-lt"/>
              </a:rPr>
              <a:t> </a:t>
            </a:r>
            <a:r>
              <a:rPr lang="en-US" sz="3200" dirty="0" smtClean="0">
                <a:solidFill>
                  <a:schemeClr val="bg2"/>
                </a:solidFill>
                <a:latin typeface="+mj-lt"/>
              </a:rPr>
              <a:t>Big Data</a:t>
            </a:r>
          </a:p>
          <a:p>
            <a:pPr algn="r">
              <a:lnSpc>
                <a:spcPct val="90000"/>
              </a:lnSpc>
            </a:pPr>
            <a:endParaRPr lang="en-US" sz="3200" dirty="0">
              <a:solidFill>
                <a:schemeClr val="bg2"/>
              </a:solidFill>
              <a:latin typeface="+mj-lt"/>
            </a:endParaRPr>
          </a:p>
          <a:p>
            <a:pPr algn="r">
              <a:lnSpc>
                <a:spcPct val="90000"/>
              </a:lnSpc>
            </a:pPr>
            <a:r>
              <a:rPr lang="en-US" sz="3200" dirty="0" smtClean="0">
                <a:solidFill>
                  <a:schemeClr val="bg2"/>
                </a:solidFill>
                <a:latin typeface="+mj-lt"/>
              </a:rPr>
              <a:t>Danielle Dean </a:t>
            </a:r>
          </a:p>
          <a:p>
            <a:pPr algn="r">
              <a:lnSpc>
                <a:spcPct val="90000"/>
              </a:lnSpc>
            </a:pPr>
            <a:r>
              <a:rPr lang="en-US" sz="3200" dirty="0" smtClean="0">
                <a:solidFill>
                  <a:schemeClr val="bg2"/>
                </a:solidFill>
                <a:latin typeface="+mj-lt"/>
              </a:rPr>
              <a:t>Data Science Intern</a:t>
            </a:r>
            <a:endParaRPr lang="en-US" sz="3200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5467040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defRPr/>
            </a:pPr>
            <a:r>
              <a:rPr lang="en-US" dirty="0" smtClean="0"/>
              <a:t>Probe Data</a:t>
            </a:r>
            <a:endParaRPr lang="en-US" dirty="0"/>
          </a:p>
        </p:txBody>
      </p:sp>
      <p:grpSp>
        <p:nvGrpSpPr>
          <p:cNvPr id="3" name="Group 400"/>
          <p:cNvGrpSpPr>
            <a:grpSpLocks/>
          </p:cNvGrpSpPr>
          <p:nvPr/>
        </p:nvGrpSpPr>
        <p:grpSpPr bwMode="gray">
          <a:xfrm>
            <a:off x="2462215" y="1671637"/>
            <a:ext cx="4384675" cy="4387851"/>
            <a:chOff x="-8248651" y="-3413125"/>
            <a:chExt cx="8809038" cy="8812213"/>
          </a:xfrm>
        </p:grpSpPr>
        <p:sp>
          <p:nvSpPr>
            <p:cNvPr id="402" name="Freeform 401"/>
            <p:cNvSpPr>
              <a:spLocks/>
            </p:cNvSpPr>
            <p:nvPr/>
          </p:nvSpPr>
          <p:spPr bwMode="gray">
            <a:xfrm>
              <a:off x="-8248651" y="-3413125"/>
              <a:ext cx="8809038" cy="8812213"/>
            </a:xfrm>
            <a:custGeom>
              <a:avLst/>
              <a:gdLst>
                <a:gd name="T0" fmla="*/ 1417 w 1487"/>
                <a:gd name="T1" fmla="*/ 871 h 1488"/>
                <a:gd name="T2" fmla="*/ 616 w 1487"/>
                <a:gd name="T3" fmla="*/ 1417 h 1488"/>
                <a:gd name="T4" fmla="*/ 70 w 1487"/>
                <a:gd name="T5" fmla="*/ 617 h 1488"/>
                <a:gd name="T6" fmla="*/ 871 w 1487"/>
                <a:gd name="T7" fmla="*/ 71 h 1488"/>
                <a:gd name="T8" fmla="*/ 1417 w 1487"/>
                <a:gd name="T9" fmla="*/ 87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1488">
                  <a:moveTo>
                    <a:pt x="1417" y="871"/>
                  </a:moveTo>
                  <a:cubicBezTo>
                    <a:pt x="1346" y="1243"/>
                    <a:pt x="988" y="1488"/>
                    <a:pt x="616" y="1417"/>
                  </a:cubicBezTo>
                  <a:cubicBezTo>
                    <a:pt x="244" y="1347"/>
                    <a:pt x="0" y="989"/>
                    <a:pt x="70" y="617"/>
                  </a:cubicBezTo>
                  <a:cubicBezTo>
                    <a:pt x="140" y="245"/>
                    <a:pt x="499" y="0"/>
                    <a:pt x="871" y="71"/>
                  </a:cubicBezTo>
                  <a:cubicBezTo>
                    <a:pt x="1243" y="141"/>
                    <a:pt x="1487" y="499"/>
                    <a:pt x="1417" y="871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00B0F0"/>
                </a:gs>
                <a:gs pos="19000">
                  <a:schemeClr val="tx1">
                    <a:lumMod val="75000"/>
                  </a:schemeClr>
                </a:gs>
                <a:gs pos="98000">
                  <a:srgbClr val="1D75BD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403" name="Freeform 402"/>
            <p:cNvSpPr>
              <a:spLocks noEditPoints="1"/>
            </p:cNvSpPr>
            <p:nvPr/>
          </p:nvSpPr>
          <p:spPr bwMode="gray">
            <a:xfrm>
              <a:off x="-7827654" y="-2950836"/>
              <a:ext cx="8062726" cy="7734598"/>
            </a:xfrm>
            <a:custGeom>
              <a:avLst/>
              <a:gdLst>
                <a:gd name="T0" fmla="*/ 730 w 1361"/>
                <a:gd name="T1" fmla="*/ 16 h 1306"/>
                <a:gd name="T2" fmla="*/ 386 w 1361"/>
                <a:gd name="T3" fmla="*/ 43 h 1306"/>
                <a:gd name="T4" fmla="*/ 569 w 1361"/>
                <a:gd name="T5" fmla="*/ 20 h 1306"/>
                <a:gd name="T6" fmla="*/ 505 w 1361"/>
                <a:gd name="T7" fmla="*/ 128 h 1306"/>
                <a:gd name="T8" fmla="*/ 419 w 1361"/>
                <a:gd name="T9" fmla="*/ 96 h 1306"/>
                <a:gd name="T10" fmla="*/ 442 w 1361"/>
                <a:gd name="T11" fmla="*/ 191 h 1306"/>
                <a:gd name="T12" fmla="*/ 405 w 1361"/>
                <a:gd name="T13" fmla="*/ 64 h 1306"/>
                <a:gd name="T14" fmla="*/ 608 w 1361"/>
                <a:gd name="T15" fmla="*/ 10 h 1306"/>
                <a:gd name="T16" fmla="*/ 530 w 1361"/>
                <a:gd name="T17" fmla="*/ 43 h 1306"/>
                <a:gd name="T18" fmla="*/ 632 w 1361"/>
                <a:gd name="T19" fmla="*/ 9 h 1306"/>
                <a:gd name="T20" fmla="*/ 1162 w 1361"/>
                <a:gd name="T21" fmla="*/ 183 h 1306"/>
                <a:gd name="T22" fmla="*/ 501 w 1361"/>
                <a:gd name="T23" fmla="*/ 26 h 1306"/>
                <a:gd name="T24" fmla="*/ 471 w 1361"/>
                <a:gd name="T25" fmla="*/ 12 h 1306"/>
                <a:gd name="T26" fmla="*/ 1005 w 1361"/>
                <a:gd name="T27" fmla="*/ 499 h 1306"/>
                <a:gd name="T28" fmla="*/ 330 w 1361"/>
                <a:gd name="T29" fmla="*/ 157 h 1306"/>
                <a:gd name="T30" fmla="*/ 1031 w 1361"/>
                <a:gd name="T31" fmla="*/ 160 h 1306"/>
                <a:gd name="T32" fmla="*/ 951 w 1361"/>
                <a:gd name="T33" fmla="*/ 275 h 1306"/>
                <a:gd name="T34" fmla="*/ 1051 w 1361"/>
                <a:gd name="T35" fmla="*/ 305 h 1306"/>
                <a:gd name="T36" fmla="*/ 1103 w 1361"/>
                <a:gd name="T37" fmla="*/ 292 h 1306"/>
                <a:gd name="T38" fmla="*/ 988 w 1361"/>
                <a:gd name="T39" fmla="*/ 342 h 1306"/>
                <a:gd name="T40" fmla="*/ 833 w 1361"/>
                <a:gd name="T41" fmla="*/ 461 h 1306"/>
                <a:gd name="T42" fmla="*/ 1080 w 1361"/>
                <a:gd name="T43" fmla="*/ 557 h 1306"/>
                <a:gd name="T44" fmla="*/ 1144 w 1361"/>
                <a:gd name="T45" fmla="*/ 566 h 1306"/>
                <a:gd name="T46" fmla="*/ 1193 w 1361"/>
                <a:gd name="T47" fmla="*/ 460 h 1306"/>
                <a:gd name="T48" fmla="*/ 1177 w 1361"/>
                <a:gd name="T49" fmla="*/ 534 h 1306"/>
                <a:gd name="T50" fmla="*/ 1020 w 1361"/>
                <a:gd name="T51" fmla="*/ 593 h 1306"/>
                <a:gd name="T52" fmla="*/ 889 w 1361"/>
                <a:gd name="T53" fmla="*/ 1231 h 1306"/>
                <a:gd name="T54" fmla="*/ 1327 w 1361"/>
                <a:gd name="T55" fmla="*/ 790 h 1306"/>
                <a:gd name="T56" fmla="*/ 1304 w 1361"/>
                <a:gd name="T57" fmla="*/ 549 h 1306"/>
                <a:gd name="T58" fmla="*/ 1318 w 1361"/>
                <a:gd name="T59" fmla="*/ 540 h 1306"/>
                <a:gd name="T60" fmla="*/ 1087 w 1361"/>
                <a:gd name="T61" fmla="*/ 144 h 1306"/>
                <a:gd name="T62" fmla="*/ 769 w 1361"/>
                <a:gd name="T63" fmla="*/ 63 h 1306"/>
                <a:gd name="T64" fmla="*/ 759 w 1361"/>
                <a:gd name="T65" fmla="*/ 84 h 1306"/>
                <a:gd name="T66" fmla="*/ 758 w 1361"/>
                <a:gd name="T67" fmla="*/ 115 h 1306"/>
                <a:gd name="T68" fmla="*/ 762 w 1361"/>
                <a:gd name="T69" fmla="*/ 76 h 1306"/>
                <a:gd name="T70" fmla="*/ 760 w 1361"/>
                <a:gd name="T71" fmla="*/ 28 h 1306"/>
                <a:gd name="T72" fmla="*/ 719 w 1361"/>
                <a:gd name="T73" fmla="*/ 19 h 1306"/>
                <a:gd name="T74" fmla="*/ 628 w 1361"/>
                <a:gd name="T75" fmla="*/ 49 h 1306"/>
                <a:gd name="T76" fmla="*/ 615 w 1361"/>
                <a:gd name="T77" fmla="*/ 105 h 1306"/>
                <a:gd name="T78" fmla="*/ 583 w 1361"/>
                <a:gd name="T79" fmla="*/ 140 h 1306"/>
                <a:gd name="T80" fmla="*/ 556 w 1361"/>
                <a:gd name="T81" fmla="*/ 196 h 1306"/>
                <a:gd name="T82" fmla="*/ 593 w 1361"/>
                <a:gd name="T83" fmla="*/ 242 h 1306"/>
                <a:gd name="T84" fmla="*/ 662 w 1361"/>
                <a:gd name="T85" fmla="*/ 193 h 1306"/>
                <a:gd name="T86" fmla="*/ 775 w 1361"/>
                <a:gd name="T87" fmla="*/ 126 h 1306"/>
                <a:gd name="T88" fmla="*/ 403 w 1361"/>
                <a:gd name="T89" fmla="*/ 1296 h 1306"/>
                <a:gd name="T90" fmla="*/ 838 w 1361"/>
                <a:gd name="T91" fmla="*/ 329 h 1306"/>
                <a:gd name="T92" fmla="*/ 878 w 1361"/>
                <a:gd name="T93" fmla="*/ 357 h 1306"/>
                <a:gd name="T94" fmla="*/ 751 w 1361"/>
                <a:gd name="T95" fmla="*/ 114 h 1306"/>
                <a:gd name="T96" fmla="*/ 448 w 1361"/>
                <a:gd name="T97" fmla="*/ 401 h 1306"/>
                <a:gd name="T98" fmla="*/ 355 w 1361"/>
                <a:gd name="T99" fmla="*/ 959 h 1306"/>
                <a:gd name="T100" fmla="*/ 49 w 1361"/>
                <a:gd name="T101" fmla="*/ 629 h 1306"/>
                <a:gd name="T102" fmla="*/ 204 w 1361"/>
                <a:gd name="T103" fmla="*/ 477 h 1306"/>
                <a:gd name="T104" fmla="*/ 224 w 1361"/>
                <a:gd name="T105" fmla="*/ 440 h 1306"/>
                <a:gd name="T106" fmla="*/ 345 w 1361"/>
                <a:gd name="T107" fmla="*/ 407 h 1306"/>
                <a:gd name="T108" fmla="*/ 429 w 1361"/>
                <a:gd name="T109" fmla="*/ 289 h 1306"/>
                <a:gd name="T110" fmla="*/ 257 w 1361"/>
                <a:gd name="T111" fmla="*/ 301 h 1306"/>
                <a:gd name="T112" fmla="*/ 381 w 1361"/>
                <a:gd name="T113" fmla="*/ 86 h 1306"/>
                <a:gd name="T114" fmla="*/ 26 w 1361"/>
                <a:gd name="T115" fmla="*/ 650 h 1306"/>
                <a:gd name="T116" fmla="*/ 100 w 1361"/>
                <a:gd name="T117" fmla="*/ 927 h 1306"/>
                <a:gd name="T118" fmla="*/ 344 w 1361"/>
                <a:gd name="T119" fmla="*/ 1247 h 1306"/>
                <a:gd name="T120" fmla="*/ 348 w 1361"/>
                <a:gd name="T121" fmla="*/ 955 h 1306"/>
                <a:gd name="T122" fmla="*/ 201 w 1361"/>
                <a:gd name="T123" fmla="*/ 669 h 1306"/>
                <a:gd name="T124" fmla="*/ 116 w 1361"/>
                <a:gd name="T125" fmla="*/ 612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1" h="1306">
                  <a:moveTo>
                    <a:pt x="454" y="49"/>
                  </a:moveTo>
                  <a:cubicBezTo>
                    <a:pt x="453" y="49"/>
                    <a:pt x="452" y="48"/>
                    <a:pt x="450" y="49"/>
                  </a:cubicBezTo>
                  <a:cubicBezTo>
                    <a:pt x="450" y="49"/>
                    <a:pt x="450" y="49"/>
                    <a:pt x="445" y="52"/>
                  </a:cubicBezTo>
                  <a:cubicBezTo>
                    <a:pt x="445" y="51"/>
                    <a:pt x="445" y="51"/>
                    <a:pt x="444" y="51"/>
                  </a:cubicBezTo>
                  <a:cubicBezTo>
                    <a:pt x="435" y="54"/>
                    <a:pt x="432" y="56"/>
                    <a:pt x="429" y="58"/>
                  </a:cubicBezTo>
                  <a:cubicBezTo>
                    <a:pt x="419" y="64"/>
                    <a:pt x="420" y="64"/>
                    <a:pt x="421" y="65"/>
                  </a:cubicBezTo>
                  <a:cubicBezTo>
                    <a:pt x="422" y="65"/>
                    <a:pt x="423" y="65"/>
                    <a:pt x="424" y="65"/>
                  </a:cubicBezTo>
                  <a:cubicBezTo>
                    <a:pt x="428" y="64"/>
                    <a:pt x="428" y="63"/>
                    <a:pt x="429" y="62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4" y="60"/>
                    <a:pt x="435" y="60"/>
                    <a:pt x="436" y="61"/>
                  </a:cubicBezTo>
                  <a:cubicBezTo>
                    <a:pt x="437" y="63"/>
                    <a:pt x="437" y="63"/>
                    <a:pt x="437" y="63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1" y="54"/>
                    <a:pt x="461" y="53"/>
                    <a:pt x="458" y="53"/>
                  </a:cubicBezTo>
                  <a:cubicBezTo>
                    <a:pt x="456" y="53"/>
                    <a:pt x="456" y="53"/>
                    <a:pt x="455" y="49"/>
                  </a:cubicBezTo>
                  <a:cubicBezTo>
                    <a:pt x="454" y="49"/>
                    <a:pt x="454" y="49"/>
                    <a:pt x="454" y="49"/>
                  </a:cubicBezTo>
                  <a:close/>
                  <a:moveTo>
                    <a:pt x="468" y="32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3" y="33"/>
                    <a:pt x="457" y="35"/>
                    <a:pt x="459" y="36"/>
                  </a:cubicBezTo>
                  <a:cubicBezTo>
                    <a:pt x="459" y="36"/>
                    <a:pt x="459" y="36"/>
                    <a:pt x="461" y="36"/>
                  </a:cubicBezTo>
                  <a:cubicBezTo>
                    <a:pt x="461" y="37"/>
                    <a:pt x="461" y="37"/>
                    <a:pt x="462" y="37"/>
                  </a:cubicBezTo>
                  <a:cubicBezTo>
                    <a:pt x="462" y="37"/>
                    <a:pt x="463" y="37"/>
                    <a:pt x="463" y="37"/>
                  </a:cubicBezTo>
                  <a:cubicBezTo>
                    <a:pt x="465" y="36"/>
                    <a:pt x="468" y="35"/>
                    <a:pt x="470" y="34"/>
                  </a:cubicBezTo>
                  <a:cubicBezTo>
                    <a:pt x="472" y="33"/>
                    <a:pt x="475" y="33"/>
                    <a:pt x="477" y="32"/>
                  </a:cubicBezTo>
                  <a:cubicBezTo>
                    <a:pt x="489" y="28"/>
                    <a:pt x="490" y="27"/>
                    <a:pt x="490" y="26"/>
                  </a:cubicBezTo>
                  <a:cubicBezTo>
                    <a:pt x="490" y="26"/>
                    <a:pt x="490" y="26"/>
                    <a:pt x="490" y="26"/>
                  </a:cubicBezTo>
                  <a:cubicBezTo>
                    <a:pt x="489" y="26"/>
                    <a:pt x="489" y="26"/>
                    <a:pt x="485" y="27"/>
                  </a:cubicBezTo>
                  <a:cubicBezTo>
                    <a:pt x="485" y="26"/>
                    <a:pt x="487" y="26"/>
                    <a:pt x="488" y="24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5" y="24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6"/>
                    <a:pt x="481" y="26"/>
                    <a:pt x="483" y="24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78" y="25"/>
                    <a:pt x="477" y="26"/>
                    <a:pt x="474" y="27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73" y="27"/>
                    <a:pt x="471" y="28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69" y="27"/>
                    <a:pt x="469" y="27"/>
                  </a:cubicBezTo>
                  <a:cubicBezTo>
                    <a:pt x="469" y="27"/>
                    <a:pt x="469" y="28"/>
                    <a:pt x="469" y="28"/>
                  </a:cubicBezTo>
                  <a:cubicBezTo>
                    <a:pt x="469" y="28"/>
                    <a:pt x="469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6" y="29"/>
                    <a:pt x="466" y="29"/>
                    <a:pt x="465" y="29"/>
                  </a:cubicBezTo>
                  <a:cubicBezTo>
                    <a:pt x="468" y="29"/>
                    <a:pt x="471" y="30"/>
                    <a:pt x="470" y="31"/>
                  </a:cubicBezTo>
                  <a:cubicBezTo>
                    <a:pt x="470" y="31"/>
                    <a:pt x="470" y="31"/>
                    <a:pt x="468" y="32"/>
                  </a:cubicBezTo>
                  <a:close/>
                  <a:moveTo>
                    <a:pt x="733" y="16"/>
                  </a:moveTo>
                  <a:cubicBezTo>
                    <a:pt x="733" y="16"/>
                    <a:pt x="734" y="16"/>
                    <a:pt x="734" y="16"/>
                  </a:cubicBezTo>
                  <a:cubicBezTo>
                    <a:pt x="734" y="16"/>
                    <a:pt x="734" y="16"/>
                    <a:pt x="733" y="15"/>
                  </a:cubicBezTo>
                  <a:cubicBezTo>
                    <a:pt x="733" y="15"/>
                    <a:pt x="732" y="16"/>
                    <a:pt x="732" y="16"/>
                  </a:cubicBezTo>
                  <a:cubicBezTo>
                    <a:pt x="732" y="16"/>
                    <a:pt x="731" y="16"/>
                    <a:pt x="731" y="16"/>
                  </a:cubicBezTo>
                  <a:cubicBezTo>
                    <a:pt x="731" y="16"/>
                    <a:pt x="731" y="16"/>
                    <a:pt x="730" y="16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16"/>
                    <a:pt x="728" y="16"/>
                    <a:pt x="729" y="16"/>
                  </a:cubicBezTo>
                  <a:cubicBezTo>
                    <a:pt x="729" y="17"/>
                    <a:pt x="729" y="17"/>
                    <a:pt x="730" y="17"/>
                  </a:cubicBezTo>
                  <a:cubicBezTo>
                    <a:pt x="730" y="17"/>
                    <a:pt x="730" y="17"/>
                    <a:pt x="730" y="17"/>
                  </a:cubicBezTo>
                  <a:cubicBezTo>
                    <a:pt x="729" y="17"/>
                    <a:pt x="729" y="17"/>
                    <a:pt x="729" y="17"/>
                  </a:cubicBezTo>
                  <a:cubicBezTo>
                    <a:pt x="729" y="17"/>
                    <a:pt x="728" y="17"/>
                    <a:pt x="728" y="16"/>
                  </a:cubicBezTo>
                  <a:cubicBezTo>
                    <a:pt x="728" y="16"/>
                    <a:pt x="728" y="16"/>
                    <a:pt x="727" y="16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9" y="18"/>
                    <a:pt x="730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2" y="17"/>
                    <a:pt x="733" y="16"/>
                  </a:cubicBezTo>
                  <a:cubicBezTo>
                    <a:pt x="732" y="16"/>
                    <a:pt x="732" y="16"/>
                    <a:pt x="733" y="16"/>
                  </a:cubicBezTo>
                  <a:close/>
                  <a:moveTo>
                    <a:pt x="363" y="61"/>
                  </a:moveTo>
                  <a:cubicBezTo>
                    <a:pt x="363" y="61"/>
                    <a:pt x="361" y="62"/>
                    <a:pt x="361" y="58"/>
                  </a:cubicBezTo>
                  <a:cubicBezTo>
                    <a:pt x="361" y="57"/>
                    <a:pt x="361" y="57"/>
                    <a:pt x="359" y="58"/>
                  </a:cubicBezTo>
                  <a:cubicBezTo>
                    <a:pt x="359" y="58"/>
                    <a:pt x="359" y="58"/>
                    <a:pt x="359" y="58"/>
                  </a:cubicBezTo>
                  <a:cubicBezTo>
                    <a:pt x="359" y="58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7" y="58"/>
                    <a:pt x="357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1" y="61"/>
                    <a:pt x="349" y="63"/>
                    <a:pt x="348" y="64"/>
                  </a:cubicBezTo>
                  <a:cubicBezTo>
                    <a:pt x="346" y="65"/>
                    <a:pt x="346" y="67"/>
                    <a:pt x="344" y="69"/>
                  </a:cubicBezTo>
                  <a:cubicBezTo>
                    <a:pt x="341" y="70"/>
                    <a:pt x="339" y="71"/>
                    <a:pt x="336" y="73"/>
                  </a:cubicBezTo>
                  <a:cubicBezTo>
                    <a:pt x="336" y="73"/>
                    <a:pt x="336" y="73"/>
                    <a:pt x="336" y="74"/>
                  </a:cubicBezTo>
                  <a:cubicBezTo>
                    <a:pt x="336" y="78"/>
                    <a:pt x="342" y="76"/>
                    <a:pt x="342" y="76"/>
                  </a:cubicBezTo>
                  <a:cubicBezTo>
                    <a:pt x="343" y="76"/>
                    <a:pt x="344" y="75"/>
                    <a:pt x="345" y="75"/>
                  </a:cubicBezTo>
                  <a:cubicBezTo>
                    <a:pt x="346" y="75"/>
                    <a:pt x="347" y="76"/>
                    <a:pt x="348" y="75"/>
                  </a:cubicBezTo>
                  <a:cubicBezTo>
                    <a:pt x="350" y="75"/>
                    <a:pt x="352" y="72"/>
                    <a:pt x="355" y="73"/>
                  </a:cubicBezTo>
                  <a:cubicBezTo>
                    <a:pt x="353" y="75"/>
                    <a:pt x="350" y="77"/>
                    <a:pt x="349" y="80"/>
                  </a:cubicBezTo>
                  <a:cubicBezTo>
                    <a:pt x="349" y="83"/>
                    <a:pt x="353" y="83"/>
                    <a:pt x="353" y="83"/>
                  </a:cubicBezTo>
                  <a:cubicBezTo>
                    <a:pt x="356" y="82"/>
                    <a:pt x="356" y="82"/>
                    <a:pt x="361" y="79"/>
                  </a:cubicBezTo>
                  <a:cubicBezTo>
                    <a:pt x="360" y="77"/>
                    <a:pt x="359" y="78"/>
                    <a:pt x="357" y="78"/>
                  </a:cubicBezTo>
                  <a:cubicBezTo>
                    <a:pt x="362" y="76"/>
                    <a:pt x="362" y="76"/>
                    <a:pt x="363" y="75"/>
                  </a:cubicBezTo>
                  <a:cubicBezTo>
                    <a:pt x="364" y="75"/>
                    <a:pt x="365" y="75"/>
                    <a:pt x="367" y="75"/>
                  </a:cubicBezTo>
                  <a:cubicBezTo>
                    <a:pt x="366" y="77"/>
                    <a:pt x="365" y="78"/>
                    <a:pt x="366" y="78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7" y="78"/>
                    <a:pt x="367" y="78"/>
                    <a:pt x="367" y="78"/>
                  </a:cubicBezTo>
                  <a:cubicBezTo>
                    <a:pt x="373" y="74"/>
                    <a:pt x="375" y="73"/>
                    <a:pt x="376" y="69"/>
                  </a:cubicBezTo>
                  <a:cubicBezTo>
                    <a:pt x="377" y="64"/>
                    <a:pt x="385" y="61"/>
                    <a:pt x="388" y="59"/>
                  </a:cubicBezTo>
                  <a:cubicBezTo>
                    <a:pt x="396" y="56"/>
                    <a:pt x="412" y="46"/>
                    <a:pt x="412" y="46"/>
                  </a:cubicBezTo>
                  <a:cubicBezTo>
                    <a:pt x="412" y="46"/>
                    <a:pt x="413" y="45"/>
                    <a:pt x="413" y="45"/>
                  </a:cubicBezTo>
                  <a:cubicBezTo>
                    <a:pt x="416" y="43"/>
                    <a:pt x="417" y="41"/>
                    <a:pt x="417" y="40"/>
                  </a:cubicBezTo>
                  <a:cubicBezTo>
                    <a:pt x="417" y="40"/>
                    <a:pt x="416" y="41"/>
                    <a:pt x="416" y="41"/>
                  </a:cubicBezTo>
                  <a:cubicBezTo>
                    <a:pt x="407" y="44"/>
                    <a:pt x="399" y="51"/>
                    <a:pt x="389" y="53"/>
                  </a:cubicBezTo>
                  <a:cubicBezTo>
                    <a:pt x="394" y="50"/>
                    <a:pt x="402" y="46"/>
                    <a:pt x="402" y="46"/>
                  </a:cubicBezTo>
                  <a:cubicBezTo>
                    <a:pt x="404" y="45"/>
                    <a:pt x="408" y="43"/>
                    <a:pt x="409" y="41"/>
                  </a:cubicBezTo>
                  <a:cubicBezTo>
                    <a:pt x="409" y="41"/>
                    <a:pt x="409" y="41"/>
                    <a:pt x="409" y="41"/>
                  </a:cubicBezTo>
                  <a:cubicBezTo>
                    <a:pt x="406" y="42"/>
                    <a:pt x="404" y="43"/>
                    <a:pt x="401" y="45"/>
                  </a:cubicBezTo>
                  <a:cubicBezTo>
                    <a:pt x="400" y="43"/>
                    <a:pt x="398" y="45"/>
                    <a:pt x="397" y="45"/>
                  </a:cubicBezTo>
                  <a:cubicBezTo>
                    <a:pt x="400" y="42"/>
                    <a:pt x="404" y="42"/>
                    <a:pt x="406" y="39"/>
                  </a:cubicBezTo>
                  <a:cubicBezTo>
                    <a:pt x="406" y="39"/>
                    <a:pt x="406" y="39"/>
                    <a:pt x="406" y="39"/>
                  </a:cubicBezTo>
                  <a:cubicBezTo>
                    <a:pt x="404" y="39"/>
                    <a:pt x="403" y="40"/>
                    <a:pt x="401" y="40"/>
                  </a:cubicBezTo>
                  <a:cubicBezTo>
                    <a:pt x="404" y="38"/>
                    <a:pt x="409" y="37"/>
                    <a:pt x="413" y="35"/>
                  </a:cubicBezTo>
                  <a:cubicBezTo>
                    <a:pt x="410" y="33"/>
                    <a:pt x="388" y="41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2" y="45"/>
                    <a:pt x="381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0" y="48"/>
                    <a:pt x="380" y="48"/>
                    <a:pt x="379" y="49"/>
                  </a:cubicBezTo>
                  <a:cubicBezTo>
                    <a:pt x="376" y="49"/>
                    <a:pt x="374" y="48"/>
                    <a:pt x="372" y="50"/>
                  </a:cubicBezTo>
                  <a:cubicBezTo>
                    <a:pt x="368" y="52"/>
                    <a:pt x="368" y="52"/>
                    <a:pt x="368" y="54"/>
                  </a:cubicBezTo>
                  <a:cubicBezTo>
                    <a:pt x="369" y="58"/>
                    <a:pt x="363" y="61"/>
                    <a:pt x="363" y="61"/>
                  </a:cubicBezTo>
                  <a:close/>
                  <a:moveTo>
                    <a:pt x="524" y="19"/>
                  </a:moveTo>
                  <a:cubicBezTo>
                    <a:pt x="525" y="19"/>
                    <a:pt x="526" y="19"/>
                    <a:pt x="529" y="18"/>
                  </a:cubicBezTo>
                  <a:cubicBezTo>
                    <a:pt x="530" y="18"/>
                    <a:pt x="531" y="17"/>
                    <a:pt x="531" y="17"/>
                  </a:cubicBezTo>
                  <a:cubicBezTo>
                    <a:pt x="531" y="17"/>
                    <a:pt x="531" y="17"/>
                    <a:pt x="531" y="17"/>
                  </a:cubicBezTo>
                  <a:cubicBezTo>
                    <a:pt x="532" y="17"/>
                    <a:pt x="532" y="17"/>
                    <a:pt x="532" y="16"/>
                  </a:cubicBezTo>
                  <a:cubicBezTo>
                    <a:pt x="532" y="16"/>
                    <a:pt x="533" y="15"/>
                    <a:pt x="534" y="15"/>
                  </a:cubicBezTo>
                  <a:cubicBezTo>
                    <a:pt x="535" y="14"/>
                    <a:pt x="535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3" y="12"/>
                    <a:pt x="533" y="12"/>
                    <a:pt x="532" y="13"/>
                  </a:cubicBezTo>
                  <a:cubicBezTo>
                    <a:pt x="529" y="13"/>
                    <a:pt x="518" y="18"/>
                    <a:pt x="520" y="19"/>
                  </a:cubicBezTo>
                  <a:cubicBezTo>
                    <a:pt x="521" y="19"/>
                    <a:pt x="524" y="19"/>
                    <a:pt x="524" y="19"/>
                  </a:cubicBezTo>
                  <a:close/>
                  <a:moveTo>
                    <a:pt x="382" y="43"/>
                  </a:moveTo>
                  <a:cubicBezTo>
                    <a:pt x="383" y="43"/>
                    <a:pt x="383" y="43"/>
                    <a:pt x="391" y="39"/>
                  </a:cubicBezTo>
                  <a:cubicBezTo>
                    <a:pt x="393" y="39"/>
                    <a:pt x="394" y="38"/>
                    <a:pt x="395" y="38"/>
                  </a:cubicBezTo>
                  <a:cubicBezTo>
                    <a:pt x="397" y="37"/>
                    <a:pt x="398" y="37"/>
                    <a:pt x="400" y="36"/>
                  </a:cubicBezTo>
                  <a:cubicBezTo>
                    <a:pt x="408" y="34"/>
                    <a:pt x="408" y="34"/>
                    <a:pt x="417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20" y="31"/>
                    <a:pt x="427" y="27"/>
                    <a:pt x="429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8" y="26"/>
                    <a:pt x="428" y="26"/>
                    <a:pt x="427" y="26"/>
                  </a:cubicBezTo>
                  <a:cubicBezTo>
                    <a:pt x="427" y="25"/>
                    <a:pt x="427" y="25"/>
                    <a:pt x="432" y="23"/>
                  </a:cubicBezTo>
                  <a:cubicBezTo>
                    <a:pt x="435" y="22"/>
                    <a:pt x="435" y="22"/>
                    <a:pt x="436" y="21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0"/>
                    <a:pt x="435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27" y="23"/>
                    <a:pt x="419" y="27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03" y="33"/>
                    <a:pt x="380" y="42"/>
                    <a:pt x="378" y="45"/>
                  </a:cubicBezTo>
                  <a:cubicBezTo>
                    <a:pt x="378" y="45"/>
                    <a:pt x="378" y="44"/>
                    <a:pt x="383" y="43"/>
                  </a:cubicBezTo>
                  <a:cubicBezTo>
                    <a:pt x="382" y="43"/>
                    <a:pt x="382" y="43"/>
                    <a:pt x="382" y="43"/>
                  </a:cubicBezTo>
                  <a:close/>
                  <a:moveTo>
                    <a:pt x="557" y="13"/>
                  </a:moveTo>
                  <a:cubicBezTo>
                    <a:pt x="557" y="15"/>
                    <a:pt x="554" y="16"/>
                    <a:pt x="553" y="17"/>
                  </a:cubicBezTo>
                  <a:cubicBezTo>
                    <a:pt x="553" y="10"/>
                    <a:pt x="541" y="16"/>
                    <a:pt x="535" y="20"/>
                  </a:cubicBezTo>
                  <a:cubicBezTo>
                    <a:pt x="535" y="20"/>
                    <a:pt x="536" y="20"/>
                    <a:pt x="536" y="20"/>
                  </a:cubicBezTo>
                  <a:cubicBezTo>
                    <a:pt x="536" y="24"/>
                    <a:pt x="536" y="24"/>
                    <a:pt x="545" y="21"/>
                  </a:cubicBezTo>
                  <a:cubicBezTo>
                    <a:pt x="543" y="22"/>
                    <a:pt x="542" y="23"/>
                    <a:pt x="541" y="24"/>
                  </a:cubicBezTo>
                  <a:cubicBezTo>
                    <a:pt x="545" y="24"/>
                    <a:pt x="549" y="21"/>
                    <a:pt x="553" y="21"/>
                  </a:cubicBezTo>
                  <a:cubicBezTo>
                    <a:pt x="553" y="21"/>
                    <a:pt x="552" y="22"/>
                    <a:pt x="551" y="22"/>
                  </a:cubicBezTo>
                  <a:cubicBezTo>
                    <a:pt x="551" y="22"/>
                    <a:pt x="552" y="22"/>
                    <a:pt x="552" y="23"/>
                  </a:cubicBezTo>
                  <a:cubicBezTo>
                    <a:pt x="555" y="22"/>
                    <a:pt x="555" y="22"/>
                    <a:pt x="569" y="20"/>
                  </a:cubicBezTo>
                  <a:cubicBezTo>
                    <a:pt x="569" y="20"/>
                    <a:pt x="569" y="20"/>
                    <a:pt x="568" y="21"/>
                  </a:cubicBezTo>
                  <a:cubicBezTo>
                    <a:pt x="570" y="20"/>
                    <a:pt x="570" y="20"/>
                    <a:pt x="570" y="19"/>
                  </a:cubicBezTo>
                  <a:cubicBezTo>
                    <a:pt x="569" y="19"/>
                    <a:pt x="569" y="19"/>
                    <a:pt x="567" y="19"/>
                  </a:cubicBezTo>
                  <a:cubicBezTo>
                    <a:pt x="568" y="18"/>
                    <a:pt x="569" y="18"/>
                    <a:pt x="570" y="17"/>
                  </a:cubicBezTo>
                  <a:cubicBezTo>
                    <a:pt x="571" y="17"/>
                    <a:pt x="571" y="17"/>
                    <a:pt x="572" y="17"/>
                  </a:cubicBezTo>
                  <a:cubicBezTo>
                    <a:pt x="572" y="17"/>
                    <a:pt x="572" y="17"/>
                    <a:pt x="573" y="16"/>
                  </a:cubicBezTo>
                  <a:cubicBezTo>
                    <a:pt x="573" y="16"/>
                    <a:pt x="573" y="16"/>
                    <a:pt x="574" y="16"/>
                  </a:cubicBezTo>
                  <a:cubicBezTo>
                    <a:pt x="574" y="16"/>
                    <a:pt x="574" y="16"/>
                    <a:pt x="575" y="16"/>
                  </a:cubicBezTo>
                  <a:cubicBezTo>
                    <a:pt x="575" y="16"/>
                    <a:pt x="576" y="16"/>
                    <a:pt x="576" y="15"/>
                  </a:cubicBezTo>
                  <a:cubicBezTo>
                    <a:pt x="576" y="15"/>
                    <a:pt x="577" y="15"/>
                    <a:pt x="577" y="15"/>
                  </a:cubicBezTo>
                  <a:cubicBezTo>
                    <a:pt x="577" y="15"/>
                    <a:pt x="578" y="15"/>
                    <a:pt x="578" y="15"/>
                  </a:cubicBezTo>
                  <a:cubicBezTo>
                    <a:pt x="578" y="15"/>
                    <a:pt x="579" y="15"/>
                    <a:pt x="579" y="14"/>
                  </a:cubicBezTo>
                  <a:cubicBezTo>
                    <a:pt x="582" y="13"/>
                    <a:pt x="584" y="12"/>
                    <a:pt x="585" y="12"/>
                  </a:cubicBezTo>
                  <a:cubicBezTo>
                    <a:pt x="584" y="11"/>
                    <a:pt x="584" y="11"/>
                    <a:pt x="578" y="13"/>
                  </a:cubicBezTo>
                  <a:cubicBezTo>
                    <a:pt x="577" y="13"/>
                    <a:pt x="577" y="13"/>
                    <a:pt x="577" y="13"/>
                  </a:cubicBezTo>
                  <a:cubicBezTo>
                    <a:pt x="580" y="11"/>
                    <a:pt x="584" y="11"/>
                    <a:pt x="587" y="9"/>
                  </a:cubicBezTo>
                  <a:cubicBezTo>
                    <a:pt x="586" y="9"/>
                    <a:pt x="585" y="9"/>
                    <a:pt x="584" y="8"/>
                  </a:cubicBezTo>
                  <a:cubicBezTo>
                    <a:pt x="584" y="8"/>
                    <a:pt x="584" y="8"/>
                    <a:pt x="584" y="8"/>
                  </a:cubicBezTo>
                  <a:cubicBezTo>
                    <a:pt x="586" y="7"/>
                    <a:pt x="588" y="7"/>
                    <a:pt x="592" y="5"/>
                  </a:cubicBezTo>
                  <a:cubicBezTo>
                    <a:pt x="596" y="4"/>
                    <a:pt x="596" y="3"/>
                    <a:pt x="597" y="3"/>
                  </a:cubicBezTo>
                  <a:cubicBezTo>
                    <a:pt x="597" y="3"/>
                    <a:pt x="597" y="2"/>
                    <a:pt x="597" y="2"/>
                  </a:cubicBezTo>
                  <a:cubicBezTo>
                    <a:pt x="597" y="2"/>
                    <a:pt x="596" y="2"/>
                    <a:pt x="596" y="3"/>
                  </a:cubicBezTo>
                  <a:cubicBezTo>
                    <a:pt x="591" y="4"/>
                    <a:pt x="591" y="4"/>
                    <a:pt x="590" y="4"/>
                  </a:cubicBezTo>
                  <a:cubicBezTo>
                    <a:pt x="590" y="4"/>
                    <a:pt x="590" y="4"/>
                    <a:pt x="590" y="3"/>
                  </a:cubicBezTo>
                  <a:cubicBezTo>
                    <a:pt x="589" y="3"/>
                    <a:pt x="589" y="3"/>
                    <a:pt x="585" y="3"/>
                  </a:cubicBezTo>
                  <a:cubicBezTo>
                    <a:pt x="585" y="3"/>
                    <a:pt x="585" y="3"/>
                    <a:pt x="585" y="3"/>
                  </a:cubicBezTo>
                  <a:cubicBezTo>
                    <a:pt x="578" y="6"/>
                    <a:pt x="578" y="6"/>
                    <a:pt x="577" y="6"/>
                  </a:cubicBezTo>
                  <a:cubicBezTo>
                    <a:pt x="571" y="6"/>
                    <a:pt x="571" y="6"/>
                    <a:pt x="570" y="6"/>
                  </a:cubicBezTo>
                  <a:cubicBezTo>
                    <a:pt x="564" y="8"/>
                    <a:pt x="564" y="8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56" y="9"/>
                    <a:pt x="551" y="12"/>
                    <a:pt x="551" y="12"/>
                  </a:cubicBezTo>
                  <a:cubicBezTo>
                    <a:pt x="553" y="13"/>
                    <a:pt x="555" y="11"/>
                    <a:pt x="557" y="13"/>
                  </a:cubicBezTo>
                  <a:close/>
                  <a:moveTo>
                    <a:pt x="712" y="20"/>
                  </a:moveTo>
                  <a:cubicBezTo>
                    <a:pt x="713" y="21"/>
                    <a:pt x="713" y="20"/>
                    <a:pt x="713" y="20"/>
                  </a:cubicBezTo>
                  <a:cubicBezTo>
                    <a:pt x="713" y="20"/>
                    <a:pt x="713" y="20"/>
                    <a:pt x="713" y="20"/>
                  </a:cubicBezTo>
                  <a:cubicBezTo>
                    <a:pt x="714" y="20"/>
                    <a:pt x="714" y="20"/>
                    <a:pt x="714" y="20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3" y="19"/>
                    <a:pt x="713" y="19"/>
                    <a:pt x="712" y="20"/>
                  </a:cubicBezTo>
                  <a:cubicBezTo>
                    <a:pt x="712" y="20"/>
                    <a:pt x="712" y="20"/>
                    <a:pt x="712" y="20"/>
                  </a:cubicBezTo>
                  <a:close/>
                  <a:moveTo>
                    <a:pt x="511" y="172"/>
                  </a:moveTo>
                  <a:cubicBezTo>
                    <a:pt x="510" y="170"/>
                    <a:pt x="510" y="170"/>
                    <a:pt x="508" y="166"/>
                  </a:cubicBezTo>
                  <a:cubicBezTo>
                    <a:pt x="504" y="168"/>
                    <a:pt x="503" y="167"/>
                    <a:pt x="501" y="166"/>
                  </a:cubicBezTo>
                  <a:cubicBezTo>
                    <a:pt x="501" y="165"/>
                    <a:pt x="501" y="165"/>
                    <a:pt x="504" y="163"/>
                  </a:cubicBezTo>
                  <a:cubicBezTo>
                    <a:pt x="500" y="162"/>
                    <a:pt x="497" y="162"/>
                    <a:pt x="493" y="161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61"/>
                    <a:pt x="493" y="161"/>
                    <a:pt x="493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59"/>
                    <a:pt x="494" y="159"/>
                  </a:cubicBezTo>
                  <a:cubicBezTo>
                    <a:pt x="494" y="159"/>
                    <a:pt x="495" y="159"/>
                    <a:pt x="495" y="159"/>
                  </a:cubicBezTo>
                  <a:cubicBezTo>
                    <a:pt x="495" y="159"/>
                    <a:pt x="495" y="159"/>
                    <a:pt x="495" y="159"/>
                  </a:cubicBezTo>
                  <a:cubicBezTo>
                    <a:pt x="496" y="159"/>
                    <a:pt x="498" y="159"/>
                    <a:pt x="500" y="159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1" y="153"/>
                    <a:pt x="499" y="152"/>
                    <a:pt x="499" y="152"/>
                  </a:cubicBezTo>
                  <a:cubicBezTo>
                    <a:pt x="488" y="149"/>
                    <a:pt x="488" y="149"/>
                    <a:pt x="488" y="149"/>
                  </a:cubicBezTo>
                  <a:cubicBezTo>
                    <a:pt x="488" y="147"/>
                    <a:pt x="490" y="146"/>
                    <a:pt x="490" y="144"/>
                  </a:cubicBezTo>
                  <a:cubicBezTo>
                    <a:pt x="489" y="141"/>
                    <a:pt x="484" y="140"/>
                    <a:pt x="485" y="136"/>
                  </a:cubicBezTo>
                  <a:cubicBezTo>
                    <a:pt x="490" y="136"/>
                    <a:pt x="490" y="136"/>
                    <a:pt x="491" y="135"/>
                  </a:cubicBezTo>
                  <a:cubicBezTo>
                    <a:pt x="491" y="134"/>
                    <a:pt x="491" y="133"/>
                    <a:pt x="491" y="132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6" y="132"/>
                    <a:pt x="497" y="137"/>
                    <a:pt x="501" y="135"/>
                  </a:cubicBezTo>
                  <a:cubicBezTo>
                    <a:pt x="502" y="132"/>
                    <a:pt x="498" y="131"/>
                    <a:pt x="497" y="129"/>
                  </a:cubicBezTo>
                  <a:cubicBezTo>
                    <a:pt x="497" y="128"/>
                    <a:pt x="498" y="128"/>
                    <a:pt x="498" y="127"/>
                  </a:cubicBezTo>
                  <a:cubicBezTo>
                    <a:pt x="500" y="127"/>
                    <a:pt x="501" y="127"/>
                    <a:pt x="505" y="128"/>
                  </a:cubicBezTo>
                  <a:cubicBezTo>
                    <a:pt x="506" y="127"/>
                    <a:pt x="508" y="124"/>
                    <a:pt x="505" y="122"/>
                  </a:cubicBezTo>
                  <a:cubicBezTo>
                    <a:pt x="500" y="123"/>
                    <a:pt x="500" y="123"/>
                    <a:pt x="494" y="123"/>
                  </a:cubicBezTo>
                  <a:cubicBezTo>
                    <a:pt x="494" y="117"/>
                    <a:pt x="502" y="120"/>
                    <a:pt x="506" y="118"/>
                  </a:cubicBezTo>
                  <a:cubicBezTo>
                    <a:pt x="506" y="116"/>
                    <a:pt x="506" y="116"/>
                    <a:pt x="497" y="115"/>
                  </a:cubicBezTo>
                  <a:cubicBezTo>
                    <a:pt x="497" y="114"/>
                    <a:pt x="497" y="113"/>
                    <a:pt x="497" y="113"/>
                  </a:cubicBezTo>
                  <a:cubicBezTo>
                    <a:pt x="498" y="112"/>
                    <a:pt x="499" y="111"/>
                    <a:pt x="500" y="110"/>
                  </a:cubicBezTo>
                  <a:cubicBezTo>
                    <a:pt x="497" y="109"/>
                    <a:pt x="495" y="110"/>
                    <a:pt x="492" y="109"/>
                  </a:cubicBezTo>
                  <a:cubicBezTo>
                    <a:pt x="495" y="108"/>
                    <a:pt x="498" y="107"/>
                    <a:pt x="500" y="106"/>
                  </a:cubicBezTo>
                  <a:cubicBezTo>
                    <a:pt x="500" y="106"/>
                    <a:pt x="500" y="106"/>
                    <a:pt x="500" y="106"/>
                  </a:cubicBezTo>
                  <a:cubicBezTo>
                    <a:pt x="500" y="104"/>
                    <a:pt x="500" y="104"/>
                    <a:pt x="497" y="101"/>
                  </a:cubicBezTo>
                  <a:cubicBezTo>
                    <a:pt x="495" y="102"/>
                    <a:pt x="488" y="105"/>
                    <a:pt x="488" y="105"/>
                  </a:cubicBezTo>
                  <a:cubicBezTo>
                    <a:pt x="489" y="102"/>
                    <a:pt x="490" y="101"/>
                    <a:pt x="491" y="100"/>
                  </a:cubicBezTo>
                  <a:cubicBezTo>
                    <a:pt x="491" y="99"/>
                    <a:pt x="491" y="99"/>
                    <a:pt x="490" y="99"/>
                  </a:cubicBezTo>
                  <a:cubicBezTo>
                    <a:pt x="489" y="99"/>
                    <a:pt x="487" y="99"/>
                    <a:pt x="484" y="100"/>
                  </a:cubicBezTo>
                  <a:cubicBezTo>
                    <a:pt x="484" y="100"/>
                    <a:pt x="483" y="100"/>
                    <a:pt x="483" y="99"/>
                  </a:cubicBezTo>
                  <a:cubicBezTo>
                    <a:pt x="484" y="96"/>
                    <a:pt x="493" y="96"/>
                    <a:pt x="493" y="96"/>
                  </a:cubicBezTo>
                  <a:cubicBezTo>
                    <a:pt x="493" y="95"/>
                    <a:pt x="494" y="95"/>
                    <a:pt x="494" y="95"/>
                  </a:cubicBezTo>
                  <a:cubicBezTo>
                    <a:pt x="495" y="93"/>
                    <a:pt x="495" y="90"/>
                    <a:pt x="496" y="88"/>
                  </a:cubicBezTo>
                  <a:cubicBezTo>
                    <a:pt x="485" y="83"/>
                    <a:pt x="485" y="83"/>
                    <a:pt x="485" y="83"/>
                  </a:cubicBezTo>
                  <a:cubicBezTo>
                    <a:pt x="480" y="83"/>
                    <a:pt x="477" y="88"/>
                    <a:pt x="472" y="90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7"/>
                    <a:pt x="474" y="86"/>
                    <a:pt x="476" y="85"/>
                  </a:cubicBezTo>
                  <a:cubicBezTo>
                    <a:pt x="474" y="80"/>
                    <a:pt x="468" y="87"/>
                    <a:pt x="464" y="85"/>
                  </a:cubicBezTo>
                  <a:cubicBezTo>
                    <a:pt x="464" y="85"/>
                    <a:pt x="464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6" y="84"/>
                    <a:pt x="466" y="84"/>
                    <a:pt x="466" y="83"/>
                  </a:cubicBezTo>
                  <a:cubicBezTo>
                    <a:pt x="466" y="83"/>
                    <a:pt x="466" y="83"/>
                    <a:pt x="467" y="83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82"/>
                    <a:pt x="468" y="82"/>
                    <a:pt x="468" y="82"/>
                  </a:cubicBezTo>
                  <a:cubicBezTo>
                    <a:pt x="468" y="82"/>
                    <a:pt x="468" y="82"/>
                    <a:pt x="468" y="82"/>
                  </a:cubicBezTo>
                  <a:cubicBezTo>
                    <a:pt x="469" y="82"/>
                    <a:pt x="469" y="82"/>
                    <a:pt x="469" y="81"/>
                  </a:cubicBezTo>
                  <a:cubicBezTo>
                    <a:pt x="488" y="73"/>
                    <a:pt x="488" y="69"/>
                    <a:pt x="485" y="68"/>
                  </a:cubicBezTo>
                  <a:cubicBezTo>
                    <a:pt x="483" y="66"/>
                    <a:pt x="471" y="67"/>
                    <a:pt x="468" y="68"/>
                  </a:cubicBezTo>
                  <a:cubicBezTo>
                    <a:pt x="468" y="71"/>
                    <a:pt x="468" y="71"/>
                    <a:pt x="467" y="71"/>
                  </a:cubicBezTo>
                  <a:cubicBezTo>
                    <a:pt x="464" y="70"/>
                    <a:pt x="457" y="68"/>
                    <a:pt x="454" y="75"/>
                  </a:cubicBezTo>
                  <a:cubicBezTo>
                    <a:pt x="454" y="75"/>
                    <a:pt x="455" y="75"/>
                    <a:pt x="455" y="75"/>
                  </a:cubicBezTo>
                  <a:cubicBezTo>
                    <a:pt x="455" y="77"/>
                    <a:pt x="455" y="77"/>
                    <a:pt x="454" y="78"/>
                  </a:cubicBezTo>
                  <a:cubicBezTo>
                    <a:pt x="453" y="78"/>
                    <a:pt x="453" y="78"/>
                    <a:pt x="452" y="77"/>
                  </a:cubicBezTo>
                  <a:cubicBezTo>
                    <a:pt x="449" y="75"/>
                    <a:pt x="443" y="80"/>
                    <a:pt x="443" y="82"/>
                  </a:cubicBezTo>
                  <a:cubicBezTo>
                    <a:pt x="444" y="84"/>
                    <a:pt x="442" y="85"/>
                    <a:pt x="435" y="88"/>
                  </a:cubicBezTo>
                  <a:cubicBezTo>
                    <a:pt x="434" y="87"/>
                    <a:pt x="433" y="87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4" y="85"/>
                  </a:cubicBezTo>
                  <a:cubicBezTo>
                    <a:pt x="434" y="85"/>
                    <a:pt x="434" y="85"/>
                    <a:pt x="434" y="85"/>
                  </a:cubicBezTo>
                  <a:cubicBezTo>
                    <a:pt x="438" y="84"/>
                    <a:pt x="438" y="84"/>
                    <a:pt x="439" y="84"/>
                  </a:cubicBezTo>
                  <a:cubicBezTo>
                    <a:pt x="440" y="82"/>
                    <a:pt x="441" y="79"/>
                    <a:pt x="443" y="78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60" y="65"/>
                    <a:pt x="467" y="65"/>
                    <a:pt x="474" y="63"/>
                  </a:cubicBezTo>
                  <a:cubicBezTo>
                    <a:pt x="473" y="62"/>
                    <a:pt x="473" y="61"/>
                    <a:pt x="469" y="61"/>
                  </a:cubicBezTo>
                  <a:cubicBezTo>
                    <a:pt x="465" y="61"/>
                    <a:pt x="459" y="61"/>
                    <a:pt x="446" y="65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7" y="82"/>
                    <a:pt x="430" y="87"/>
                    <a:pt x="423" y="85"/>
                  </a:cubicBezTo>
                  <a:cubicBezTo>
                    <a:pt x="422" y="85"/>
                    <a:pt x="422" y="85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08" y="88"/>
                    <a:pt x="416" y="91"/>
                    <a:pt x="416" y="91"/>
                  </a:cubicBezTo>
                  <a:cubicBezTo>
                    <a:pt x="417" y="91"/>
                    <a:pt x="417" y="91"/>
                    <a:pt x="420" y="89"/>
                  </a:cubicBezTo>
                  <a:cubicBezTo>
                    <a:pt x="420" y="90"/>
                    <a:pt x="420" y="90"/>
                    <a:pt x="421" y="91"/>
                  </a:cubicBezTo>
                  <a:cubicBezTo>
                    <a:pt x="420" y="92"/>
                    <a:pt x="419" y="92"/>
                    <a:pt x="417" y="94"/>
                  </a:cubicBezTo>
                  <a:cubicBezTo>
                    <a:pt x="417" y="94"/>
                    <a:pt x="417" y="94"/>
                    <a:pt x="417" y="95"/>
                  </a:cubicBezTo>
                  <a:cubicBezTo>
                    <a:pt x="417" y="95"/>
                    <a:pt x="417" y="95"/>
                    <a:pt x="417" y="95"/>
                  </a:cubicBezTo>
                  <a:cubicBezTo>
                    <a:pt x="418" y="95"/>
                    <a:pt x="418" y="96"/>
                    <a:pt x="418" y="96"/>
                  </a:cubicBezTo>
                  <a:cubicBezTo>
                    <a:pt x="418" y="96"/>
                    <a:pt x="419" y="96"/>
                    <a:pt x="419" y="96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5" y="101"/>
                    <a:pt x="425" y="101"/>
                    <a:pt x="426" y="101"/>
                  </a:cubicBezTo>
                  <a:cubicBezTo>
                    <a:pt x="428" y="101"/>
                    <a:pt x="429" y="101"/>
                    <a:pt x="429" y="103"/>
                  </a:cubicBezTo>
                  <a:cubicBezTo>
                    <a:pt x="430" y="104"/>
                    <a:pt x="432" y="103"/>
                    <a:pt x="433" y="103"/>
                  </a:cubicBezTo>
                  <a:cubicBezTo>
                    <a:pt x="434" y="104"/>
                    <a:pt x="434" y="104"/>
                    <a:pt x="433" y="107"/>
                  </a:cubicBezTo>
                  <a:cubicBezTo>
                    <a:pt x="436" y="106"/>
                    <a:pt x="436" y="104"/>
                    <a:pt x="437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9" y="102"/>
                    <a:pt x="440" y="102"/>
                    <a:pt x="441" y="105"/>
                  </a:cubicBezTo>
                  <a:cubicBezTo>
                    <a:pt x="442" y="110"/>
                    <a:pt x="446" y="108"/>
                    <a:pt x="447" y="107"/>
                  </a:cubicBezTo>
                  <a:cubicBezTo>
                    <a:pt x="451" y="105"/>
                    <a:pt x="446" y="101"/>
                    <a:pt x="448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49" y="97"/>
                    <a:pt x="450" y="97"/>
                    <a:pt x="450" y="97"/>
                  </a:cubicBezTo>
                  <a:cubicBezTo>
                    <a:pt x="450" y="98"/>
                    <a:pt x="450" y="98"/>
                    <a:pt x="451" y="100"/>
                  </a:cubicBezTo>
                  <a:cubicBezTo>
                    <a:pt x="452" y="101"/>
                    <a:pt x="452" y="101"/>
                    <a:pt x="454" y="101"/>
                  </a:cubicBezTo>
                  <a:cubicBezTo>
                    <a:pt x="453" y="103"/>
                    <a:pt x="454" y="105"/>
                    <a:pt x="454" y="107"/>
                  </a:cubicBezTo>
                  <a:cubicBezTo>
                    <a:pt x="453" y="108"/>
                    <a:pt x="452" y="109"/>
                    <a:pt x="451" y="110"/>
                  </a:cubicBezTo>
                  <a:cubicBezTo>
                    <a:pt x="451" y="112"/>
                    <a:pt x="451" y="112"/>
                    <a:pt x="453" y="113"/>
                  </a:cubicBezTo>
                  <a:cubicBezTo>
                    <a:pt x="453" y="115"/>
                    <a:pt x="453" y="117"/>
                    <a:pt x="453" y="120"/>
                  </a:cubicBezTo>
                  <a:cubicBezTo>
                    <a:pt x="450" y="123"/>
                    <a:pt x="445" y="120"/>
                    <a:pt x="442" y="123"/>
                  </a:cubicBezTo>
                  <a:cubicBezTo>
                    <a:pt x="442" y="124"/>
                    <a:pt x="442" y="124"/>
                    <a:pt x="442" y="124"/>
                  </a:cubicBezTo>
                  <a:cubicBezTo>
                    <a:pt x="444" y="124"/>
                    <a:pt x="446" y="124"/>
                    <a:pt x="448" y="124"/>
                  </a:cubicBezTo>
                  <a:cubicBezTo>
                    <a:pt x="448" y="124"/>
                    <a:pt x="448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50" y="124"/>
                    <a:pt x="450" y="124"/>
                  </a:cubicBezTo>
                  <a:cubicBezTo>
                    <a:pt x="450" y="124"/>
                    <a:pt x="450" y="124"/>
                    <a:pt x="450" y="125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0" y="125"/>
                    <a:pt x="450" y="125"/>
                    <a:pt x="451" y="125"/>
                  </a:cubicBezTo>
                  <a:cubicBezTo>
                    <a:pt x="452" y="124"/>
                    <a:pt x="453" y="124"/>
                    <a:pt x="455" y="124"/>
                  </a:cubicBezTo>
                  <a:cubicBezTo>
                    <a:pt x="451" y="129"/>
                    <a:pt x="451" y="129"/>
                    <a:pt x="454" y="133"/>
                  </a:cubicBezTo>
                  <a:cubicBezTo>
                    <a:pt x="456" y="136"/>
                    <a:pt x="448" y="146"/>
                    <a:pt x="448" y="146"/>
                  </a:cubicBezTo>
                  <a:cubicBezTo>
                    <a:pt x="442" y="152"/>
                    <a:pt x="433" y="151"/>
                    <a:pt x="425" y="154"/>
                  </a:cubicBezTo>
                  <a:cubicBezTo>
                    <a:pt x="424" y="157"/>
                    <a:pt x="424" y="160"/>
                    <a:pt x="422" y="163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18" y="161"/>
                    <a:pt x="414" y="162"/>
                    <a:pt x="410" y="161"/>
                  </a:cubicBezTo>
                  <a:cubicBezTo>
                    <a:pt x="409" y="162"/>
                    <a:pt x="409" y="162"/>
                    <a:pt x="406" y="165"/>
                  </a:cubicBezTo>
                  <a:cubicBezTo>
                    <a:pt x="406" y="165"/>
                    <a:pt x="406" y="165"/>
                    <a:pt x="406" y="165"/>
                  </a:cubicBezTo>
                  <a:cubicBezTo>
                    <a:pt x="407" y="155"/>
                    <a:pt x="399" y="157"/>
                    <a:pt x="399" y="157"/>
                  </a:cubicBezTo>
                  <a:cubicBezTo>
                    <a:pt x="386" y="164"/>
                    <a:pt x="386" y="164"/>
                    <a:pt x="386" y="164"/>
                  </a:cubicBezTo>
                  <a:cubicBezTo>
                    <a:pt x="388" y="166"/>
                    <a:pt x="390" y="169"/>
                    <a:pt x="395" y="170"/>
                  </a:cubicBezTo>
                  <a:cubicBezTo>
                    <a:pt x="398" y="171"/>
                    <a:pt x="399" y="169"/>
                    <a:pt x="402" y="169"/>
                  </a:cubicBezTo>
                  <a:cubicBezTo>
                    <a:pt x="403" y="169"/>
                    <a:pt x="404" y="171"/>
                    <a:pt x="405" y="172"/>
                  </a:cubicBezTo>
                  <a:cubicBezTo>
                    <a:pt x="407" y="172"/>
                    <a:pt x="407" y="171"/>
                    <a:pt x="408" y="169"/>
                  </a:cubicBezTo>
                  <a:cubicBezTo>
                    <a:pt x="409" y="168"/>
                    <a:pt x="409" y="168"/>
                    <a:pt x="409" y="168"/>
                  </a:cubicBezTo>
                  <a:cubicBezTo>
                    <a:pt x="411" y="169"/>
                    <a:pt x="413" y="172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4" y="174"/>
                    <a:pt x="412" y="177"/>
                    <a:pt x="412" y="180"/>
                  </a:cubicBezTo>
                  <a:cubicBezTo>
                    <a:pt x="413" y="183"/>
                    <a:pt x="416" y="184"/>
                    <a:pt x="417" y="187"/>
                  </a:cubicBezTo>
                  <a:cubicBezTo>
                    <a:pt x="415" y="188"/>
                    <a:pt x="413" y="187"/>
                    <a:pt x="412" y="190"/>
                  </a:cubicBezTo>
                  <a:cubicBezTo>
                    <a:pt x="411" y="193"/>
                    <a:pt x="414" y="193"/>
                    <a:pt x="414" y="195"/>
                  </a:cubicBezTo>
                  <a:cubicBezTo>
                    <a:pt x="417" y="196"/>
                    <a:pt x="418" y="198"/>
                    <a:pt x="420" y="199"/>
                  </a:cubicBezTo>
                  <a:cubicBezTo>
                    <a:pt x="420" y="204"/>
                    <a:pt x="420" y="204"/>
                    <a:pt x="421" y="204"/>
                  </a:cubicBezTo>
                  <a:cubicBezTo>
                    <a:pt x="426" y="209"/>
                    <a:pt x="432" y="212"/>
                    <a:pt x="437" y="217"/>
                  </a:cubicBezTo>
                  <a:cubicBezTo>
                    <a:pt x="439" y="211"/>
                    <a:pt x="440" y="206"/>
                    <a:pt x="435" y="200"/>
                  </a:cubicBezTo>
                  <a:cubicBezTo>
                    <a:pt x="432" y="195"/>
                    <a:pt x="432" y="193"/>
                    <a:pt x="434" y="190"/>
                  </a:cubicBezTo>
                  <a:cubicBezTo>
                    <a:pt x="435" y="190"/>
                    <a:pt x="435" y="190"/>
                    <a:pt x="439" y="195"/>
                  </a:cubicBezTo>
                  <a:cubicBezTo>
                    <a:pt x="440" y="194"/>
                    <a:pt x="441" y="193"/>
                    <a:pt x="442" y="191"/>
                  </a:cubicBezTo>
                  <a:cubicBezTo>
                    <a:pt x="444" y="203"/>
                    <a:pt x="444" y="203"/>
                    <a:pt x="449" y="204"/>
                  </a:cubicBezTo>
                  <a:cubicBezTo>
                    <a:pt x="450" y="210"/>
                    <a:pt x="450" y="210"/>
                    <a:pt x="451" y="212"/>
                  </a:cubicBezTo>
                  <a:cubicBezTo>
                    <a:pt x="451" y="209"/>
                    <a:pt x="452" y="207"/>
                    <a:pt x="453" y="205"/>
                  </a:cubicBezTo>
                  <a:cubicBezTo>
                    <a:pt x="453" y="205"/>
                    <a:pt x="454" y="206"/>
                    <a:pt x="454" y="206"/>
                  </a:cubicBezTo>
                  <a:cubicBezTo>
                    <a:pt x="455" y="207"/>
                    <a:pt x="455" y="207"/>
                    <a:pt x="455" y="207"/>
                  </a:cubicBezTo>
                  <a:cubicBezTo>
                    <a:pt x="457" y="203"/>
                    <a:pt x="457" y="199"/>
                    <a:pt x="459" y="195"/>
                  </a:cubicBezTo>
                  <a:cubicBezTo>
                    <a:pt x="460" y="198"/>
                    <a:pt x="459" y="201"/>
                    <a:pt x="460" y="204"/>
                  </a:cubicBezTo>
                  <a:cubicBezTo>
                    <a:pt x="462" y="201"/>
                    <a:pt x="463" y="200"/>
                    <a:pt x="463" y="197"/>
                  </a:cubicBezTo>
                  <a:cubicBezTo>
                    <a:pt x="464" y="195"/>
                    <a:pt x="462" y="193"/>
                    <a:pt x="462" y="190"/>
                  </a:cubicBezTo>
                  <a:cubicBezTo>
                    <a:pt x="462" y="190"/>
                    <a:pt x="463" y="190"/>
                    <a:pt x="463" y="190"/>
                  </a:cubicBezTo>
                  <a:cubicBezTo>
                    <a:pt x="464" y="190"/>
                    <a:pt x="464" y="190"/>
                    <a:pt x="465" y="190"/>
                  </a:cubicBezTo>
                  <a:cubicBezTo>
                    <a:pt x="465" y="190"/>
                    <a:pt x="465" y="190"/>
                    <a:pt x="465" y="190"/>
                  </a:cubicBezTo>
                  <a:cubicBezTo>
                    <a:pt x="463" y="187"/>
                    <a:pt x="463" y="184"/>
                    <a:pt x="461" y="182"/>
                  </a:cubicBezTo>
                  <a:cubicBezTo>
                    <a:pt x="460" y="182"/>
                    <a:pt x="460" y="182"/>
                    <a:pt x="458" y="183"/>
                  </a:cubicBezTo>
                  <a:cubicBezTo>
                    <a:pt x="459" y="178"/>
                    <a:pt x="460" y="176"/>
                    <a:pt x="461" y="173"/>
                  </a:cubicBezTo>
                  <a:cubicBezTo>
                    <a:pt x="460" y="172"/>
                    <a:pt x="459" y="172"/>
                    <a:pt x="458" y="171"/>
                  </a:cubicBezTo>
                  <a:cubicBezTo>
                    <a:pt x="459" y="169"/>
                    <a:pt x="460" y="166"/>
                    <a:pt x="461" y="163"/>
                  </a:cubicBezTo>
                  <a:cubicBezTo>
                    <a:pt x="463" y="166"/>
                    <a:pt x="463" y="167"/>
                    <a:pt x="462" y="169"/>
                  </a:cubicBezTo>
                  <a:cubicBezTo>
                    <a:pt x="464" y="169"/>
                    <a:pt x="464" y="169"/>
                    <a:pt x="466" y="169"/>
                  </a:cubicBezTo>
                  <a:cubicBezTo>
                    <a:pt x="466" y="167"/>
                    <a:pt x="466" y="166"/>
                    <a:pt x="466" y="163"/>
                  </a:cubicBezTo>
                  <a:cubicBezTo>
                    <a:pt x="467" y="163"/>
                    <a:pt x="467" y="163"/>
                    <a:pt x="471" y="162"/>
                  </a:cubicBezTo>
                  <a:cubicBezTo>
                    <a:pt x="472" y="162"/>
                    <a:pt x="473" y="163"/>
                    <a:pt x="474" y="163"/>
                  </a:cubicBezTo>
                  <a:cubicBezTo>
                    <a:pt x="475" y="166"/>
                    <a:pt x="474" y="168"/>
                    <a:pt x="476" y="170"/>
                  </a:cubicBezTo>
                  <a:cubicBezTo>
                    <a:pt x="476" y="172"/>
                    <a:pt x="478" y="172"/>
                    <a:pt x="479" y="173"/>
                  </a:cubicBezTo>
                  <a:cubicBezTo>
                    <a:pt x="475" y="176"/>
                    <a:pt x="475" y="176"/>
                    <a:pt x="475" y="179"/>
                  </a:cubicBezTo>
                  <a:cubicBezTo>
                    <a:pt x="476" y="179"/>
                    <a:pt x="476" y="179"/>
                    <a:pt x="479" y="179"/>
                  </a:cubicBezTo>
                  <a:cubicBezTo>
                    <a:pt x="478" y="183"/>
                    <a:pt x="478" y="185"/>
                    <a:pt x="482" y="186"/>
                  </a:cubicBezTo>
                  <a:cubicBezTo>
                    <a:pt x="482" y="186"/>
                    <a:pt x="482" y="186"/>
                    <a:pt x="482" y="186"/>
                  </a:cubicBezTo>
                  <a:cubicBezTo>
                    <a:pt x="483" y="184"/>
                    <a:pt x="487" y="177"/>
                    <a:pt x="490" y="176"/>
                  </a:cubicBezTo>
                  <a:cubicBezTo>
                    <a:pt x="490" y="179"/>
                    <a:pt x="490" y="179"/>
                    <a:pt x="491" y="180"/>
                  </a:cubicBezTo>
                  <a:cubicBezTo>
                    <a:pt x="494" y="179"/>
                    <a:pt x="495" y="178"/>
                    <a:pt x="499" y="178"/>
                  </a:cubicBezTo>
                  <a:cubicBezTo>
                    <a:pt x="500" y="176"/>
                    <a:pt x="500" y="176"/>
                    <a:pt x="498" y="173"/>
                  </a:cubicBezTo>
                  <a:cubicBezTo>
                    <a:pt x="502" y="172"/>
                    <a:pt x="506" y="175"/>
                    <a:pt x="510" y="173"/>
                  </a:cubicBezTo>
                  <a:lnTo>
                    <a:pt x="511" y="172"/>
                  </a:lnTo>
                  <a:close/>
                  <a:moveTo>
                    <a:pt x="405" y="66"/>
                  </a:moveTo>
                  <a:cubicBezTo>
                    <a:pt x="411" y="65"/>
                    <a:pt x="415" y="61"/>
                    <a:pt x="421" y="60"/>
                  </a:cubicBezTo>
                  <a:cubicBezTo>
                    <a:pt x="424" y="59"/>
                    <a:pt x="427" y="56"/>
                    <a:pt x="427" y="54"/>
                  </a:cubicBezTo>
                  <a:cubicBezTo>
                    <a:pt x="426" y="54"/>
                    <a:pt x="426" y="54"/>
                    <a:pt x="425" y="54"/>
                  </a:cubicBezTo>
                  <a:cubicBezTo>
                    <a:pt x="427" y="52"/>
                    <a:pt x="430" y="51"/>
                    <a:pt x="431" y="51"/>
                  </a:cubicBezTo>
                  <a:cubicBezTo>
                    <a:pt x="432" y="51"/>
                    <a:pt x="432" y="51"/>
                    <a:pt x="438" y="50"/>
                  </a:cubicBezTo>
                  <a:cubicBezTo>
                    <a:pt x="439" y="49"/>
                    <a:pt x="440" y="49"/>
                    <a:pt x="441" y="49"/>
                  </a:cubicBezTo>
                  <a:cubicBezTo>
                    <a:pt x="442" y="48"/>
                    <a:pt x="442" y="47"/>
                    <a:pt x="442" y="46"/>
                  </a:cubicBezTo>
                  <a:cubicBezTo>
                    <a:pt x="441" y="46"/>
                    <a:pt x="441" y="46"/>
                    <a:pt x="441" y="46"/>
                  </a:cubicBezTo>
                  <a:cubicBezTo>
                    <a:pt x="437" y="47"/>
                    <a:pt x="436" y="47"/>
                    <a:pt x="436" y="47"/>
                  </a:cubicBezTo>
                  <a:cubicBezTo>
                    <a:pt x="436" y="46"/>
                    <a:pt x="436" y="46"/>
                    <a:pt x="438" y="45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37" y="45"/>
                    <a:pt x="436" y="45"/>
                    <a:pt x="436" y="45"/>
                  </a:cubicBezTo>
                  <a:cubicBezTo>
                    <a:pt x="435" y="45"/>
                    <a:pt x="435" y="44"/>
                    <a:pt x="435" y="44"/>
                  </a:cubicBezTo>
                  <a:cubicBezTo>
                    <a:pt x="435" y="44"/>
                    <a:pt x="434" y="44"/>
                    <a:pt x="434" y="44"/>
                  </a:cubicBezTo>
                  <a:cubicBezTo>
                    <a:pt x="432" y="45"/>
                    <a:pt x="431" y="46"/>
                    <a:pt x="426" y="49"/>
                  </a:cubicBezTo>
                  <a:cubicBezTo>
                    <a:pt x="426" y="49"/>
                    <a:pt x="426" y="49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3" y="50"/>
                    <a:pt x="421" y="51"/>
                    <a:pt x="416" y="53"/>
                  </a:cubicBezTo>
                  <a:cubicBezTo>
                    <a:pt x="416" y="52"/>
                    <a:pt x="416" y="52"/>
                    <a:pt x="417" y="51"/>
                  </a:cubicBezTo>
                  <a:cubicBezTo>
                    <a:pt x="418" y="50"/>
                    <a:pt x="419" y="49"/>
                    <a:pt x="420" y="48"/>
                  </a:cubicBezTo>
                  <a:cubicBezTo>
                    <a:pt x="414" y="50"/>
                    <a:pt x="414" y="50"/>
                    <a:pt x="409" y="54"/>
                  </a:cubicBezTo>
                  <a:cubicBezTo>
                    <a:pt x="409" y="54"/>
                    <a:pt x="408" y="55"/>
                    <a:pt x="408" y="55"/>
                  </a:cubicBezTo>
                  <a:cubicBezTo>
                    <a:pt x="407" y="56"/>
                    <a:pt x="408" y="57"/>
                    <a:pt x="407" y="58"/>
                  </a:cubicBezTo>
                  <a:cubicBezTo>
                    <a:pt x="405" y="61"/>
                    <a:pt x="400" y="62"/>
                    <a:pt x="398" y="66"/>
                  </a:cubicBezTo>
                  <a:cubicBezTo>
                    <a:pt x="399" y="68"/>
                    <a:pt x="403" y="65"/>
                    <a:pt x="405" y="63"/>
                  </a:cubicBezTo>
                  <a:cubicBezTo>
                    <a:pt x="406" y="63"/>
                    <a:pt x="406" y="63"/>
                    <a:pt x="406" y="62"/>
                  </a:cubicBezTo>
                  <a:cubicBezTo>
                    <a:pt x="406" y="63"/>
                    <a:pt x="406" y="63"/>
                    <a:pt x="405" y="64"/>
                  </a:cubicBezTo>
                  <a:cubicBezTo>
                    <a:pt x="403" y="66"/>
                    <a:pt x="405" y="66"/>
                    <a:pt x="405" y="66"/>
                  </a:cubicBezTo>
                  <a:close/>
                  <a:moveTo>
                    <a:pt x="582" y="122"/>
                  </a:moveTo>
                  <a:cubicBezTo>
                    <a:pt x="583" y="122"/>
                    <a:pt x="583" y="122"/>
                    <a:pt x="583" y="122"/>
                  </a:cubicBezTo>
                  <a:cubicBezTo>
                    <a:pt x="585" y="122"/>
                    <a:pt x="586" y="122"/>
                    <a:pt x="587" y="122"/>
                  </a:cubicBezTo>
                  <a:cubicBezTo>
                    <a:pt x="588" y="122"/>
                    <a:pt x="589" y="122"/>
                    <a:pt x="590" y="122"/>
                  </a:cubicBezTo>
                  <a:cubicBezTo>
                    <a:pt x="595" y="122"/>
                    <a:pt x="598" y="120"/>
                    <a:pt x="598" y="120"/>
                  </a:cubicBezTo>
                  <a:cubicBezTo>
                    <a:pt x="598" y="120"/>
                    <a:pt x="599" y="119"/>
                    <a:pt x="599" y="119"/>
                  </a:cubicBezTo>
                  <a:cubicBezTo>
                    <a:pt x="598" y="117"/>
                    <a:pt x="596" y="117"/>
                    <a:pt x="596" y="115"/>
                  </a:cubicBezTo>
                  <a:cubicBezTo>
                    <a:pt x="595" y="114"/>
                    <a:pt x="595" y="113"/>
                    <a:pt x="595" y="112"/>
                  </a:cubicBezTo>
                  <a:cubicBezTo>
                    <a:pt x="594" y="112"/>
                    <a:pt x="594" y="111"/>
                    <a:pt x="592" y="111"/>
                  </a:cubicBezTo>
                  <a:cubicBezTo>
                    <a:pt x="588" y="110"/>
                    <a:pt x="586" y="111"/>
                    <a:pt x="585" y="112"/>
                  </a:cubicBezTo>
                  <a:cubicBezTo>
                    <a:pt x="585" y="112"/>
                    <a:pt x="586" y="113"/>
                    <a:pt x="585" y="113"/>
                  </a:cubicBezTo>
                  <a:cubicBezTo>
                    <a:pt x="584" y="113"/>
                    <a:pt x="583" y="113"/>
                    <a:pt x="582" y="114"/>
                  </a:cubicBezTo>
                  <a:cubicBezTo>
                    <a:pt x="582" y="114"/>
                    <a:pt x="583" y="115"/>
                    <a:pt x="583" y="116"/>
                  </a:cubicBezTo>
                  <a:cubicBezTo>
                    <a:pt x="582" y="115"/>
                    <a:pt x="581" y="115"/>
                    <a:pt x="580" y="115"/>
                  </a:cubicBezTo>
                  <a:cubicBezTo>
                    <a:pt x="580" y="116"/>
                    <a:pt x="580" y="116"/>
                    <a:pt x="580" y="116"/>
                  </a:cubicBezTo>
                  <a:cubicBezTo>
                    <a:pt x="581" y="116"/>
                    <a:pt x="582" y="117"/>
                    <a:pt x="583" y="118"/>
                  </a:cubicBezTo>
                  <a:cubicBezTo>
                    <a:pt x="583" y="118"/>
                    <a:pt x="584" y="118"/>
                    <a:pt x="585" y="118"/>
                  </a:cubicBezTo>
                  <a:cubicBezTo>
                    <a:pt x="585" y="118"/>
                    <a:pt x="585" y="118"/>
                    <a:pt x="585" y="118"/>
                  </a:cubicBezTo>
                  <a:cubicBezTo>
                    <a:pt x="585" y="119"/>
                    <a:pt x="585" y="119"/>
                    <a:pt x="585" y="119"/>
                  </a:cubicBezTo>
                  <a:cubicBezTo>
                    <a:pt x="585" y="119"/>
                    <a:pt x="585" y="119"/>
                    <a:pt x="586" y="119"/>
                  </a:cubicBezTo>
                  <a:cubicBezTo>
                    <a:pt x="586" y="119"/>
                    <a:pt x="586" y="119"/>
                    <a:pt x="586" y="119"/>
                  </a:cubicBezTo>
                  <a:cubicBezTo>
                    <a:pt x="585" y="119"/>
                    <a:pt x="583" y="118"/>
                    <a:pt x="582" y="119"/>
                  </a:cubicBezTo>
                  <a:cubicBezTo>
                    <a:pt x="581" y="120"/>
                    <a:pt x="581" y="121"/>
                    <a:pt x="582" y="122"/>
                  </a:cubicBezTo>
                  <a:close/>
                  <a:moveTo>
                    <a:pt x="722" y="20"/>
                  </a:moveTo>
                  <a:cubicBezTo>
                    <a:pt x="722" y="21"/>
                    <a:pt x="722" y="21"/>
                    <a:pt x="722" y="21"/>
                  </a:cubicBezTo>
                  <a:cubicBezTo>
                    <a:pt x="722" y="21"/>
                    <a:pt x="722" y="21"/>
                    <a:pt x="722" y="21"/>
                  </a:cubicBezTo>
                  <a:cubicBezTo>
                    <a:pt x="723" y="20"/>
                    <a:pt x="723" y="20"/>
                    <a:pt x="724" y="20"/>
                  </a:cubicBezTo>
                  <a:cubicBezTo>
                    <a:pt x="725" y="20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4" y="18"/>
                    <a:pt x="723" y="18"/>
                    <a:pt x="723" y="18"/>
                  </a:cubicBezTo>
                  <a:cubicBezTo>
                    <a:pt x="723" y="18"/>
                    <a:pt x="722" y="18"/>
                    <a:pt x="722" y="19"/>
                  </a:cubicBezTo>
                  <a:cubicBezTo>
                    <a:pt x="722" y="19"/>
                    <a:pt x="722" y="19"/>
                    <a:pt x="722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2" y="20"/>
                    <a:pt x="722" y="20"/>
                    <a:pt x="722" y="20"/>
                  </a:cubicBezTo>
                  <a:close/>
                  <a:moveTo>
                    <a:pt x="513" y="17"/>
                  </a:moveTo>
                  <a:cubicBezTo>
                    <a:pt x="516" y="17"/>
                    <a:pt x="529" y="11"/>
                    <a:pt x="529" y="11"/>
                  </a:cubicBezTo>
                  <a:cubicBezTo>
                    <a:pt x="530" y="11"/>
                    <a:pt x="532" y="10"/>
                    <a:pt x="532" y="8"/>
                  </a:cubicBezTo>
                  <a:cubicBezTo>
                    <a:pt x="533" y="7"/>
                    <a:pt x="533" y="7"/>
                    <a:pt x="537" y="6"/>
                  </a:cubicBezTo>
                  <a:cubicBezTo>
                    <a:pt x="539" y="5"/>
                    <a:pt x="540" y="5"/>
                    <a:pt x="540" y="5"/>
                  </a:cubicBezTo>
                  <a:cubicBezTo>
                    <a:pt x="540" y="5"/>
                    <a:pt x="540" y="4"/>
                    <a:pt x="539" y="4"/>
                  </a:cubicBezTo>
                  <a:cubicBezTo>
                    <a:pt x="538" y="4"/>
                    <a:pt x="538" y="4"/>
                    <a:pt x="535" y="4"/>
                  </a:cubicBezTo>
                  <a:cubicBezTo>
                    <a:pt x="534" y="4"/>
                    <a:pt x="534" y="5"/>
                    <a:pt x="533" y="5"/>
                  </a:cubicBezTo>
                  <a:cubicBezTo>
                    <a:pt x="532" y="7"/>
                    <a:pt x="528" y="8"/>
                    <a:pt x="522" y="10"/>
                  </a:cubicBezTo>
                  <a:cubicBezTo>
                    <a:pt x="522" y="10"/>
                    <a:pt x="522" y="10"/>
                    <a:pt x="522" y="10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3" y="9"/>
                    <a:pt x="523" y="8"/>
                  </a:cubicBezTo>
                  <a:cubicBezTo>
                    <a:pt x="522" y="8"/>
                    <a:pt x="515" y="10"/>
                    <a:pt x="515" y="11"/>
                  </a:cubicBezTo>
                  <a:cubicBezTo>
                    <a:pt x="516" y="11"/>
                    <a:pt x="516" y="12"/>
                    <a:pt x="516" y="12"/>
                  </a:cubicBezTo>
                  <a:cubicBezTo>
                    <a:pt x="517" y="12"/>
                    <a:pt x="517" y="12"/>
                    <a:pt x="518" y="13"/>
                  </a:cubicBezTo>
                  <a:cubicBezTo>
                    <a:pt x="517" y="14"/>
                    <a:pt x="517" y="14"/>
                    <a:pt x="514" y="15"/>
                  </a:cubicBezTo>
                  <a:cubicBezTo>
                    <a:pt x="511" y="16"/>
                    <a:pt x="510" y="17"/>
                    <a:pt x="510" y="17"/>
                  </a:cubicBezTo>
                  <a:cubicBezTo>
                    <a:pt x="510" y="17"/>
                    <a:pt x="511" y="18"/>
                    <a:pt x="513" y="17"/>
                  </a:cubicBezTo>
                  <a:close/>
                  <a:moveTo>
                    <a:pt x="592" y="8"/>
                  </a:moveTo>
                  <a:cubicBezTo>
                    <a:pt x="597" y="8"/>
                    <a:pt x="603" y="7"/>
                    <a:pt x="609" y="8"/>
                  </a:cubicBezTo>
                  <a:cubicBezTo>
                    <a:pt x="609" y="9"/>
                    <a:pt x="609" y="9"/>
                    <a:pt x="609" y="9"/>
                  </a:cubicBezTo>
                  <a:cubicBezTo>
                    <a:pt x="608" y="9"/>
                    <a:pt x="608" y="10"/>
                    <a:pt x="608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5" y="10"/>
                    <a:pt x="605" y="10"/>
                  </a:cubicBezTo>
                  <a:cubicBezTo>
                    <a:pt x="602" y="11"/>
                    <a:pt x="602" y="11"/>
                    <a:pt x="594" y="13"/>
                  </a:cubicBezTo>
                  <a:cubicBezTo>
                    <a:pt x="597" y="13"/>
                    <a:pt x="601" y="13"/>
                    <a:pt x="604" y="13"/>
                  </a:cubicBezTo>
                  <a:cubicBezTo>
                    <a:pt x="603" y="13"/>
                    <a:pt x="603" y="14"/>
                    <a:pt x="602" y="14"/>
                  </a:cubicBezTo>
                  <a:cubicBezTo>
                    <a:pt x="607" y="18"/>
                    <a:pt x="613" y="12"/>
                    <a:pt x="618" y="17"/>
                  </a:cubicBezTo>
                  <a:cubicBezTo>
                    <a:pt x="617" y="18"/>
                    <a:pt x="616" y="19"/>
                    <a:pt x="616" y="19"/>
                  </a:cubicBezTo>
                  <a:cubicBezTo>
                    <a:pt x="609" y="18"/>
                    <a:pt x="609" y="18"/>
                    <a:pt x="605" y="18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7"/>
                    <a:pt x="604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595" y="18"/>
                    <a:pt x="595" y="18"/>
                    <a:pt x="587" y="23"/>
                  </a:cubicBezTo>
                  <a:cubicBezTo>
                    <a:pt x="587" y="23"/>
                    <a:pt x="586" y="23"/>
                    <a:pt x="586" y="22"/>
                  </a:cubicBezTo>
                  <a:cubicBezTo>
                    <a:pt x="585" y="22"/>
                    <a:pt x="585" y="22"/>
                    <a:pt x="585" y="22"/>
                  </a:cubicBezTo>
                  <a:cubicBezTo>
                    <a:pt x="587" y="20"/>
                    <a:pt x="589" y="19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7" y="16"/>
                  </a:cubicBezTo>
                  <a:cubicBezTo>
                    <a:pt x="586" y="15"/>
                    <a:pt x="586" y="15"/>
                    <a:pt x="584" y="14"/>
                  </a:cubicBezTo>
                  <a:cubicBezTo>
                    <a:pt x="582" y="15"/>
                    <a:pt x="582" y="15"/>
                    <a:pt x="576" y="18"/>
                  </a:cubicBezTo>
                  <a:cubicBezTo>
                    <a:pt x="577" y="18"/>
                    <a:pt x="577" y="18"/>
                    <a:pt x="578" y="18"/>
                  </a:cubicBezTo>
                  <a:cubicBezTo>
                    <a:pt x="570" y="26"/>
                    <a:pt x="570" y="26"/>
                    <a:pt x="569" y="28"/>
                  </a:cubicBezTo>
                  <a:cubicBezTo>
                    <a:pt x="567" y="28"/>
                    <a:pt x="566" y="28"/>
                    <a:pt x="564" y="28"/>
                  </a:cubicBezTo>
                  <a:cubicBezTo>
                    <a:pt x="563" y="21"/>
                    <a:pt x="555" y="23"/>
                    <a:pt x="546" y="26"/>
                  </a:cubicBezTo>
                  <a:cubicBezTo>
                    <a:pt x="545" y="26"/>
                    <a:pt x="545" y="26"/>
                    <a:pt x="545" y="27"/>
                  </a:cubicBezTo>
                  <a:cubicBezTo>
                    <a:pt x="547" y="27"/>
                    <a:pt x="547" y="27"/>
                    <a:pt x="548" y="29"/>
                  </a:cubicBezTo>
                  <a:cubicBezTo>
                    <a:pt x="549" y="29"/>
                    <a:pt x="549" y="29"/>
                    <a:pt x="549" y="29"/>
                  </a:cubicBezTo>
                  <a:cubicBezTo>
                    <a:pt x="547" y="30"/>
                    <a:pt x="547" y="30"/>
                    <a:pt x="540" y="33"/>
                  </a:cubicBezTo>
                  <a:cubicBezTo>
                    <a:pt x="541" y="34"/>
                    <a:pt x="541" y="34"/>
                    <a:pt x="544" y="35"/>
                  </a:cubicBezTo>
                  <a:cubicBezTo>
                    <a:pt x="544" y="35"/>
                    <a:pt x="544" y="35"/>
                    <a:pt x="544" y="35"/>
                  </a:cubicBezTo>
                  <a:cubicBezTo>
                    <a:pt x="542" y="36"/>
                    <a:pt x="542" y="36"/>
                    <a:pt x="539" y="37"/>
                  </a:cubicBezTo>
                  <a:cubicBezTo>
                    <a:pt x="537" y="37"/>
                    <a:pt x="536" y="37"/>
                    <a:pt x="534" y="36"/>
                  </a:cubicBezTo>
                  <a:cubicBezTo>
                    <a:pt x="534" y="36"/>
                    <a:pt x="534" y="36"/>
                    <a:pt x="538" y="30"/>
                  </a:cubicBezTo>
                  <a:cubicBezTo>
                    <a:pt x="536" y="28"/>
                    <a:pt x="536" y="28"/>
                    <a:pt x="534" y="28"/>
                  </a:cubicBezTo>
                  <a:cubicBezTo>
                    <a:pt x="531" y="30"/>
                    <a:pt x="529" y="32"/>
                    <a:pt x="527" y="33"/>
                  </a:cubicBezTo>
                  <a:cubicBezTo>
                    <a:pt x="509" y="35"/>
                    <a:pt x="509" y="35"/>
                    <a:pt x="509" y="36"/>
                  </a:cubicBezTo>
                  <a:cubicBezTo>
                    <a:pt x="508" y="36"/>
                    <a:pt x="508" y="37"/>
                    <a:pt x="508" y="38"/>
                  </a:cubicBezTo>
                  <a:cubicBezTo>
                    <a:pt x="509" y="38"/>
                    <a:pt x="509" y="38"/>
                    <a:pt x="514" y="36"/>
                  </a:cubicBezTo>
                  <a:cubicBezTo>
                    <a:pt x="514" y="37"/>
                    <a:pt x="513" y="38"/>
                    <a:pt x="512" y="39"/>
                  </a:cubicBezTo>
                  <a:cubicBezTo>
                    <a:pt x="519" y="43"/>
                    <a:pt x="519" y="43"/>
                    <a:pt x="522" y="41"/>
                  </a:cubicBezTo>
                  <a:cubicBezTo>
                    <a:pt x="526" y="39"/>
                    <a:pt x="526" y="39"/>
                    <a:pt x="527" y="39"/>
                  </a:cubicBezTo>
                  <a:cubicBezTo>
                    <a:pt x="525" y="41"/>
                    <a:pt x="525" y="41"/>
                    <a:pt x="524" y="43"/>
                  </a:cubicBezTo>
                  <a:cubicBezTo>
                    <a:pt x="525" y="44"/>
                    <a:pt x="526" y="44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8" y="44"/>
                    <a:pt x="529" y="43"/>
                    <a:pt x="530" y="43"/>
                  </a:cubicBezTo>
                  <a:cubicBezTo>
                    <a:pt x="530" y="43"/>
                    <a:pt x="531" y="42"/>
                    <a:pt x="531" y="42"/>
                  </a:cubicBezTo>
                  <a:cubicBezTo>
                    <a:pt x="531" y="43"/>
                    <a:pt x="531" y="44"/>
                    <a:pt x="531" y="44"/>
                  </a:cubicBezTo>
                  <a:cubicBezTo>
                    <a:pt x="531" y="44"/>
                    <a:pt x="532" y="44"/>
                    <a:pt x="533" y="44"/>
                  </a:cubicBezTo>
                  <a:cubicBezTo>
                    <a:pt x="532" y="46"/>
                    <a:pt x="532" y="46"/>
                    <a:pt x="528" y="49"/>
                  </a:cubicBezTo>
                  <a:cubicBezTo>
                    <a:pt x="539" y="50"/>
                    <a:pt x="543" y="49"/>
                    <a:pt x="546" y="48"/>
                  </a:cubicBezTo>
                  <a:cubicBezTo>
                    <a:pt x="546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50" y="46"/>
                    <a:pt x="550" y="46"/>
                    <a:pt x="550" y="46"/>
                  </a:cubicBezTo>
                  <a:cubicBezTo>
                    <a:pt x="548" y="43"/>
                    <a:pt x="543" y="43"/>
                    <a:pt x="542" y="39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8" y="37"/>
                    <a:pt x="554" y="43"/>
                    <a:pt x="561" y="40"/>
                  </a:cubicBezTo>
                  <a:cubicBezTo>
                    <a:pt x="567" y="37"/>
                    <a:pt x="567" y="37"/>
                    <a:pt x="568" y="38"/>
                  </a:cubicBezTo>
                  <a:cubicBezTo>
                    <a:pt x="568" y="38"/>
                    <a:pt x="571" y="41"/>
                    <a:pt x="575" y="38"/>
                  </a:cubicBezTo>
                  <a:cubicBezTo>
                    <a:pt x="576" y="37"/>
                    <a:pt x="577" y="37"/>
                    <a:pt x="578" y="37"/>
                  </a:cubicBezTo>
                  <a:cubicBezTo>
                    <a:pt x="581" y="39"/>
                    <a:pt x="595" y="33"/>
                    <a:pt x="596" y="31"/>
                  </a:cubicBezTo>
                  <a:cubicBezTo>
                    <a:pt x="594" y="30"/>
                    <a:pt x="594" y="30"/>
                    <a:pt x="591" y="29"/>
                  </a:cubicBezTo>
                  <a:cubicBezTo>
                    <a:pt x="597" y="24"/>
                    <a:pt x="602" y="31"/>
                    <a:pt x="608" y="31"/>
                  </a:cubicBezTo>
                  <a:cubicBezTo>
                    <a:pt x="608" y="31"/>
                    <a:pt x="608" y="31"/>
                    <a:pt x="608" y="31"/>
                  </a:cubicBezTo>
                  <a:cubicBezTo>
                    <a:pt x="608" y="29"/>
                    <a:pt x="608" y="29"/>
                    <a:pt x="609" y="28"/>
                  </a:cubicBezTo>
                  <a:cubicBezTo>
                    <a:pt x="610" y="27"/>
                    <a:pt x="611" y="27"/>
                    <a:pt x="613" y="27"/>
                  </a:cubicBezTo>
                  <a:cubicBezTo>
                    <a:pt x="617" y="31"/>
                    <a:pt x="617" y="31"/>
                    <a:pt x="623" y="30"/>
                  </a:cubicBezTo>
                  <a:cubicBezTo>
                    <a:pt x="628" y="30"/>
                    <a:pt x="631" y="27"/>
                    <a:pt x="636" y="27"/>
                  </a:cubicBezTo>
                  <a:cubicBezTo>
                    <a:pt x="663" y="24"/>
                    <a:pt x="663" y="24"/>
                    <a:pt x="663" y="24"/>
                  </a:cubicBezTo>
                  <a:cubicBezTo>
                    <a:pt x="663" y="24"/>
                    <a:pt x="664" y="23"/>
                    <a:pt x="664" y="23"/>
                  </a:cubicBezTo>
                  <a:cubicBezTo>
                    <a:pt x="662" y="22"/>
                    <a:pt x="660" y="23"/>
                    <a:pt x="658" y="22"/>
                  </a:cubicBezTo>
                  <a:cubicBezTo>
                    <a:pt x="658" y="22"/>
                    <a:pt x="658" y="22"/>
                    <a:pt x="658" y="22"/>
                  </a:cubicBezTo>
                  <a:cubicBezTo>
                    <a:pt x="663" y="18"/>
                    <a:pt x="671" y="20"/>
                    <a:pt x="671" y="20"/>
                  </a:cubicBezTo>
                  <a:cubicBezTo>
                    <a:pt x="676" y="21"/>
                    <a:pt x="676" y="21"/>
                    <a:pt x="683" y="21"/>
                  </a:cubicBezTo>
                  <a:cubicBezTo>
                    <a:pt x="684" y="21"/>
                    <a:pt x="684" y="21"/>
                    <a:pt x="687" y="20"/>
                  </a:cubicBezTo>
                  <a:cubicBezTo>
                    <a:pt x="687" y="20"/>
                    <a:pt x="687" y="19"/>
                    <a:pt x="688" y="19"/>
                  </a:cubicBezTo>
                  <a:cubicBezTo>
                    <a:pt x="687" y="19"/>
                    <a:pt x="686" y="18"/>
                    <a:pt x="686" y="18"/>
                  </a:cubicBezTo>
                  <a:cubicBezTo>
                    <a:pt x="686" y="17"/>
                    <a:pt x="686" y="17"/>
                    <a:pt x="685" y="16"/>
                  </a:cubicBezTo>
                  <a:cubicBezTo>
                    <a:pt x="684" y="15"/>
                    <a:pt x="684" y="15"/>
                    <a:pt x="684" y="15"/>
                  </a:cubicBezTo>
                  <a:cubicBezTo>
                    <a:pt x="684" y="15"/>
                    <a:pt x="684" y="15"/>
                    <a:pt x="683" y="15"/>
                  </a:cubicBezTo>
                  <a:cubicBezTo>
                    <a:pt x="683" y="15"/>
                    <a:pt x="683" y="15"/>
                    <a:pt x="683" y="15"/>
                  </a:cubicBezTo>
                  <a:cubicBezTo>
                    <a:pt x="683" y="15"/>
                    <a:pt x="683" y="15"/>
                    <a:pt x="682" y="15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2" y="14"/>
                    <a:pt x="682" y="14"/>
                    <a:pt x="681" y="14"/>
                  </a:cubicBezTo>
                  <a:cubicBezTo>
                    <a:pt x="681" y="14"/>
                    <a:pt x="681" y="14"/>
                    <a:pt x="681" y="14"/>
                  </a:cubicBezTo>
                  <a:cubicBezTo>
                    <a:pt x="681" y="14"/>
                    <a:pt x="681" y="14"/>
                    <a:pt x="680" y="14"/>
                  </a:cubicBezTo>
                  <a:cubicBezTo>
                    <a:pt x="679" y="14"/>
                    <a:pt x="679" y="14"/>
                    <a:pt x="678" y="13"/>
                  </a:cubicBezTo>
                  <a:cubicBezTo>
                    <a:pt x="677" y="10"/>
                    <a:pt x="677" y="10"/>
                    <a:pt x="676" y="10"/>
                  </a:cubicBezTo>
                  <a:cubicBezTo>
                    <a:pt x="675" y="10"/>
                    <a:pt x="675" y="10"/>
                    <a:pt x="670" y="12"/>
                  </a:cubicBezTo>
                  <a:cubicBezTo>
                    <a:pt x="670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0" y="11"/>
                    <a:pt x="671" y="10"/>
                    <a:pt x="672" y="10"/>
                  </a:cubicBezTo>
                  <a:cubicBezTo>
                    <a:pt x="670" y="9"/>
                    <a:pt x="670" y="9"/>
                    <a:pt x="669" y="8"/>
                  </a:cubicBezTo>
                  <a:cubicBezTo>
                    <a:pt x="667" y="9"/>
                    <a:pt x="666" y="10"/>
                    <a:pt x="664" y="10"/>
                  </a:cubicBezTo>
                  <a:cubicBezTo>
                    <a:pt x="664" y="10"/>
                    <a:pt x="665" y="9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0" y="6"/>
                    <a:pt x="657" y="9"/>
                    <a:pt x="653" y="10"/>
                  </a:cubicBezTo>
                  <a:cubicBezTo>
                    <a:pt x="654" y="9"/>
                    <a:pt x="654" y="9"/>
                    <a:pt x="657" y="7"/>
                  </a:cubicBezTo>
                  <a:cubicBezTo>
                    <a:pt x="657" y="7"/>
                    <a:pt x="657" y="6"/>
                    <a:pt x="657" y="6"/>
                  </a:cubicBezTo>
                  <a:cubicBezTo>
                    <a:pt x="648" y="3"/>
                    <a:pt x="644" y="5"/>
                    <a:pt x="635" y="9"/>
                  </a:cubicBezTo>
                  <a:cubicBezTo>
                    <a:pt x="633" y="10"/>
                    <a:pt x="633" y="10"/>
                    <a:pt x="633" y="10"/>
                  </a:cubicBezTo>
                  <a:cubicBezTo>
                    <a:pt x="633" y="9"/>
                    <a:pt x="633" y="9"/>
                    <a:pt x="632" y="9"/>
                  </a:cubicBezTo>
                  <a:cubicBezTo>
                    <a:pt x="632" y="8"/>
                    <a:pt x="632" y="8"/>
                    <a:pt x="633" y="6"/>
                  </a:cubicBezTo>
                  <a:cubicBezTo>
                    <a:pt x="632" y="6"/>
                    <a:pt x="632" y="6"/>
                    <a:pt x="631" y="5"/>
                  </a:cubicBezTo>
                  <a:cubicBezTo>
                    <a:pt x="631" y="5"/>
                    <a:pt x="631" y="5"/>
                    <a:pt x="631" y="4"/>
                  </a:cubicBezTo>
                  <a:cubicBezTo>
                    <a:pt x="630" y="3"/>
                    <a:pt x="627" y="4"/>
                    <a:pt x="621" y="5"/>
                  </a:cubicBezTo>
                  <a:cubicBezTo>
                    <a:pt x="621" y="4"/>
                    <a:pt x="621" y="4"/>
                    <a:pt x="622" y="4"/>
                  </a:cubicBezTo>
                  <a:cubicBezTo>
                    <a:pt x="620" y="2"/>
                    <a:pt x="611" y="0"/>
                    <a:pt x="602" y="4"/>
                  </a:cubicBezTo>
                  <a:cubicBezTo>
                    <a:pt x="602" y="4"/>
                    <a:pt x="602" y="5"/>
                    <a:pt x="602" y="6"/>
                  </a:cubicBezTo>
                  <a:cubicBezTo>
                    <a:pt x="598" y="7"/>
                    <a:pt x="598" y="7"/>
                    <a:pt x="594" y="7"/>
                  </a:cubicBezTo>
                  <a:cubicBezTo>
                    <a:pt x="593" y="8"/>
                    <a:pt x="593" y="8"/>
                    <a:pt x="592" y="8"/>
                  </a:cubicBezTo>
                  <a:close/>
                  <a:moveTo>
                    <a:pt x="1105" y="130"/>
                  </a:moveTo>
                  <a:cubicBezTo>
                    <a:pt x="1105" y="130"/>
                    <a:pt x="1105" y="130"/>
                    <a:pt x="1105" y="130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5" y="131"/>
                    <a:pt x="1105" y="130"/>
                  </a:cubicBezTo>
                  <a:close/>
                  <a:moveTo>
                    <a:pt x="1112" y="137"/>
                  </a:moveTo>
                  <a:cubicBezTo>
                    <a:pt x="1112" y="136"/>
                    <a:pt x="1111" y="135"/>
                    <a:pt x="1110" y="135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1" y="127"/>
                    <a:pt x="1101" y="127"/>
                    <a:pt x="1099" y="126"/>
                  </a:cubicBezTo>
                  <a:cubicBezTo>
                    <a:pt x="1105" y="132"/>
                    <a:pt x="1112" y="136"/>
                    <a:pt x="1118" y="142"/>
                  </a:cubicBezTo>
                  <a:cubicBezTo>
                    <a:pt x="1119" y="143"/>
                    <a:pt x="1119" y="143"/>
                    <a:pt x="1119" y="143"/>
                  </a:cubicBezTo>
                  <a:cubicBezTo>
                    <a:pt x="1111" y="137"/>
                    <a:pt x="1103" y="130"/>
                    <a:pt x="1095" y="124"/>
                  </a:cubicBezTo>
                  <a:cubicBezTo>
                    <a:pt x="1100" y="129"/>
                    <a:pt x="1105" y="132"/>
                    <a:pt x="1110" y="137"/>
                  </a:cubicBezTo>
                  <a:cubicBezTo>
                    <a:pt x="1113" y="139"/>
                    <a:pt x="1115" y="141"/>
                    <a:pt x="1118" y="143"/>
                  </a:cubicBezTo>
                  <a:cubicBezTo>
                    <a:pt x="1115" y="141"/>
                    <a:pt x="1113" y="139"/>
                    <a:pt x="1110" y="137"/>
                  </a:cubicBezTo>
                  <a:cubicBezTo>
                    <a:pt x="1110" y="137"/>
                    <a:pt x="1110" y="137"/>
                    <a:pt x="1110" y="137"/>
                  </a:cubicBezTo>
                  <a:cubicBezTo>
                    <a:pt x="1112" y="139"/>
                    <a:pt x="1112" y="139"/>
                    <a:pt x="1118" y="143"/>
                  </a:cubicBezTo>
                  <a:cubicBezTo>
                    <a:pt x="1118" y="143"/>
                    <a:pt x="1118" y="143"/>
                    <a:pt x="1118" y="143"/>
                  </a:cubicBezTo>
                  <a:cubicBezTo>
                    <a:pt x="1124" y="148"/>
                    <a:pt x="1124" y="148"/>
                    <a:pt x="1135" y="159"/>
                  </a:cubicBezTo>
                  <a:cubicBezTo>
                    <a:pt x="1135" y="159"/>
                    <a:pt x="1135" y="159"/>
                    <a:pt x="1135" y="159"/>
                  </a:cubicBezTo>
                  <a:cubicBezTo>
                    <a:pt x="1136" y="159"/>
                    <a:pt x="1137" y="160"/>
                    <a:pt x="1138" y="161"/>
                  </a:cubicBezTo>
                  <a:cubicBezTo>
                    <a:pt x="1142" y="164"/>
                    <a:pt x="1142" y="164"/>
                    <a:pt x="1144" y="167"/>
                  </a:cubicBezTo>
                  <a:cubicBezTo>
                    <a:pt x="1144" y="166"/>
                    <a:pt x="1144" y="166"/>
                    <a:pt x="1143" y="165"/>
                  </a:cubicBezTo>
                  <a:cubicBezTo>
                    <a:pt x="1144" y="165"/>
                    <a:pt x="1144" y="165"/>
                    <a:pt x="1144" y="166"/>
                  </a:cubicBezTo>
                  <a:cubicBezTo>
                    <a:pt x="1133" y="155"/>
                    <a:pt x="1122" y="145"/>
                    <a:pt x="1113" y="137"/>
                  </a:cubicBezTo>
                  <a:lnTo>
                    <a:pt x="1112" y="137"/>
                  </a:lnTo>
                  <a:close/>
                  <a:moveTo>
                    <a:pt x="1088" y="117"/>
                  </a:move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1" y="105"/>
                    <a:pt x="1071" y="105"/>
                  </a:cubicBezTo>
                  <a:cubicBezTo>
                    <a:pt x="1072" y="105"/>
                    <a:pt x="1095" y="123"/>
                    <a:pt x="1099" y="126"/>
                  </a:cubicBezTo>
                  <a:cubicBezTo>
                    <a:pt x="1096" y="123"/>
                    <a:pt x="1091" y="120"/>
                    <a:pt x="1088" y="117"/>
                  </a:cubicBezTo>
                  <a:close/>
                  <a:moveTo>
                    <a:pt x="494" y="10"/>
                  </a:moveTo>
                  <a:cubicBezTo>
                    <a:pt x="503" y="9"/>
                    <a:pt x="503" y="9"/>
                    <a:pt x="503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8"/>
                    <a:pt x="504" y="8"/>
                    <a:pt x="504" y="8"/>
                  </a:cubicBezTo>
                  <a:cubicBezTo>
                    <a:pt x="505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3" y="7"/>
                    <a:pt x="504" y="7"/>
                  </a:cubicBezTo>
                  <a:cubicBezTo>
                    <a:pt x="504" y="6"/>
                    <a:pt x="501" y="6"/>
                    <a:pt x="501" y="6"/>
                  </a:cubicBezTo>
                  <a:cubicBezTo>
                    <a:pt x="498" y="7"/>
                    <a:pt x="492" y="9"/>
                    <a:pt x="493" y="10"/>
                  </a:cubicBezTo>
                  <a:cubicBezTo>
                    <a:pt x="493" y="10"/>
                    <a:pt x="494" y="10"/>
                    <a:pt x="494" y="10"/>
                  </a:cubicBezTo>
                  <a:close/>
                  <a:moveTo>
                    <a:pt x="1099" y="126"/>
                  </a:moveTo>
                  <a:cubicBezTo>
                    <a:pt x="1100" y="126"/>
                    <a:pt x="1100" y="126"/>
                    <a:pt x="1100" y="126"/>
                  </a:cubicBezTo>
                  <a:cubicBezTo>
                    <a:pt x="1100" y="126"/>
                    <a:pt x="1100" y="126"/>
                    <a:pt x="1099" y="126"/>
                  </a:cubicBezTo>
                  <a:close/>
                  <a:moveTo>
                    <a:pt x="1162" y="183"/>
                  </a:moveTo>
                  <a:cubicBezTo>
                    <a:pt x="1160" y="181"/>
                    <a:pt x="1160" y="181"/>
                    <a:pt x="1159" y="179"/>
                  </a:cubicBezTo>
                  <a:cubicBezTo>
                    <a:pt x="1159" y="179"/>
                    <a:pt x="1159" y="179"/>
                    <a:pt x="1158" y="178"/>
                  </a:cubicBezTo>
                  <a:cubicBezTo>
                    <a:pt x="1147" y="168"/>
                    <a:pt x="1146" y="167"/>
                    <a:pt x="1144" y="166"/>
                  </a:cubicBezTo>
                  <a:cubicBezTo>
                    <a:pt x="1146" y="167"/>
                    <a:pt x="1147" y="168"/>
                    <a:pt x="1149" y="170"/>
                  </a:cubicBezTo>
                  <a:cubicBezTo>
                    <a:pt x="1149" y="170"/>
                    <a:pt x="1149" y="170"/>
                    <a:pt x="1148" y="169"/>
                  </a:cubicBezTo>
                  <a:cubicBezTo>
                    <a:pt x="1153" y="174"/>
                    <a:pt x="1157" y="179"/>
                    <a:pt x="1162" y="183"/>
                  </a:cubicBezTo>
                  <a:close/>
                  <a:moveTo>
                    <a:pt x="496" y="33"/>
                  </a:moveTo>
                  <a:cubicBezTo>
                    <a:pt x="493" y="35"/>
                    <a:pt x="490" y="37"/>
                    <a:pt x="487" y="39"/>
                  </a:cubicBezTo>
                  <a:cubicBezTo>
                    <a:pt x="484" y="40"/>
                    <a:pt x="481" y="41"/>
                    <a:pt x="479" y="42"/>
                  </a:cubicBezTo>
                  <a:cubicBezTo>
                    <a:pt x="476" y="43"/>
                    <a:pt x="473" y="45"/>
                    <a:pt x="470" y="47"/>
                  </a:cubicBezTo>
                  <a:cubicBezTo>
                    <a:pt x="471" y="47"/>
                    <a:pt x="471" y="47"/>
                    <a:pt x="471" y="48"/>
                  </a:cubicBezTo>
                  <a:cubicBezTo>
                    <a:pt x="472" y="47"/>
                    <a:pt x="474" y="47"/>
                    <a:pt x="475" y="46"/>
                  </a:cubicBezTo>
                  <a:cubicBezTo>
                    <a:pt x="475" y="46"/>
                    <a:pt x="476" y="46"/>
                    <a:pt x="476" y="46"/>
                  </a:cubicBezTo>
                  <a:cubicBezTo>
                    <a:pt x="472" y="49"/>
                    <a:pt x="472" y="49"/>
                    <a:pt x="472" y="50"/>
                  </a:cubicBezTo>
                  <a:cubicBezTo>
                    <a:pt x="473" y="51"/>
                    <a:pt x="476" y="50"/>
                    <a:pt x="476" y="50"/>
                  </a:cubicBezTo>
                  <a:cubicBezTo>
                    <a:pt x="480" y="49"/>
                    <a:pt x="480" y="49"/>
                    <a:pt x="483" y="49"/>
                  </a:cubicBezTo>
                  <a:cubicBezTo>
                    <a:pt x="479" y="51"/>
                    <a:pt x="478" y="52"/>
                    <a:pt x="477" y="53"/>
                  </a:cubicBezTo>
                  <a:cubicBezTo>
                    <a:pt x="480" y="56"/>
                    <a:pt x="485" y="54"/>
                    <a:pt x="487" y="53"/>
                  </a:cubicBezTo>
                  <a:cubicBezTo>
                    <a:pt x="488" y="54"/>
                    <a:pt x="486" y="56"/>
                    <a:pt x="487" y="57"/>
                  </a:cubicBezTo>
                  <a:cubicBezTo>
                    <a:pt x="487" y="57"/>
                    <a:pt x="488" y="57"/>
                    <a:pt x="492" y="58"/>
                  </a:cubicBezTo>
                  <a:cubicBezTo>
                    <a:pt x="495" y="58"/>
                    <a:pt x="497" y="55"/>
                    <a:pt x="500" y="55"/>
                  </a:cubicBezTo>
                  <a:cubicBezTo>
                    <a:pt x="500" y="56"/>
                    <a:pt x="500" y="56"/>
                    <a:pt x="496" y="59"/>
                  </a:cubicBezTo>
                  <a:cubicBezTo>
                    <a:pt x="496" y="59"/>
                    <a:pt x="496" y="60"/>
                    <a:pt x="496" y="61"/>
                  </a:cubicBezTo>
                  <a:cubicBezTo>
                    <a:pt x="496" y="61"/>
                    <a:pt x="496" y="61"/>
                    <a:pt x="504" y="63"/>
                  </a:cubicBezTo>
                  <a:cubicBezTo>
                    <a:pt x="508" y="60"/>
                    <a:pt x="508" y="60"/>
                    <a:pt x="509" y="60"/>
                  </a:cubicBezTo>
                  <a:cubicBezTo>
                    <a:pt x="512" y="59"/>
                    <a:pt x="515" y="59"/>
                    <a:pt x="517" y="58"/>
                  </a:cubicBezTo>
                  <a:cubicBezTo>
                    <a:pt x="518" y="58"/>
                    <a:pt x="518" y="58"/>
                    <a:pt x="518" y="58"/>
                  </a:cubicBezTo>
                  <a:cubicBezTo>
                    <a:pt x="519" y="57"/>
                    <a:pt x="520" y="56"/>
                    <a:pt x="519" y="55"/>
                  </a:cubicBezTo>
                  <a:cubicBezTo>
                    <a:pt x="518" y="54"/>
                    <a:pt x="518" y="54"/>
                    <a:pt x="520" y="50"/>
                  </a:cubicBezTo>
                  <a:cubicBezTo>
                    <a:pt x="519" y="50"/>
                    <a:pt x="512" y="45"/>
                    <a:pt x="497" y="49"/>
                  </a:cubicBezTo>
                  <a:cubicBezTo>
                    <a:pt x="496" y="47"/>
                    <a:pt x="499" y="46"/>
                    <a:pt x="498" y="45"/>
                  </a:cubicBezTo>
                  <a:cubicBezTo>
                    <a:pt x="497" y="44"/>
                    <a:pt x="497" y="44"/>
                    <a:pt x="496" y="45"/>
                  </a:cubicBezTo>
                  <a:cubicBezTo>
                    <a:pt x="495" y="45"/>
                    <a:pt x="495" y="45"/>
                    <a:pt x="495" y="45"/>
                  </a:cubicBezTo>
                  <a:cubicBezTo>
                    <a:pt x="494" y="45"/>
                    <a:pt x="494" y="44"/>
                    <a:pt x="493" y="44"/>
                  </a:cubicBezTo>
                  <a:cubicBezTo>
                    <a:pt x="492" y="44"/>
                    <a:pt x="491" y="46"/>
                    <a:pt x="489" y="45"/>
                  </a:cubicBezTo>
                  <a:cubicBezTo>
                    <a:pt x="490" y="44"/>
                    <a:pt x="495" y="41"/>
                    <a:pt x="495" y="41"/>
                  </a:cubicBezTo>
                  <a:cubicBezTo>
                    <a:pt x="495" y="40"/>
                    <a:pt x="494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5" y="38"/>
                    <a:pt x="495" y="38"/>
                    <a:pt x="503" y="37"/>
                  </a:cubicBezTo>
                  <a:cubicBezTo>
                    <a:pt x="504" y="36"/>
                    <a:pt x="505" y="35"/>
                    <a:pt x="505" y="34"/>
                  </a:cubicBezTo>
                  <a:cubicBezTo>
                    <a:pt x="505" y="34"/>
                    <a:pt x="505" y="34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2" y="33"/>
                    <a:pt x="502" y="3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497" y="33"/>
                    <a:pt x="497" y="33"/>
                    <a:pt x="496" y="33"/>
                  </a:cubicBezTo>
                  <a:close/>
                  <a:moveTo>
                    <a:pt x="498" y="26"/>
                  </a:moveTo>
                  <a:cubicBezTo>
                    <a:pt x="496" y="27"/>
                    <a:pt x="494" y="29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2"/>
                    <a:pt x="494" y="32"/>
                  </a:cubicBezTo>
                  <a:cubicBezTo>
                    <a:pt x="496" y="32"/>
                    <a:pt x="498" y="31"/>
                    <a:pt x="500" y="30"/>
                  </a:cubicBezTo>
                  <a:cubicBezTo>
                    <a:pt x="501" y="30"/>
                    <a:pt x="501" y="30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7"/>
                    <a:pt x="503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1" y="26"/>
                    <a:pt x="501" y="26"/>
                  </a:cubicBezTo>
                  <a:cubicBezTo>
                    <a:pt x="500" y="25"/>
                    <a:pt x="498" y="26"/>
                    <a:pt x="498" y="26"/>
                  </a:cubicBezTo>
                  <a:close/>
                  <a:moveTo>
                    <a:pt x="602" y="104"/>
                  </a:moveTo>
                  <a:cubicBezTo>
                    <a:pt x="602" y="104"/>
                    <a:pt x="602" y="103"/>
                    <a:pt x="603" y="103"/>
                  </a:cubicBezTo>
                  <a:cubicBezTo>
                    <a:pt x="603" y="103"/>
                    <a:pt x="604" y="102"/>
                    <a:pt x="604" y="101"/>
                  </a:cubicBezTo>
                  <a:cubicBezTo>
                    <a:pt x="604" y="101"/>
                    <a:pt x="604" y="101"/>
                    <a:pt x="603" y="101"/>
                  </a:cubicBezTo>
                  <a:cubicBezTo>
                    <a:pt x="602" y="101"/>
                    <a:pt x="601" y="102"/>
                    <a:pt x="601" y="102"/>
                  </a:cubicBezTo>
                  <a:cubicBezTo>
                    <a:pt x="600" y="103"/>
                    <a:pt x="600" y="103"/>
                    <a:pt x="601" y="103"/>
                  </a:cubicBezTo>
                  <a:cubicBezTo>
                    <a:pt x="601" y="103"/>
                    <a:pt x="601" y="104"/>
                    <a:pt x="602" y="104"/>
                  </a:cubicBezTo>
                  <a:close/>
                  <a:moveTo>
                    <a:pt x="608" y="98"/>
                  </a:moveTo>
                  <a:cubicBezTo>
                    <a:pt x="607" y="99"/>
                    <a:pt x="607" y="99"/>
                    <a:pt x="607" y="100"/>
                  </a:cubicBezTo>
                  <a:cubicBezTo>
                    <a:pt x="607" y="100"/>
                    <a:pt x="608" y="100"/>
                    <a:pt x="609" y="99"/>
                  </a:cubicBezTo>
                  <a:cubicBezTo>
                    <a:pt x="609" y="99"/>
                    <a:pt x="609" y="98"/>
                    <a:pt x="608" y="98"/>
                  </a:cubicBezTo>
                  <a:cubicBezTo>
                    <a:pt x="608" y="98"/>
                    <a:pt x="608" y="98"/>
                    <a:pt x="608" y="98"/>
                  </a:cubicBezTo>
                  <a:close/>
                  <a:moveTo>
                    <a:pt x="442" y="27"/>
                  </a:moveTo>
                  <a:cubicBezTo>
                    <a:pt x="446" y="27"/>
                    <a:pt x="446" y="27"/>
                    <a:pt x="448" y="27"/>
                  </a:cubicBezTo>
                  <a:cubicBezTo>
                    <a:pt x="448" y="28"/>
                    <a:pt x="447" y="28"/>
                    <a:pt x="447" y="29"/>
                  </a:cubicBezTo>
                  <a:cubicBezTo>
                    <a:pt x="451" y="30"/>
                    <a:pt x="451" y="30"/>
                    <a:pt x="463" y="25"/>
                  </a:cubicBezTo>
                  <a:cubicBezTo>
                    <a:pt x="468" y="24"/>
                    <a:pt x="469" y="22"/>
                    <a:pt x="469" y="22"/>
                  </a:cubicBezTo>
                  <a:cubicBezTo>
                    <a:pt x="469" y="22"/>
                    <a:pt x="469" y="22"/>
                    <a:pt x="469" y="22"/>
                  </a:cubicBezTo>
                  <a:cubicBezTo>
                    <a:pt x="468" y="22"/>
                    <a:pt x="467" y="23"/>
                    <a:pt x="462" y="25"/>
                  </a:cubicBezTo>
                  <a:cubicBezTo>
                    <a:pt x="466" y="21"/>
                    <a:pt x="466" y="21"/>
                    <a:pt x="470" y="20"/>
                  </a:cubicBezTo>
                  <a:cubicBezTo>
                    <a:pt x="481" y="16"/>
                    <a:pt x="481" y="16"/>
                    <a:pt x="482" y="15"/>
                  </a:cubicBezTo>
                  <a:cubicBezTo>
                    <a:pt x="482" y="15"/>
                    <a:pt x="482" y="15"/>
                    <a:pt x="482" y="15"/>
                  </a:cubicBezTo>
                  <a:cubicBezTo>
                    <a:pt x="480" y="16"/>
                    <a:pt x="478" y="16"/>
                    <a:pt x="472" y="17"/>
                  </a:cubicBezTo>
                  <a:cubicBezTo>
                    <a:pt x="466" y="21"/>
                    <a:pt x="460" y="23"/>
                    <a:pt x="457" y="23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1"/>
                    <a:pt x="458" y="21"/>
                    <a:pt x="462" y="19"/>
                  </a:cubicBezTo>
                  <a:cubicBezTo>
                    <a:pt x="466" y="17"/>
                    <a:pt x="466" y="17"/>
                    <a:pt x="467" y="17"/>
                  </a:cubicBezTo>
                  <a:cubicBezTo>
                    <a:pt x="467" y="17"/>
                    <a:pt x="466" y="17"/>
                    <a:pt x="465" y="17"/>
                  </a:cubicBezTo>
                  <a:cubicBezTo>
                    <a:pt x="467" y="15"/>
                    <a:pt x="470" y="15"/>
                    <a:pt x="472" y="14"/>
                  </a:cubicBezTo>
                  <a:cubicBezTo>
                    <a:pt x="472" y="14"/>
                    <a:pt x="472" y="14"/>
                    <a:pt x="471" y="14"/>
                  </a:cubicBezTo>
                  <a:cubicBezTo>
                    <a:pt x="470" y="14"/>
                    <a:pt x="465" y="13"/>
                    <a:pt x="458" y="18"/>
                  </a:cubicBezTo>
                  <a:cubicBezTo>
                    <a:pt x="457" y="18"/>
                    <a:pt x="457" y="18"/>
                    <a:pt x="456" y="18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8"/>
                    <a:pt x="456" y="17"/>
                    <a:pt x="456" y="17"/>
                  </a:cubicBezTo>
                  <a:cubicBezTo>
                    <a:pt x="456" y="17"/>
                    <a:pt x="456" y="17"/>
                    <a:pt x="452" y="18"/>
                  </a:cubicBezTo>
                  <a:cubicBezTo>
                    <a:pt x="451" y="18"/>
                    <a:pt x="451" y="18"/>
                    <a:pt x="451" y="18"/>
                  </a:cubicBezTo>
                  <a:cubicBezTo>
                    <a:pt x="448" y="20"/>
                    <a:pt x="447" y="20"/>
                    <a:pt x="447" y="20"/>
                  </a:cubicBezTo>
                  <a:cubicBezTo>
                    <a:pt x="447" y="20"/>
                    <a:pt x="447" y="20"/>
                    <a:pt x="447" y="21"/>
                  </a:cubicBezTo>
                  <a:cubicBezTo>
                    <a:pt x="447" y="20"/>
                    <a:pt x="448" y="20"/>
                    <a:pt x="448" y="20"/>
                  </a:cubicBezTo>
                  <a:cubicBezTo>
                    <a:pt x="448" y="21"/>
                    <a:pt x="447" y="21"/>
                    <a:pt x="446" y="22"/>
                  </a:cubicBezTo>
                  <a:cubicBezTo>
                    <a:pt x="448" y="22"/>
                    <a:pt x="449" y="22"/>
                    <a:pt x="451" y="22"/>
                  </a:cubicBezTo>
                  <a:cubicBezTo>
                    <a:pt x="451" y="22"/>
                    <a:pt x="451" y="23"/>
                    <a:pt x="451" y="24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45" y="25"/>
                    <a:pt x="445" y="25"/>
                    <a:pt x="444" y="25"/>
                  </a:cubicBezTo>
                  <a:cubicBezTo>
                    <a:pt x="444" y="24"/>
                    <a:pt x="440" y="25"/>
                    <a:pt x="440" y="25"/>
                  </a:cubicBezTo>
                  <a:cubicBezTo>
                    <a:pt x="437" y="26"/>
                    <a:pt x="435" y="27"/>
                    <a:pt x="434" y="28"/>
                  </a:cubicBezTo>
                  <a:cubicBezTo>
                    <a:pt x="435" y="29"/>
                    <a:pt x="435" y="29"/>
                    <a:pt x="442" y="27"/>
                  </a:cubicBezTo>
                  <a:close/>
                  <a:moveTo>
                    <a:pt x="605" y="119"/>
                  </a:moveTo>
                  <a:cubicBezTo>
                    <a:pt x="605" y="119"/>
                    <a:pt x="605" y="118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9"/>
                    <a:pt x="603" y="119"/>
                  </a:cubicBezTo>
                  <a:cubicBezTo>
                    <a:pt x="603" y="119"/>
                    <a:pt x="602" y="119"/>
                    <a:pt x="602" y="119"/>
                  </a:cubicBezTo>
                  <a:cubicBezTo>
                    <a:pt x="601" y="120"/>
                    <a:pt x="601" y="121"/>
                    <a:pt x="601" y="121"/>
                  </a:cubicBezTo>
                  <a:cubicBezTo>
                    <a:pt x="601" y="121"/>
                    <a:pt x="601" y="121"/>
                    <a:pt x="601" y="121"/>
                  </a:cubicBezTo>
                  <a:cubicBezTo>
                    <a:pt x="603" y="121"/>
                    <a:pt x="604" y="120"/>
                    <a:pt x="605" y="119"/>
                  </a:cubicBezTo>
                  <a:close/>
                  <a:moveTo>
                    <a:pt x="610" y="80"/>
                  </a:moveTo>
                  <a:cubicBezTo>
                    <a:pt x="610" y="80"/>
                    <a:pt x="610" y="80"/>
                    <a:pt x="611" y="79"/>
                  </a:cubicBezTo>
                  <a:cubicBezTo>
                    <a:pt x="612" y="79"/>
                    <a:pt x="612" y="78"/>
                    <a:pt x="612" y="77"/>
                  </a:cubicBezTo>
                  <a:cubicBezTo>
                    <a:pt x="612" y="77"/>
                    <a:pt x="612" y="77"/>
                    <a:pt x="612" y="77"/>
                  </a:cubicBezTo>
                  <a:cubicBezTo>
                    <a:pt x="610" y="78"/>
                    <a:pt x="609" y="79"/>
                    <a:pt x="609" y="79"/>
                  </a:cubicBezTo>
                  <a:cubicBezTo>
                    <a:pt x="609" y="79"/>
                    <a:pt x="608" y="79"/>
                    <a:pt x="609" y="80"/>
                  </a:cubicBezTo>
                  <a:cubicBezTo>
                    <a:pt x="609" y="80"/>
                    <a:pt x="610" y="80"/>
                    <a:pt x="610" y="80"/>
                  </a:cubicBezTo>
                  <a:close/>
                  <a:moveTo>
                    <a:pt x="465" y="12"/>
                  </a:moveTo>
                  <a:cubicBezTo>
                    <a:pt x="481" y="8"/>
                    <a:pt x="481" y="8"/>
                    <a:pt x="481" y="8"/>
                  </a:cubicBezTo>
                  <a:cubicBezTo>
                    <a:pt x="480" y="9"/>
                    <a:pt x="480" y="9"/>
                    <a:pt x="480" y="9"/>
                  </a:cubicBezTo>
                  <a:cubicBezTo>
                    <a:pt x="477" y="10"/>
                    <a:pt x="474" y="11"/>
                    <a:pt x="471" y="12"/>
                  </a:cubicBezTo>
                  <a:cubicBezTo>
                    <a:pt x="471" y="12"/>
                    <a:pt x="471" y="12"/>
                    <a:pt x="470" y="12"/>
                  </a:cubicBezTo>
                  <a:cubicBezTo>
                    <a:pt x="471" y="12"/>
                    <a:pt x="471" y="12"/>
                    <a:pt x="472" y="12"/>
                  </a:cubicBezTo>
                  <a:cubicBezTo>
                    <a:pt x="477" y="10"/>
                    <a:pt x="477" y="10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88" y="8"/>
                    <a:pt x="488" y="8"/>
                    <a:pt x="489" y="8"/>
                  </a:cubicBezTo>
                  <a:cubicBezTo>
                    <a:pt x="490" y="8"/>
                    <a:pt x="493" y="6"/>
                    <a:pt x="49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493" y="6"/>
                    <a:pt x="493" y="6"/>
                    <a:pt x="490" y="6"/>
                  </a:cubicBezTo>
                  <a:cubicBezTo>
                    <a:pt x="490" y="6"/>
                    <a:pt x="490" y="6"/>
                    <a:pt x="490" y="6"/>
                  </a:cubicBezTo>
                  <a:cubicBezTo>
                    <a:pt x="491" y="6"/>
                    <a:pt x="491" y="6"/>
                    <a:pt x="490" y="6"/>
                  </a:cubicBezTo>
                  <a:cubicBezTo>
                    <a:pt x="490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86" y="5"/>
                    <a:pt x="467" y="11"/>
                    <a:pt x="466" y="11"/>
                  </a:cubicBezTo>
                  <a:cubicBezTo>
                    <a:pt x="467" y="11"/>
                    <a:pt x="468" y="11"/>
                    <a:pt x="469" y="11"/>
                  </a:cubicBezTo>
                  <a:cubicBezTo>
                    <a:pt x="462" y="13"/>
                    <a:pt x="462" y="13"/>
                    <a:pt x="462" y="13"/>
                  </a:cubicBezTo>
                  <a:cubicBezTo>
                    <a:pt x="463" y="13"/>
                    <a:pt x="465" y="12"/>
                    <a:pt x="465" y="12"/>
                  </a:cubicBezTo>
                  <a:close/>
                  <a:moveTo>
                    <a:pt x="359" y="92"/>
                  </a:moveTo>
                  <a:cubicBezTo>
                    <a:pt x="359" y="92"/>
                    <a:pt x="359" y="92"/>
                    <a:pt x="359" y="93"/>
                  </a:cubicBezTo>
                  <a:cubicBezTo>
                    <a:pt x="359" y="93"/>
                    <a:pt x="359" y="94"/>
                    <a:pt x="359" y="94"/>
                  </a:cubicBezTo>
                  <a:cubicBezTo>
                    <a:pt x="361" y="95"/>
                    <a:pt x="366" y="93"/>
                    <a:pt x="366" y="93"/>
                  </a:cubicBezTo>
                  <a:cubicBezTo>
                    <a:pt x="367" y="93"/>
                    <a:pt x="367" y="93"/>
                    <a:pt x="367" y="93"/>
                  </a:cubicBezTo>
                  <a:cubicBezTo>
                    <a:pt x="368" y="92"/>
                    <a:pt x="368" y="91"/>
                    <a:pt x="369" y="90"/>
                  </a:cubicBezTo>
                  <a:cubicBezTo>
                    <a:pt x="370" y="89"/>
                    <a:pt x="371" y="89"/>
                    <a:pt x="372" y="87"/>
                  </a:cubicBezTo>
                  <a:cubicBezTo>
                    <a:pt x="373" y="87"/>
                    <a:pt x="376" y="82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5" y="81"/>
                    <a:pt x="375" y="81"/>
                    <a:pt x="372" y="82"/>
                  </a:cubicBezTo>
                  <a:cubicBezTo>
                    <a:pt x="368" y="84"/>
                    <a:pt x="368" y="84"/>
                    <a:pt x="367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2" y="85"/>
                    <a:pt x="361" y="86"/>
                    <a:pt x="360" y="86"/>
                  </a:cubicBezTo>
                  <a:cubicBezTo>
                    <a:pt x="359" y="87"/>
                    <a:pt x="360" y="88"/>
                    <a:pt x="360" y="89"/>
                  </a:cubicBezTo>
                  <a:cubicBezTo>
                    <a:pt x="360" y="90"/>
                    <a:pt x="359" y="91"/>
                    <a:pt x="359" y="92"/>
                  </a:cubicBezTo>
                  <a:close/>
                  <a:moveTo>
                    <a:pt x="433" y="139"/>
                  </a:moveTo>
                  <a:cubicBezTo>
                    <a:pt x="435" y="138"/>
                    <a:pt x="435" y="138"/>
                    <a:pt x="441" y="133"/>
                  </a:cubicBezTo>
                  <a:cubicBezTo>
                    <a:pt x="444" y="131"/>
                    <a:pt x="441" y="129"/>
                    <a:pt x="441" y="129"/>
                  </a:cubicBezTo>
                  <a:cubicBezTo>
                    <a:pt x="440" y="129"/>
                    <a:pt x="440" y="129"/>
                    <a:pt x="440" y="129"/>
                  </a:cubicBezTo>
                  <a:cubicBezTo>
                    <a:pt x="435" y="128"/>
                    <a:pt x="434" y="128"/>
                    <a:pt x="428" y="132"/>
                  </a:cubicBezTo>
                  <a:cubicBezTo>
                    <a:pt x="422" y="135"/>
                    <a:pt x="423" y="138"/>
                    <a:pt x="423" y="138"/>
                  </a:cubicBezTo>
                  <a:cubicBezTo>
                    <a:pt x="425" y="140"/>
                    <a:pt x="429" y="140"/>
                    <a:pt x="433" y="139"/>
                  </a:cubicBezTo>
                  <a:close/>
                  <a:moveTo>
                    <a:pt x="351" y="57"/>
                  </a:moveTo>
                  <a:cubicBezTo>
                    <a:pt x="357" y="54"/>
                    <a:pt x="357" y="54"/>
                    <a:pt x="359" y="53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52" y="57"/>
                    <a:pt x="353" y="57"/>
                    <a:pt x="354" y="56"/>
                  </a:cubicBezTo>
                  <a:cubicBezTo>
                    <a:pt x="358" y="54"/>
                    <a:pt x="363" y="51"/>
                    <a:pt x="367" y="49"/>
                  </a:cubicBezTo>
                  <a:cubicBezTo>
                    <a:pt x="358" y="54"/>
                    <a:pt x="354" y="56"/>
                    <a:pt x="351" y="57"/>
                  </a:cubicBezTo>
                  <a:close/>
                  <a:moveTo>
                    <a:pt x="1217" y="602"/>
                  </a:moveTo>
                  <a:cubicBezTo>
                    <a:pt x="1221" y="603"/>
                    <a:pt x="1221" y="603"/>
                    <a:pt x="1221" y="604"/>
                  </a:cubicBezTo>
                  <a:cubicBezTo>
                    <a:pt x="1221" y="603"/>
                    <a:pt x="1221" y="603"/>
                    <a:pt x="1221" y="602"/>
                  </a:cubicBezTo>
                  <a:cubicBezTo>
                    <a:pt x="1223" y="602"/>
                    <a:pt x="1224" y="602"/>
                    <a:pt x="1225" y="600"/>
                  </a:cubicBezTo>
                  <a:cubicBezTo>
                    <a:pt x="1227" y="599"/>
                    <a:pt x="1227" y="599"/>
                    <a:pt x="1228" y="599"/>
                  </a:cubicBezTo>
                  <a:cubicBezTo>
                    <a:pt x="1228" y="598"/>
                    <a:pt x="1227" y="598"/>
                    <a:pt x="1227" y="597"/>
                  </a:cubicBezTo>
                  <a:cubicBezTo>
                    <a:pt x="1228" y="595"/>
                    <a:pt x="1229" y="594"/>
                    <a:pt x="1230" y="592"/>
                  </a:cubicBezTo>
                  <a:cubicBezTo>
                    <a:pt x="1230" y="592"/>
                    <a:pt x="1231" y="591"/>
                    <a:pt x="1231" y="591"/>
                  </a:cubicBezTo>
                  <a:cubicBezTo>
                    <a:pt x="1230" y="591"/>
                    <a:pt x="1230" y="592"/>
                    <a:pt x="1230" y="592"/>
                  </a:cubicBezTo>
                  <a:cubicBezTo>
                    <a:pt x="1226" y="594"/>
                    <a:pt x="1224" y="595"/>
                    <a:pt x="1224" y="595"/>
                  </a:cubicBezTo>
                  <a:cubicBezTo>
                    <a:pt x="1224" y="595"/>
                    <a:pt x="1223" y="595"/>
                    <a:pt x="1223" y="595"/>
                  </a:cubicBezTo>
                  <a:cubicBezTo>
                    <a:pt x="1222" y="594"/>
                    <a:pt x="1221" y="594"/>
                    <a:pt x="1220" y="594"/>
                  </a:cubicBezTo>
                  <a:cubicBezTo>
                    <a:pt x="1220" y="595"/>
                    <a:pt x="1220" y="595"/>
                    <a:pt x="1220" y="596"/>
                  </a:cubicBezTo>
                  <a:cubicBezTo>
                    <a:pt x="1219" y="597"/>
                    <a:pt x="1217" y="597"/>
                    <a:pt x="1216" y="598"/>
                  </a:cubicBezTo>
                  <a:cubicBezTo>
                    <a:pt x="1216" y="598"/>
                    <a:pt x="1216" y="598"/>
                    <a:pt x="1217" y="602"/>
                  </a:cubicBezTo>
                  <a:close/>
                  <a:moveTo>
                    <a:pt x="1005" y="497"/>
                  </a:moveTo>
                  <a:cubicBezTo>
                    <a:pt x="1005" y="498"/>
                    <a:pt x="1005" y="498"/>
                    <a:pt x="1006" y="498"/>
                  </a:cubicBezTo>
                  <a:cubicBezTo>
                    <a:pt x="1006" y="499"/>
                    <a:pt x="1005" y="499"/>
                    <a:pt x="1005" y="499"/>
                  </a:cubicBezTo>
                  <a:cubicBezTo>
                    <a:pt x="1005" y="500"/>
                    <a:pt x="1005" y="500"/>
                    <a:pt x="1007" y="502"/>
                  </a:cubicBezTo>
                  <a:cubicBezTo>
                    <a:pt x="1006" y="502"/>
                    <a:pt x="1006" y="502"/>
                    <a:pt x="1006" y="502"/>
                  </a:cubicBezTo>
                  <a:cubicBezTo>
                    <a:pt x="1006" y="503"/>
                    <a:pt x="1006" y="503"/>
                    <a:pt x="1008" y="503"/>
                  </a:cubicBezTo>
                  <a:cubicBezTo>
                    <a:pt x="1008" y="503"/>
                    <a:pt x="1008" y="503"/>
                    <a:pt x="1008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06" y="505"/>
                    <a:pt x="1006" y="505"/>
                    <a:pt x="1006" y="505"/>
                  </a:cubicBezTo>
                  <a:cubicBezTo>
                    <a:pt x="1007" y="505"/>
                    <a:pt x="1008" y="505"/>
                    <a:pt x="1008" y="506"/>
                  </a:cubicBezTo>
                  <a:cubicBezTo>
                    <a:pt x="1008" y="506"/>
                    <a:pt x="1008" y="507"/>
                    <a:pt x="1007" y="507"/>
                  </a:cubicBezTo>
                  <a:cubicBezTo>
                    <a:pt x="1009" y="508"/>
                    <a:pt x="1009" y="508"/>
                    <a:pt x="1009" y="508"/>
                  </a:cubicBezTo>
                  <a:cubicBezTo>
                    <a:pt x="1009" y="508"/>
                    <a:pt x="1010" y="508"/>
                    <a:pt x="1010" y="508"/>
                  </a:cubicBezTo>
                  <a:cubicBezTo>
                    <a:pt x="1010" y="509"/>
                    <a:pt x="1011" y="509"/>
                    <a:pt x="1011" y="510"/>
                  </a:cubicBezTo>
                  <a:cubicBezTo>
                    <a:pt x="1012" y="510"/>
                    <a:pt x="1012" y="510"/>
                    <a:pt x="1012" y="510"/>
                  </a:cubicBezTo>
                  <a:cubicBezTo>
                    <a:pt x="1013" y="509"/>
                    <a:pt x="1014" y="506"/>
                    <a:pt x="1014" y="500"/>
                  </a:cubicBezTo>
                  <a:cubicBezTo>
                    <a:pt x="1014" y="497"/>
                    <a:pt x="1014" y="494"/>
                    <a:pt x="1014" y="492"/>
                  </a:cubicBezTo>
                  <a:cubicBezTo>
                    <a:pt x="1013" y="491"/>
                    <a:pt x="1013" y="491"/>
                    <a:pt x="1013" y="491"/>
                  </a:cubicBezTo>
                  <a:cubicBezTo>
                    <a:pt x="1012" y="491"/>
                    <a:pt x="1012" y="491"/>
                    <a:pt x="1012" y="491"/>
                  </a:cubicBezTo>
                  <a:cubicBezTo>
                    <a:pt x="1012" y="492"/>
                    <a:pt x="1012" y="493"/>
                    <a:pt x="1012" y="494"/>
                  </a:cubicBezTo>
                  <a:cubicBezTo>
                    <a:pt x="1010" y="495"/>
                    <a:pt x="1009" y="495"/>
                    <a:pt x="1007" y="496"/>
                  </a:cubicBezTo>
                  <a:cubicBezTo>
                    <a:pt x="1006" y="496"/>
                    <a:pt x="1006" y="497"/>
                    <a:pt x="1005" y="497"/>
                  </a:cubicBezTo>
                  <a:close/>
                  <a:moveTo>
                    <a:pt x="1013" y="512"/>
                  </a:moveTo>
                  <a:cubicBezTo>
                    <a:pt x="1013" y="512"/>
                    <a:pt x="1013" y="512"/>
                    <a:pt x="1012" y="513"/>
                  </a:cubicBezTo>
                  <a:cubicBezTo>
                    <a:pt x="1010" y="514"/>
                    <a:pt x="1009" y="514"/>
                    <a:pt x="1004" y="515"/>
                  </a:cubicBezTo>
                  <a:cubicBezTo>
                    <a:pt x="1002" y="515"/>
                    <a:pt x="1002" y="515"/>
                    <a:pt x="1002" y="515"/>
                  </a:cubicBezTo>
                  <a:cubicBezTo>
                    <a:pt x="1003" y="517"/>
                    <a:pt x="1004" y="519"/>
                    <a:pt x="1005" y="521"/>
                  </a:cubicBezTo>
                  <a:cubicBezTo>
                    <a:pt x="1006" y="523"/>
                    <a:pt x="1006" y="524"/>
                    <a:pt x="1005" y="527"/>
                  </a:cubicBezTo>
                  <a:cubicBezTo>
                    <a:pt x="1004" y="535"/>
                    <a:pt x="1004" y="535"/>
                    <a:pt x="1009" y="537"/>
                  </a:cubicBezTo>
                  <a:cubicBezTo>
                    <a:pt x="1011" y="535"/>
                    <a:pt x="1011" y="535"/>
                    <a:pt x="1011" y="535"/>
                  </a:cubicBezTo>
                  <a:cubicBezTo>
                    <a:pt x="1012" y="534"/>
                    <a:pt x="1012" y="534"/>
                    <a:pt x="1016" y="536"/>
                  </a:cubicBezTo>
                  <a:cubicBezTo>
                    <a:pt x="1018" y="531"/>
                    <a:pt x="1018" y="531"/>
                    <a:pt x="1017" y="526"/>
                  </a:cubicBezTo>
                  <a:cubicBezTo>
                    <a:pt x="1017" y="526"/>
                    <a:pt x="1017" y="525"/>
                    <a:pt x="1017" y="524"/>
                  </a:cubicBezTo>
                  <a:cubicBezTo>
                    <a:pt x="1017" y="523"/>
                    <a:pt x="1018" y="522"/>
                    <a:pt x="1018" y="521"/>
                  </a:cubicBezTo>
                  <a:cubicBezTo>
                    <a:pt x="1019" y="518"/>
                    <a:pt x="1015" y="514"/>
                    <a:pt x="1013" y="512"/>
                  </a:cubicBezTo>
                  <a:close/>
                  <a:moveTo>
                    <a:pt x="1075" y="553"/>
                  </a:moveTo>
                  <a:cubicBezTo>
                    <a:pt x="1073" y="553"/>
                    <a:pt x="1072" y="553"/>
                    <a:pt x="1070" y="554"/>
                  </a:cubicBezTo>
                  <a:cubicBezTo>
                    <a:pt x="1061" y="555"/>
                    <a:pt x="1058" y="554"/>
                    <a:pt x="1054" y="551"/>
                  </a:cubicBezTo>
                  <a:cubicBezTo>
                    <a:pt x="1053" y="551"/>
                    <a:pt x="1053" y="551"/>
                    <a:pt x="1052" y="551"/>
                  </a:cubicBezTo>
                  <a:cubicBezTo>
                    <a:pt x="1051" y="552"/>
                    <a:pt x="1048" y="552"/>
                    <a:pt x="1047" y="553"/>
                  </a:cubicBezTo>
                  <a:cubicBezTo>
                    <a:pt x="1046" y="553"/>
                    <a:pt x="1045" y="554"/>
                    <a:pt x="1045" y="555"/>
                  </a:cubicBezTo>
                  <a:cubicBezTo>
                    <a:pt x="1046" y="556"/>
                    <a:pt x="1046" y="556"/>
                    <a:pt x="1047" y="557"/>
                  </a:cubicBezTo>
                  <a:cubicBezTo>
                    <a:pt x="1048" y="558"/>
                    <a:pt x="1050" y="558"/>
                    <a:pt x="1052" y="559"/>
                  </a:cubicBezTo>
                  <a:cubicBezTo>
                    <a:pt x="1055" y="561"/>
                    <a:pt x="1059" y="564"/>
                    <a:pt x="1063" y="566"/>
                  </a:cubicBezTo>
                  <a:cubicBezTo>
                    <a:pt x="1066" y="568"/>
                    <a:pt x="1068" y="569"/>
                    <a:pt x="1070" y="570"/>
                  </a:cubicBezTo>
                  <a:cubicBezTo>
                    <a:pt x="1071" y="569"/>
                    <a:pt x="1072" y="567"/>
                    <a:pt x="1073" y="567"/>
                  </a:cubicBezTo>
                  <a:cubicBezTo>
                    <a:pt x="1073" y="565"/>
                    <a:pt x="1072" y="564"/>
                    <a:pt x="1072" y="563"/>
                  </a:cubicBezTo>
                  <a:cubicBezTo>
                    <a:pt x="1070" y="559"/>
                    <a:pt x="1074" y="557"/>
                    <a:pt x="1075" y="554"/>
                  </a:cubicBezTo>
                  <a:cubicBezTo>
                    <a:pt x="1075" y="554"/>
                    <a:pt x="1075" y="554"/>
                    <a:pt x="1075" y="553"/>
                  </a:cubicBezTo>
                  <a:close/>
                  <a:moveTo>
                    <a:pt x="355" y="165"/>
                  </a:moveTo>
                  <a:cubicBezTo>
                    <a:pt x="355" y="166"/>
                    <a:pt x="356" y="167"/>
                    <a:pt x="357" y="167"/>
                  </a:cubicBezTo>
                  <a:cubicBezTo>
                    <a:pt x="358" y="168"/>
                    <a:pt x="360" y="169"/>
                    <a:pt x="361" y="170"/>
                  </a:cubicBezTo>
                  <a:cubicBezTo>
                    <a:pt x="362" y="169"/>
                    <a:pt x="363" y="169"/>
                    <a:pt x="366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64" y="163"/>
                    <a:pt x="362" y="163"/>
                    <a:pt x="360" y="162"/>
                  </a:cubicBezTo>
                  <a:cubicBezTo>
                    <a:pt x="364" y="159"/>
                    <a:pt x="366" y="157"/>
                    <a:pt x="366" y="156"/>
                  </a:cubicBezTo>
                  <a:cubicBezTo>
                    <a:pt x="366" y="156"/>
                    <a:pt x="366" y="156"/>
                    <a:pt x="366" y="155"/>
                  </a:cubicBezTo>
                  <a:cubicBezTo>
                    <a:pt x="366" y="154"/>
                    <a:pt x="364" y="153"/>
                    <a:pt x="364" y="151"/>
                  </a:cubicBezTo>
                  <a:cubicBezTo>
                    <a:pt x="363" y="149"/>
                    <a:pt x="365" y="146"/>
                    <a:pt x="364" y="143"/>
                  </a:cubicBezTo>
                  <a:cubicBezTo>
                    <a:pt x="363" y="144"/>
                    <a:pt x="362" y="145"/>
                    <a:pt x="360" y="145"/>
                  </a:cubicBezTo>
                  <a:cubicBezTo>
                    <a:pt x="360" y="145"/>
                    <a:pt x="360" y="145"/>
                    <a:pt x="360" y="142"/>
                  </a:cubicBezTo>
                  <a:cubicBezTo>
                    <a:pt x="361" y="142"/>
                    <a:pt x="362" y="141"/>
                    <a:pt x="363" y="140"/>
                  </a:cubicBezTo>
                  <a:cubicBezTo>
                    <a:pt x="363" y="139"/>
                    <a:pt x="364" y="138"/>
                    <a:pt x="364" y="137"/>
                  </a:cubicBezTo>
                  <a:cubicBezTo>
                    <a:pt x="363" y="137"/>
                    <a:pt x="362" y="138"/>
                    <a:pt x="361" y="138"/>
                  </a:cubicBezTo>
                  <a:cubicBezTo>
                    <a:pt x="355" y="142"/>
                    <a:pt x="346" y="147"/>
                    <a:pt x="344" y="151"/>
                  </a:cubicBezTo>
                  <a:cubicBezTo>
                    <a:pt x="343" y="151"/>
                    <a:pt x="342" y="153"/>
                    <a:pt x="342" y="153"/>
                  </a:cubicBezTo>
                  <a:cubicBezTo>
                    <a:pt x="341" y="153"/>
                    <a:pt x="341" y="153"/>
                    <a:pt x="340" y="153"/>
                  </a:cubicBezTo>
                  <a:cubicBezTo>
                    <a:pt x="339" y="154"/>
                    <a:pt x="335" y="154"/>
                    <a:pt x="332" y="156"/>
                  </a:cubicBezTo>
                  <a:cubicBezTo>
                    <a:pt x="332" y="156"/>
                    <a:pt x="331" y="156"/>
                    <a:pt x="331" y="157"/>
                  </a:cubicBezTo>
                  <a:cubicBezTo>
                    <a:pt x="331" y="157"/>
                    <a:pt x="330" y="157"/>
                    <a:pt x="330" y="157"/>
                  </a:cubicBezTo>
                  <a:cubicBezTo>
                    <a:pt x="333" y="157"/>
                    <a:pt x="335" y="158"/>
                    <a:pt x="339" y="158"/>
                  </a:cubicBezTo>
                  <a:cubicBezTo>
                    <a:pt x="338" y="160"/>
                    <a:pt x="337" y="161"/>
                    <a:pt x="334" y="164"/>
                  </a:cubicBezTo>
                  <a:cubicBezTo>
                    <a:pt x="335" y="164"/>
                    <a:pt x="336" y="164"/>
                    <a:pt x="337" y="164"/>
                  </a:cubicBezTo>
                  <a:cubicBezTo>
                    <a:pt x="340" y="164"/>
                    <a:pt x="343" y="162"/>
                    <a:pt x="345" y="162"/>
                  </a:cubicBezTo>
                  <a:cubicBezTo>
                    <a:pt x="347" y="162"/>
                    <a:pt x="349" y="162"/>
                    <a:pt x="350" y="162"/>
                  </a:cubicBezTo>
                  <a:cubicBezTo>
                    <a:pt x="353" y="159"/>
                    <a:pt x="353" y="159"/>
                    <a:pt x="355" y="158"/>
                  </a:cubicBezTo>
                  <a:cubicBezTo>
                    <a:pt x="356" y="159"/>
                    <a:pt x="357" y="159"/>
                    <a:pt x="357" y="160"/>
                  </a:cubicBezTo>
                  <a:cubicBezTo>
                    <a:pt x="357" y="162"/>
                    <a:pt x="355" y="163"/>
                    <a:pt x="355" y="165"/>
                  </a:cubicBezTo>
                  <a:close/>
                  <a:moveTo>
                    <a:pt x="1354" y="570"/>
                  </a:moveTo>
                  <a:cubicBezTo>
                    <a:pt x="1342" y="501"/>
                    <a:pt x="1341" y="498"/>
                    <a:pt x="1331" y="465"/>
                  </a:cubicBezTo>
                  <a:cubicBezTo>
                    <a:pt x="1327" y="454"/>
                    <a:pt x="1327" y="454"/>
                    <a:pt x="1327" y="454"/>
                  </a:cubicBezTo>
                  <a:cubicBezTo>
                    <a:pt x="1325" y="446"/>
                    <a:pt x="1325" y="446"/>
                    <a:pt x="1325" y="446"/>
                  </a:cubicBezTo>
                  <a:cubicBezTo>
                    <a:pt x="1324" y="443"/>
                    <a:pt x="1323" y="440"/>
                    <a:pt x="1322" y="438"/>
                  </a:cubicBezTo>
                  <a:cubicBezTo>
                    <a:pt x="1313" y="414"/>
                    <a:pt x="1304" y="391"/>
                    <a:pt x="1293" y="368"/>
                  </a:cubicBezTo>
                  <a:cubicBezTo>
                    <a:pt x="1292" y="367"/>
                    <a:pt x="1292" y="366"/>
                    <a:pt x="1291" y="365"/>
                  </a:cubicBezTo>
                  <a:cubicBezTo>
                    <a:pt x="1291" y="364"/>
                    <a:pt x="1290" y="363"/>
                    <a:pt x="1290" y="362"/>
                  </a:cubicBezTo>
                  <a:cubicBezTo>
                    <a:pt x="1283" y="348"/>
                    <a:pt x="1276" y="335"/>
                    <a:pt x="1268" y="322"/>
                  </a:cubicBezTo>
                  <a:cubicBezTo>
                    <a:pt x="1256" y="300"/>
                    <a:pt x="1251" y="293"/>
                    <a:pt x="1237" y="273"/>
                  </a:cubicBezTo>
                  <a:cubicBezTo>
                    <a:pt x="1196" y="218"/>
                    <a:pt x="1195" y="217"/>
                    <a:pt x="1169" y="189"/>
                  </a:cubicBezTo>
                  <a:cubicBezTo>
                    <a:pt x="1163" y="183"/>
                    <a:pt x="1156" y="177"/>
                    <a:pt x="1149" y="170"/>
                  </a:cubicBezTo>
                  <a:cubicBezTo>
                    <a:pt x="1150" y="172"/>
                    <a:pt x="1152" y="174"/>
                    <a:pt x="1154" y="176"/>
                  </a:cubicBezTo>
                  <a:cubicBezTo>
                    <a:pt x="1133" y="156"/>
                    <a:pt x="1100" y="130"/>
                    <a:pt x="1095" y="125"/>
                  </a:cubicBezTo>
                  <a:cubicBezTo>
                    <a:pt x="1094" y="126"/>
                    <a:pt x="1094" y="126"/>
                    <a:pt x="1094" y="127"/>
                  </a:cubicBezTo>
                  <a:cubicBezTo>
                    <a:pt x="1097" y="129"/>
                    <a:pt x="1153" y="179"/>
                    <a:pt x="1156" y="182"/>
                  </a:cubicBezTo>
                  <a:cubicBezTo>
                    <a:pt x="1146" y="175"/>
                    <a:pt x="1142" y="172"/>
                    <a:pt x="1134" y="168"/>
                  </a:cubicBezTo>
                  <a:cubicBezTo>
                    <a:pt x="1133" y="169"/>
                    <a:pt x="1133" y="170"/>
                    <a:pt x="1133" y="171"/>
                  </a:cubicBezTo>
                  <a:cubicBezTo>
                    <a:pt x="1133" y="171"/>
                    <a:pt x="1134" y="172"/>
                    <a:pt x="1134" y="172"/>
                  </a:cubicBezTo>
                  <a:cubicBezTo>
                    <a:pt x="1136" y="174"/>
                    <a:pt x="1136" y="174"/>
                    <a:pt x="1147" y="186"/>
                  </a:cubicBezTo>
                  <a:cubicBezTo>
                    <a:pt x="1146" y="185"/>
                    <a:pt x="1146" y="185"/>
                    <a:pt x="1142" y="181"/>
                  </a:cubicBezTo>
                  <a:cubicBezTo>
                    <a:pt x="1141" y="183"/>
                    <a:pt x="1142" y="185"/>
                    <a:pt x="1143" y="186"/>
                  </a:cubicBezTo>
                  <a:cubicBezTo>
                    <a:pt x="1142" y="186"/>
                    <a:pt x="1141" y="185"/>
                    <a:pt x="1140" y="185"/>
                  </a:cubicBezTo>
                  <a:cubicBezTo>
                    <a:pt x="1140" y="186"/>
                    <a:pt x="1140" y="187"/>
                    <a:pt x="1140" y="188"/>
                  </a:cubicBezTo>
                  <a:cubicBezTo>
                    <a:pt x="1141" y="189"/>
                    <a:pt x="1142" y="191"/>
                    <a:pt x="1143" y="192"/>
                  </a:cubicBezTo>
                  <a:cubicBezTo>
                    <a:pt x="1141" y="192"/>
                    <a:pt x="1141" y="192"/>
                    <a:pt x="1133" y="184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6"/>
                    <a:pt x="1135" y="188"/>
                    <a:pt x="1136" y="190"/>
                  </a:cubicBezTo>
                  <a:cubicBezTo>
                    <a:pt x="1135" y="189"/>
                    <a:pt x="1134" y="189"/>
                    <a:pt x="1134" y="188"/>
                  </a:cubicBezTo>
                  <a:cubicBezTo>
                    <a:pt x="1134" y="194"/>
                    <a:pt x="1134" y="194"/>
                    <a:pt x="1140" y="210"/>
                  </a:cubicBezTo>
                  <a:cubicBezTo>
                    <a:pt x="1140" y="211"/>
                    <a:pt x="1138" y="211"/>
                    <a:pt x="1138" y="211"/>
                  </a:cubicBezTo>
                  <a:cubicBezTo>
                    <a:pt x="1135" y="210"/>
                    <a:pt x="1128" y="207"/>
                    <a:pt x="1126" y="201"/>
                  </a:cubicBezTo>
                  <a:cubicBezTo>
                    <a:pt x="1127" y="201"/>
                    <a:pt x="1128" y="200"/>
                    <a:pt x="1128" y="200"/>
                  </a:cubicBezTo>
                  <a:cubicBezTo>
                    <a:pt x="1125" y="195"/>
                    <a:pt x="1121" y="192"/>
                    <a:pt x="1118" y="191"/>
                  </a:cubicBezTo>
                  <a:cubicBezTo>
                    <a:pt x="1117" y="191"/>
                    <a:pt x="1115" y="191"/>
                    <a:pt x="1113" y="191"/>
                  </a:cubicBezTo>
                  <a:cubicBezTo>
                    <a:pt x="1117" y="196"/>
                    <a:pt x="1122" y="200"/>
                    <a:pt x="1125" y="206"/>
                  </a:cubicBezTo>
                  <a:cubicBezTo>
                    <a:pt x="1131" y="210"/>
                    <a:pt x="1131" y="210"/>
                    <a:pt x="1138" y="221"/>
                  </a:cubicBezTo>
                  <a:cubicBezTo>
                    <a:pt x="1138" y="221"/>
                    <a:pt x="1138" y="221"/>
                    <a:pt x="1138" y="221"/>
                  </a:cubicBezTo>
                  <a:cubicBezTo>
                    <a:pt x="1136" y="220"/>
                    <a:pt x="1133" y="218"/>
                    <a:pt x="1130" y="217"/>
                  </a:cubicBezTo>
                  <a:cubicBezTo>
                    <a:pt x="1130" y="224"/>
                    <a:pt x="1130" y="224"/>
                    <a:pt x="1140" y="241"/>
                  </a:cubicBezTo>
                  <a:cubicBezTo>
                    <a:pt x="1129" y="238"/>
                    <a:pt x="1129" y="238"/>
                    <a:pt x="1122" y="234"/>
                  </a:cubicBezTo>
                  <a:cubicBezTo>
                    <a:pt x="1122" y="243"/>
                    <a:pt x="1131" y="243"/>
                    <a:pt x="1135" y="248"/>
                  </a:cubicBezTo>
                  <a:cubicBezTo>
                    <a:pt x="1135" y="248"/>
                    <a:pt x="1134" y="249"/>
                    <a:pt x="1134" y="250"/>
                  </a:cubicBezTo>
                  <a:cubicBezTo>
                    <a:pt x="1112" y="245"/>
                    <a:pt x="1103" y="224"/>
                    <a:pt x="1087" y="211"/>
                  </a:cubicBezTo>
                  <a:cubicBezTo>
                    <a:pt x="1099" y="211"/>
                    <a:pt x="1107" y="223"/>
                    <a:pt x="1119" y="222"/>
                  </a:cubicBezTo>
                  <a:cubicBezTo>
                    <a:pt x="1126" y="222"/>
                    <a:pt x="1122" y="212"/>
                    <a:pt x="1119" y="209"/>
                  </a:cubicBezTo>
                  <a:cubicBezTo>
                    <a:pt x="1103" y="191"/>
                    <a:pt x="1077" y="191"/>
                    <a:pt x="1059" y="175"/>
                  </a:cubicBezTo>
                  <a:cubicBezTo>
                    <a:pt x="1053" y="178"/>
                    <a:pt x="1048" y="174"/>
                    <a:pt x="1043" y="171"/>
                  </a:cubicBezTo>
                  <a:cubicBezTo>
                    <a:pt x="1044" y="171"/>
                    <a:pt x="1046" y="171"/>
                    <a:pt x="1048" y="171"/>
                  </a:cubicBezTo>
                  <a:cubicBezTo>
                    <a:pt x="1048" y="170"/>
                    <a:pt x="1049" y="169"/>
                    <a:pt x="1049" y="169"/>
                  </a:cubicBezTo>
                  <a:cubicBezTo>
                    <a:pt x="1048" y="168"/>
                    <a:pt x="1048" y="168"/>
                    <a:pt x="1036" y="161"/>
                  </a:cubicBezTo>
                  <a:cubicBezTo>
                    <a:pt x="1036" y="163"/>
                    <a:pt x="1037" y="165"/>
                    <a:pt x="1038" y="167"/>
                  </a:cubicBezTo>
                  <a:cubicBezTo>
                    <a:pt x="1035" y="165"/>
                    <a:pt x="1034" y="161"/>
                    <a:pt x="1031" y="160"/>
                  </a:cubicBezTo>
                  <a:cubicBezTo>
                    <a:pt x="1031" y="161"/>
                    <a:pt x="1031" y="163"/>
                    <a:pt x="1031" y="165"/>
                  </a:cubicBezTo>
                  <a:cubicBezTo>
                    <a:pt x="1030" y="164"/>
                    <a:pt x="1028" y="163"/>
                    <a:pt x="1027" y="161"/>
                  </a:cubicBezTo>
                  <a:cubicBezTo>
                    <a:pt x="1026" y="165"/>
                    <a:pt x="1026" y="165"/>
                    <a:pt x="1028" y="170"/>
                  </a:cubicBezTo>
                  <a:cubicBezTo>
                    <a:pt x="1027" y="170"/>
                    <a:pt x="1027" y="170"/>
                    <a:pt x="1027" y="170"/>
                  </a:cubicBezTo>
                  <a:cubicBezTo>
                    <a:pt x="1025" y="167"/>
                    <a:pt x="1024" y="163"/>
                    <a:pt x="1022" y="161"/>
                  </a:cubicBezTo>
                  <a:cubicBezTo>
                    <a:pt x="1021" y="161"/>
                    <a:pt x="1020" y="161"/>
                    <a:pt x="1020" y="161"/>
                  </a:cubicBezTo>
                  <a:cubicBezTo>
                    <a:pt x="1019" y="163"/>
                    <a:pt x="1019" y="165"/>
                    <a:pt x="1018" y="166"/>
                  </a:cubicBezTo>
                  <a:cubicBezTo>
                    <a:pt x="1018" y="167"/>
                    <a:pt x="1019" y="170"/>
                    <a:pt x="1019" y="171"/>
                  </a:cubicBezTo>
                  <a:cubicBezTo>
                    <a:pt x="1018" y="171"/>
                    <a:pt x="1016" y="169"/>
                    <a:pt x="1015" y="168"/>
                  </a:cubicBezTo>
                  <a:cubicBezTo>
                    <a:pt x="1014" y="169"/>
                    <a:pt x="1014" y="170"/>
                    <a:pt x="1014" y="171"/>
                  </a:cubicBezTo>
                  <a:cubicBezTo>
                    <a:pt x="1014" y="171"/>
                    <a:pt x="1014" y="172"/>
                    <a:pt x="1015" y="173"/>
                  </a:cubicBezTo>
                  <a:cubicBezTo>
                    <a:pt x="1011" y="170"/>
                    <a:pt x="1011" y="170"/>
                    <a:pt x="1010" y="170"/>
                  </a:cubicBezTo>
                  <a:cubicBezTo>
                    <a:pt x="1010" y="173"/>
                    <a:pt x="1010" y="175"/>
                    <a:pt x="1010" y="178"/>
                  </a:cubicBezTo>
                  <a:cubicBezTo>
                    <a:pt x="1009" y="176"/>
                    <a:pt x="1008" y="174"/>
                    <a:pt x="1007" y="173"/>
                  </a:cubicBezTo>
                  <a:cubicBezTo>
                    <a:pt x="1007" y="173"/>
                    <a:pt x="1007" y="173"/>
                    <a:pt x="1007" y="173"/>
                  </a:cubicBezTo>
                  <a:cubicBezTo>
                    <a:pt x="1007" y="174"/>
                    <a:pt x="1007" y="177"/>
                    <a:pt x="1007" y="179"/>
                  </a:cubicBezTo>
                  <a:cubicBezTo>
                    <a:pt x="1005" y="179"/>
                    <a:pt x="1005" y="179"/>
                    <a:pt x="1000" y="177"/>
                  </a:cubicBezTo>
                  <a:cubicBezTo>
                    <a:pt x="1000" y="178"/>
                    <a:pt x="1000" y="179"/>
                    <a:pt x="1000" y="180"/>
                  </a:cubicBezTo>
                  <a:cubicBezTo>
                    <a:pt x="1000" y="181"/>
                    <a:pt x="999" y="181"/>
                    <a:pt x="998" y="181"/>
                  </a:cubicBezTo>
                  <a:cubicBezTo>
                    <a:pt x="998" y="183"/>
                    <a:pt x="998" y="185"/>
                    <a:pt x="997" y="186"/>
                  </a:cubicBezTo>
                  <a:cubicBezTo>
                    <a:pt x="998" y="186"/>
                    <a:pt x="999" y="187"/>
                    <a:pt x="999" y="188"/>
                  </a:cubicBezTo>
                  <a:cubicBezTo>
                    <a:pt x="1000" y="188"/>
                    <a:pt x="1000" y="188"/>
                    <a:pt x="1000" y="188"/>
                  </a:cubicBezTo>
                  <a:cubicBezTo>
                    <a:pt x="999" y="188"/>
                    <a:pt x="998" y="189"/>
                    <a:pt x="997" y="189"/>
                  </a:cubicBezTo>
                  <a:cubicBezTo>
                    <a:pt x="999" y="191"/>
                    <a:pt x="999" y="193"/>
                    <a:pt x="999" y="194"/>
                  </a:cubicBezTo>
                  <a:cubicBezTo>
                    <a:pt x="998" y="194"/>
                    <a:pt x="997" y="193"/>
                    <a:pt x="997" y="193"/>
                  </a:cubicBezTo>
                  <a:cubicBezTo>
                    <a:pt x="996" y="192"/>
                    <a:pt x="996" y="192"/>
                    <a:pt x="996" y="192"/>
                  </a:cubicBezTo>
                  <a:cubicBezTo>
                    <a:pt x="996" y="193"/>
                    <a:pt x="995" y="193"/>
                    <a:pt x="995" y="194"/>
                  </a:cubicBezTo>
                  <a:cubicBezTo>
                    <a:pt x="995" y="195"/>
                    <a:pt x="996" y="196"/>
                    <a:pt x="996" y="196"/>
                  </a:cubicBezTo>
                  <a:cubicBezTo>
                    <a:pt x="996" y="197"/>
                    <a:pt x="997" y="197"/>
                    <a:pt x="997" y="197"/>
                  </a:cubicBezTo>
                  <a:cubicBezTo>
                    <a:pt x="996" y="198"/>
                    <a:pt x="995" y="198"/>
                    <a:pt x="995" y="198"/>
                  </a:cubicBezTo>
                  <a:cubicBezTo>
                    <a:pt x="994" y="198"/>
                    <a:pt x="993" y="198"/>
                    <a:pt x="993" y="198"/>
                  </a:cubicBezTo>
                  <a:cubicBezTo>
                    <a:pt x="992" y="198"/>
                    <a:pt x="992" y="199"/>
                    <a:pt x="991" y="200"/>
                  </a:cubicBezTo>
                  <a:cubicBezTo>
                    <a:pt x="992" y="200"/>
                    <a:pt x="993" y="201"/>
                    <a:pt x="993" y="202"/>
                  </a:cubicBezTo>
                  <a:cubicBezTo>
                    <a:pt x="992" y="203"/>
                    <a:pt x="990" y="203"/>
                    <a:pt x="989" y="205"/>
                  </a:cubicBezTo>
                  <a:cubicBezTo>
                    <a:pt x="989" y="205"/>
                    <a:pt x="990" y="206"/>
                    <a:pt x="990" y="206"/>
                  </a:cubicBezTo>
                  <a:cubicBezTo>
                    <a:pt x="991" y="207"/>
                    <a:pt x="991" y="208"/>
                    <a:pt x="991" y="208"/>
                  </a:cubicBezTo>
                  <a:cubicBezTo>
                    <a:pt x="990" y="208"/>
                    <a:pt x="989" y="208"/>
                    <a:pt x="989" y="207"/>
                  </a:cubicBezTo>
                  <a:cubicBezTo>
                    <a:pt x="988" y="208"/>
                    <a:pt x="988" y="209"/>
                    <a:pt x="987" y="209"/>
                  </a:cubicBezTo>
                  <a:cubicBezTo>
                    <a:pt x="988" y="211"/>
                    <a:pt x="990" y="212"/>
                    <a:pt x="991" y="213"/>
                  </a:cubicBezTo>
                  <a:cubicBezTo>
                    <a:pt x="991" y="214"/>
                    <a:pt x="991" y="214"/>
                    <a:pt x="991" y="214"/>
                  </a:cubicBezTo>
                  <a:cubicBezTo>
                    <a:pt x="991" y="214"/>
                    <a:pt x="990" y="214"/>
                    <a:pt x="989" y="214"/>
                  </a:cubicBezTo>
                  <a:cubicBezTo>
                    <a:pt x="989" y="215"/>
                    <a:pt x="989" y="215"/>
                    <a:pt x="990" y="216"/>
                  </a:cubicBezTo>
                  <a:cubicBezTo>
                    <a:pt x="989" y="216"/>
                    <a:pt x="988" y="217"/>
                    <a:pt x="987" y="217"/>
                  </a:cubicBezTo>
                  <a:cubicBezTo>
                    <a:pt x="987" y="221"/>
                    <a:pt x="987" y="221"/>
                    <a:pt x="989" y="224"/>
                  </a:cubicBezTo>
                  <a:cubicBezTo>
                    <a:pt x="988" y="225"/>
                    <a:pt x="985" y="227"/>
                    <a:pt x="985" y="232"/>
                  </a:cubicBezTo>
                  <a:cubicBezTo>
                    <a:pt x="986" y="233"/>
                    <a:pt x="986" y="233"/>
                    <a:pt x="986" y="233"/>
                  </a:cubicBezTo>
                  <a:cubicBezTo>
                    <a:pt x="977" y="233"/>
                    <a:pt x="979" y="242"/>
                    <a:pt x="974" y="246"/>
                  </a:cubicBezTo>
                  <a:cubicBezTo>
                    <a:pt x="974" y="245"/>
                    <a:pt x="973" y="245"/>
                    <a:pt x="973" y="245"/>
                  </a:cubicBezTo>
                  <a:cubicBezTo>
                    <a:pt x="972" y="245"/>
                    <a:pt x="971" y="245"/>
                    <a:pt x="970" y="245"/>
                  </a:cubicBezTo>
                  <a:cubicBezTo>
                    <a:pt x="969" y="249"/>
                    <a:pt x="968" y="250"/>
                    <a:pt x="964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0" y="249"/>
                  </a:cubicBezTo>
                  <a:cubicBezTo>
                    <a:pt x="960" y="249"/>
                    <a:pt x="960" y="249"/>
                    <a:pt x="960" y="249"/>
                  </a:cubicBezTo>
                  <a:cubicBezTo>
                    <a:pt x="961" y="251"/>
                    <a:pt x="963" y="252"/>
                    <a:pt x="964" y="253"/>
                  </a:cubicBezTo>
                  <a:cubicBezTo>
                    <a:pt x="963" y="253"/>
                    <a:pt x="961" y="253"/>
                    <a:pt x="959" y="253"/>
                  </a:cubicBezTo>
                  <a:cubicBezTo>
                    <a:pt x="959" y="253"/>
                    <a:pt x="959" y="253"/>
                    <a:pt x="951" y="257"/>
                  </a:cubicBezTo>
                  <a:cubicBezTo>
                    <a:pt x="951" y="258"/>
                    <a:pt x="953" y="260"/>
                    <a:pt x="954" y="261"/>
                  </a:cubicBezTo>
                  <a:cubicBezTo>
                    <a:pt x="954" y="261"/>
                    <a:pt x="954" y="261"/>
                    <a:pt x="954" y="261"/>
                  </a:cubicBezTo>
                  <a:cubicBezTo>
                    <a:pt x="953" y="261"/>
                    <a:pt x="951" y="261"/>
                    <a:pt x="949" y="261"/>
                  </a:cubicBezTo>
                  <a:cubicBezTo>
                    <a:pt x="950" y="265"/>
                    <a:pt x="950" y="265"/>
                    <a:pt x="953" y="270"/>
                  </a:cubicBezTo>
                  <a:cubicBezTo>
                    <a:pt x="952" y="271"/>
                    <a:pt x="952" y="271"/>
                    <a:pt x="951" y="272"/>
                  </a:cubicBezTo>
                  <a:cubicBezTo>
                    <a:pt x="951" y="273"/>
                    <a:pt x="951" y="274"/>
                    <a:pt x="951" y="275"/>
                  </a:cubicBezTo>
                  <a:cubicBezTo>
                    <a:pt x="952" y="275"/>
                    <a:pt x="954" y="276"/>
                    <a:pt x="955" y="277"/>
                  </a:cubicBezTo>
                  <a:cubicBezTo>
                    <a:pt x="955" y="277"/>
                    <a:pt x="954" y="278"/>
                    <a:pt x="954" y="278"/>
                  </a:cubicBezTo>
                  <a:cubicBezTo>
                    <a:pt x="954" y="279"/>
                    <a:pt x="954" y="280"/>
                    <a:pt x="954" y="281"/>
                  </a:cubicBezTo>
                  <a:cubicBezTo>
                    <a:pt x="955" y="281"/>
                    <a:pt x="957" y="281"/>
                    <a:pt x="959" y="281"/>
                  </a:cubicBezTo>
                  <a:cubicBezTo>
                    <a:pt x="958" y="282"/>
                    <a:pt x="958" y="284"/>
                    <a:pt x="957" y="285"/>
                  </a:cubicBezTo>
                  <a:cubicBezTo>
                    <a:pt x="958" y="286"/>
                    <a:pt x="958" y="286"/>
                    <a:pt x="958" y="286"/>
                  </a:cubicBezTo>
                  <a:cubicBezTo>
                    <a:pt x="959" y="286"/>
                    <a:pt x="960" y="286"/>
                    <a:pt x="961" y="286"/>
                  </a:cubicBezTo>
                  <a:cubicBezTo>
                    <a:pt x="960" y="286"/>
                    <a:pt x="959" y="287"/>
                    <a:pt x="959" y="287"/>
                  </a:cubicBezTo>
                  <a:cubicBezTo>
                    <a:pt x="957" y="287"/>
                    <a:pt x="957" y="288"/>
                    <a:pt x="957" y="288"/>
                  </a:cubicBezTo>
                  <a:cubicBezTo>
                    <a:pt x="957" y="288"/>
                    <a:pt x="957" y="288"/>
                    <a:pt x="957" y="288"/>
                  </a:cubicBezTo>
                  <a:cubicBezTo>
                    <a:pt x="956" y="286"/>
                    <a:pt x="956" y="286"/>
                    <a:pt x="956" y="286"/>
                  </a:cubicBezTo>
                  <a:cubicBezTo>
                    <a:pt x="955" y="287"/>
                    <a:pt x="955" y="288"/>
                    <a:pt x="954" y="288"/>
                  </a:cubicBezTo>
                  <a:cubicBezTo>
                    <a:pt x="955" y="289"/>
                    <a:pt x="955" y="291"/>
                    <a:pt x="956" y="292"/>
                  </a:cubicBezTo>
                  <a:cubicBezTo>
                    <a:pt x="956" y="291"/>
                    <a:pt x="956" y="291"/>
                    <a:pt x="956" y="291"/>
                  </a:cubicBezTo>
                  <a:cubicBezTo>
                    <a:pt x="957" y="292"/>
                    <a:pt x="957" y="292"/>
                    <a:pt x="957" y="292"/>
                  </a:cubicBezTo>
                  <a:cubicBezTo>
                    <a:pt x="958" y="292"/>
                    <a:pt x="959" y="291"/>
                    <a:pt x="959" y="291"/>
                  </a:cubicBezTo>
                  <a:cubicBezTo>
                    <a:pt x="960" y="291"/>
                    <a:pt x="960" y="291"/>
                    <a:pt x="960" y="291"/>
                  </a:cubicBezTo>
                  <a:cubicBezTo>
                    <a:pt x="961" y="291"/>
                    <a:pt x="962" y="290"/>
                    <a:pt x="962" y="289"/>
                  </a:cubicBezTo>
                  <a:cubicBezTo>
                    <a:pt x="962" y="290"/>
                    <a:pt x="961" y="291"/>
                    <a:pt x="961" y="291"/>
                  </a:cubicBezTo>
                  <a:cubicBezTo>
                    <a:pt x="962" y="292"/>
                    <a:pt x="962" y="292"/>
                    <a:pt x="963" y="292"/>
                  </a:cubicBezTo>
                  <a:cubicBezTo>
                    <a:pt x="963" y="292"/>
                    <a:pt x="963" y="292"/>
                    <a:pt x="963" y="293"/>
                  </a:cubicBezTo>
                  <a:cubicBezTo>
                    <a:pt x="963" y="293"/>
                    <a:pt x="962" y="293"/>
                    <a:pt x="961" y="294"/>
                  </a:cubicBezTo>
                  <a:cubicBezTo>
                    <a:pt x="962" y="294"/>
                    <a:pt x="962" y="295"/>
                    <a:pt x="962" y="296"/>
                  </a:cubicBezTo>
                  <a:cubicBezTo>
                    <a:pt x="964" y="296"/>
                    <a:pt x="964" y="296"/>
                    <a:pt x="964" y="296"/>
                  </a:cubicBezTo>
                  <a:cubicBezTo>
                    <a:pt x="963" y="298"/>
                    <a:pt x="963" y="298"/>
                    <a:pt x="963" y="298"/>
                  </a:cubicBezTo>
                  <a:cubicBezTo>
                    <a:pt x="963" y="297"/>
                    <a:pt x="962" y="297"/>
                    <a:pt x="961" y="297"/>
                  </a:cubicBezTo>
                  <a:cubicBezTo>
                    <a:pt x="961" y="297"/>
                    <a:pt x="961" y="297"/>
                    <a:pt x="960" y="297"/>
                  </a:cubicBezTo>
                  <a:cubicBezTo>
                    <a:pt x="958" y="295"/>
                    <a:pt x="958" y="295"/>
                    <a:pt x="958" y="295"/>
                  </a:cubicBezTo>
                  <a:cubicBezTo>
                    <a:pt x="959" y="301"/>
                    <a:pt x="959" y="301"/>
                    <a:pt x="968" y="306"/>
                  </a:cubicBezTo>
                  <a:cubicBezTo>
                    <a:pt x="968" y="306"/>
                    <a:pt x="968" y="307"/>
                    <a:pt x="968" y="307"/>
                  </a:cubicBezTo>
                  <a:cubicBezTo>
                    <a:pt x="970" y="308"/>
                    <a:pt x="970" y="308"/>
                    <a:pt x="970" y="308"/>
                  </a:cubicBezTo>
                  <a:cubicBezTo>
                    <a:pt x="970" y="307"/>
                    <a:pt x="970" y="307"/>
                    <a:pt x="970" y="307"/>
                  </a:cubicBezTo>
                  <a:cubicBezTo>
                    <a:pt x="979" y="316"/>
                    <a:pt x="991" y="300"/>
                    <a:pt x="991" y="300"/>
                  </a:cubicBezTo>
                  <a:cubicBezTo>
                    <a:pt x="992" y="300"/>
                    <a:pt x="994" y="299"/>
                    <a:pt x="996" y="299"/>
                  </a:cubicBezTo>
                  <a:cubicBezTo>
                    <a:pt x="996" y="297"/>
                    <a:pt x="996" y="295"/>
                    <a:pt x="996" y="293"/>
                  </a:cubicBezTo>
                  <a:cubicBezTo>
                    <a:pt x="996" y="293"/>
                    <a:pt x="996" y="293"/>
                    <a:pt x="997" y="293"/>
                  </a:cubicBezTo>
                  <a:cubicBezTo>
                    <a:pt x="997" y="298"/>
                    <a:pt x="1001" y="299"/>
                    <a:pt x="1002" y="299"/>
                  </a:cubicBezTo>
                  <a:cubicBezTo>
                    <a:pt x="1003" y="306"/>
                    <a:pt x="1005" y="310"/>
                    <a:pt x="1010" y="311"/>
                  </a:cubicBezTo>
                  <a:cubicBezTo>
                    <a:pt x="1011" y="317"/>
                    <a:pt x="1011" y="319"/>
                    <a:pt x="1015" y="322"/>
                  </a:cubicBezTo>
                  <a:cubicBezTo>
                    <a:pt x="1018" y="327"/>
                    <a:pt x="1018" y="327"/>
                    <a:pt x="1024" y="332"/>
                  </a:cubicBezTo>
                  <a:cubicBezTo>
                    <a:pt x="1023" y="333"/>
                    <a:pt x="1022" y="335"/>
                    <a:pt x="1022" y="337"/>
                  </a:cubicBezTo>
                  <a:cubicBezTo>
                    <a:pt x="1024" y="340"/>
                    <a:pt x="1024" y="340"/>
                    <a:pt x="1027" y="343"/>
                  </a:cubicBezTo>
                  <a:cubicBezTo>
                    <a:pt x="1027" y="343"/>
                    <a:pt x="1027" y="344"/>
                    <a:pt x="1026" y="345"/>
                  </a:cubicBezTo>
                  <a:cubicBezTo>
                    <a:pt x="1027" y="346"/>
                    <a:pt x="1028" y="346"/>
                    <a:pt x="1028" y="347"/>
                  </a:cubicBezTo>
                  <a:cubicBezTo>
                    <a:pt x="1035" y="348"/>
                    <a:pt x="1035" y="347"/>
                    <a:pt x="1038" y="347"/>
                  </a:cubicBezTo>
                  <a:cubicBezTo>
                    <a:pt x="1037" y="345"/>
                    <a:pt x="1037" y="343"/>
                    <a:pt x="1037" y="342"/>
                  </a:cubicBezTo>
                  <a:cubicBezTo>
                    <a:pt x="1037" y="341"/>
                    <a:pt x="1043" y="336"/>
                    <a:pt x="1048" y="341"/>
                  </a:cubicBezTo>
                  <a:cubicBezTo>
                    <a:pt x="1050" y="334"/>
                    <a:pt x="1052" y="324"/>
                    <a:pt x="1048" y="321"/>
                  </a:cubicBezTo>
                  <a:cubicBezTo>
                    <a:pt x="1048" y="321"/>
                    <a:pt x="1048" y="321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8"/>
                  </a:cubicBezTo>
                  <a:cubicBezTo>
                    <a:pt x="1048" y="318"/>
                    <a:pt x="1048" y="318"/>
                    <a:pt x="1048" y="318"/>
                  </a:cubicBezTo>
                  <a:cubicBezTo>
                    <a:pt x="1048" y="318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5"/>
                    <a:pt x="1049" y="315"/>
                    <a:pt x="1045" y="310"/>
                  </a:cubicBezTo>
                  <a:cubicBezTo>
                    <a:pt x="1046" y="310"/>
                    <a:pt x="1048" y="309"/>
                    <a:pt x="1049" y="308"/>
                  </a:cubicBezTo>
                  <a:cubicBezTo>
                    <a:pt x="1050" y="308"/>
                    <a:pt x="1051" y="308"/>
                    <a:pt x="1051" y="308"/>
                  </a:cubicBezTo>
                  <a:cubicBezTo>
                    <a:pt x="1051" y="307"/>
                    <a:pt x="1051" y="306"/>
                    <a:pt x="1051" y="305"/>
                  </a:cubicBezTo>
                  <a:cubicBezTo>
                    <a:pt x="1052" y="304"/>
                    <a:pt x="1052" y="304"/>
                    <a:pt x="1052" y="304"/>
                  </a:cubicBezTo>
                  <a:cubicBezTo>
                    <a:pt x="1052" y="304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3" y="305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5" y="305"/>
                    <a:pt x="1055" y="303"/>
                    <a:pt x="1057" y="301"/>
                  </a:cubicBezTo>
                  <a:cubicBezTo>
                    <a:pt x="1057" y="301"/>
                    <a:pt x="1057" y="301"/>
                    <a:pt x="1057" y="301"/>
                  </a:cubicBezTo>
                  <a:cubicBezTo>
                    <a:pt x="1056" y="301"/>
                    <a:pt x="1056" y="301"/>
                    <a:pt x="1056" y="301"/>
                  </a:cubicBezTo>
                  <a:cubicBezTo>
                    <a:pt x="1056" y="301"/>
                    <a:pt x="1056" y="301"/>
                    <a:pt x="1056" y="302"/>
                  </a:cubicBezTo>
                  <a:cubicBezTo>
                    <a:pt x="1047" y="301"/>
                    <a:pt x="1047" y="301"/>
                    <a:pt x="1044" y="299"/>
                  </a:cubicBezTo>
                  <a:cubicBezTo>
                    <a:pt x="1041" y="299"/>
                    <a:pt x="1041" y="299"/>
                    <a:pt x="1041" y="299"/>
                  </a:cubicBezTo>
                  <a:cubicBezTo>
                    <a:pt x="1042" y="298"/>
                    <a:pt x="1042" y="298"/>
                    <a:pt x="1042" y="298"/>
                  </a:cubicBezTo>
                  <a:cubicBezTo>
                    <a:pt x="1056" y="299"/>
                    <a:pt x="1056" y="299"/>
                    <a:pt x="1056" y="299"/>
                  </a:cubicBezTo>
                  <a:cubicBezTo>
                    <a:pt x="1057" y="297"/>
                    <a:pt x="1057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9" y="297"/>
                  </a:cubicBezTo>
                  <a:cubicBezTo>
                    <a:pt x="1059" y="297"/>
                    <a:pt x="1059" y="297"/>
                    <a:pt x="1059" y="297"/>
                  </a:cubicBezTo>
                  <a:cubicBezTo>
                    <a:pt x="1057" y="294"/>
                    <a:pt x="1056" y="292"/>
                    <a:pt x="1042" y="284"/>
                  </a:cubicBezTo>
                  <a:cubicBezTo>
                    <a:pt x="1039" y="277"/>
                    <a:pt x="1035" y="264"/>
                    <a:pt x="1035" y="264"/>
                  </a:cubicBezTo>
                  <a:cubicBezTo>
                    <a:pt x="1036" y="264"/>
                    <a:pt x="1037" y="264"/>
                    <a:pt x="1037" y="264"/>
                  </a:cubicBezTo>
                  <a:cubicBezTo>
                    <a:pt x="1038" y="262"/>
                    <a:pt x="1037" y="260"/>
                    <a:pt x="1037" y="259"/>
                  </a:cubicBezTo>
                  <a:cubicBezTo>
                    <a:pt x="1037" y="258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40" y="256"/>
                    <a:pt x="1042" y="255"/>
                    <a:pt x="1042" y="252"/>
                  </a:cubicBezTo>
                  <a:cubicBezTo>
                    <a:pt x="1049" y="251"/>
                    <a:pt x="1050" y="243"/>
                    <a:pt x="1050" y="240"/>
                  </a:cubicBezTo>
                  <a:cubicBezTo>
                    <a:pt x="1048" y="239"/>
                    <a:pt x="1046" y="237"/>
                    <a:pt x="1045" y="236"/>
                  </a:cubicBezTo>
                  <a:cubicBezTo>
                    <a:pt x="1045" y="235"/>
                    <a:pt x="1046" y="234"/>
                    <a:pt x="1046" y="234"/>
                  </a:cubicBezTo>
                  <a:cubicBezTo>
                    <a:pt x="1046" y="232"/>
                    <a:pt x="1045" y="230"/>
                    <a:pt x="1044" y="229"/>
                  </a:cubicBezTo>
                  <a:cubicBezTo>
                    <a:pt x="1045" y="229"/>
                    <a:pt x="1046" y="228"/>
                    <a:pt x="1046" y="228"/>
                  </a:cubicBezTo>
                  <a:cubicBezTo>
                    <a:pt x="1046" y="226"/>
                    <a:pt x="1046" y="224"/>
                    <a:pt x="1046" y="223"/>
                  </a:cubicBezTo>
                  <a:cubicBezTo>
                    <a:pt x="1050" y="223"/>
                    <a:pt x="1065" y="231"/>
                    <a:pt x="1069" y="235"/>
                  </a:cubicBezTo>
                  <a:cubicBezTo>
                    <a:pt x="1066" y="237"/>
                    <a:pt x="1065" y="238"/>
                    <a:pt x="1063" y="251"/>
                  </a:cubicBezTo>
                  <a:cubicBezTo>
                    <a:pt x="1063" y="251"/>
                    <a:pt x="1063" y="251"/>
                    <a:pt x="1062" y="251"/>
                  </a:cubicBezTo>
                  <a:cubicBezTo>
                    <a:pt x="1061" y="249"/>
                    <a:pt x="1061" y="249"/>
                    <a:pt x="1061" y="249"/>
                  </a:cubicBezTo>
                  <a:cubicBezTo>
                    <a:pt x="1061" y="251"/>
                    <a:pt x="1061" y="253"/>
                    <a:pt x="1062" y="255"/>
                  </a:cubicBezTo>
                  <a:cubicBezTo>
                    <a:pt x="1061" y="255"/>
                    <a:pt x="1060" y="256"/>
                    <a:pt x="1059" y="256"/>
                  </a:cubicBezTo>
                  <a:cubicBezTo>
                    <a:pt x="1058" y="261"/>
                    <a:pt x="1058" y="261"/>
                    <a:pt x="1058" y="264"/>
                  </a:cubicBezTo>
                  <a:cubicBezTo>
                    <a:pt x="1069" y="271"/>
                    <a:pt x="1072" y="284"/>
                    <a:pt x="1079" y="294"/>
                  </a:cubicBezTo>
                  <a:cubicBezTo>
                    <a:pt x="1080" y="294"/>
                    <a:pt x="1081" y="294"/>
                    <a:pt x="1081" y="293"/>
                  </a:cubicBezTo>
                  <a:cubicBezTo>
                    <a:pt x="1085" y="299"/>
                    <a:pt x="1086" y="299"/>
                    <a:pt x="1089" y="298"/>
                  </a:cubicBezTo>
                  <a:cubicBezTo>
                    <a:pt x="1090" y="297"/>
                    <a:pt x="1090" y="298"/>
                    <a:pt x="1090" y="298"/>
                  </a:cubicBezTo>
                  <a:cubicBezTo>
                    <a:pt x="1092" y="298"/>
                    <a:pt x="1093" y="297"/>
                    <a:pt x="1094" y="296"/>
                  </a:cubicBezTo>
                  <a:cubicBezTo>
                    <a:pt x="1095" y="296"/>
                    <a:pt x="1095" y="296"/>
                    <a:pt x="1096" y="296"/>
                  </a:cubicBezTo>
                  <a:cubicBezTo>
                    <a:pt x="1097" y="296"/>
                    <a:pt x="1097" y="295"/>
                    <a:pt x="1098" y="295"/>
                  </a:cubicBezTo>
                  <a:cubicBezTo>
                    <a:pt x="1099" y="295"/>
                    <a:pt x="1100" y="295"/>
                    <a:pt x="1100" y="295"/>
                  </a:cubicBezTo>
                  <a:cubicBezTo>
                    <a:pt x="1101" y="295"/>
                    <a:pt x="1101" y="295"/>
                    <a:pt x="1101" y="295"/>
                  </a:cubicBezTo>
                  <a:cubicBezTo>
                    <a:pt x="1102" y="294"/>
                    <a:pt x="1103" y="292"/>
                    <a:pt x="1103" y="291"/>
                  </a:cubicBezTo>
                  <a:cubicBezTo>
                    <a:pt x="1102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5" y="293"/>
                    <a:pt x="1105" y="293"/>
                    <a:pt x="1113" y="290"/>
                  </a:cubicBezTo>
                  <a:cubicBezTo>
                    <a:pt x="1113" y="290"/>
                    <a:pt x="1113" y="290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5" y="295"/>
                    <a:pt x="1124" y="294"/>
                    <a:pt x="1126" y="300"/>
                  </a:cubicBezTo>
                  <a:cubicBezTo>
                    <a:pt x="1124" y="300"/>
                    <a:pt x="1122" y="299"/>
                    <a:pt x="1121" y="298"/>
                  </a:cubicBezTo>
                  <a:cubicBezTo>
                    <a:pt x="1121" y="299"/>
                    <a:pt x="1120" y="300"/>
                    <a:pt x="1120" y="300"/>
                  </a:cubicBezTo>
                  <a:cubicBezTo>
                    <a:pt x="1118" y="300"/>
                    <a:pt x="1117" y="300"/>
                    <a:pt x="1115" y="301"/>
                  </a:cubicBezTo>
                  <a:cubicBezTo>
                    <a:pt x="1116" y="302"/>
                    <a:pt x="1116" y="302"/>
                    <a:pt x="1116" y="302"/>
                  </a:cubicBezTo>
                  <a:cubicBezTo>
                    <a:pt x="1116" y="303"/>
                    <a:pt x="1117" y="303"/>
                    <a:pt x="1117" y="304"/>
                  </a:cubicBezTo>
                  <a:cubicBezTo>
                    <a:pt x="1117" y="304"/>
                    <a:pt x="1117" y="304"/>
                    <a:pt x="1117" y="305"/>
                  </a:cubicBezTo>
                  <a:cubicBezTo>
                    <a:pt x="1112" y="308"/>
                    <a:pt x="1107" y="302"/>
                    <a:pt x="1101" y="305"/>
                  </a:cubicBezTo>
                  <a:cubicBezTo>
                    <a:pt x="1100" y="304"/>
                    <a:pt x="1100" y="304"/>
                    <a:pt x="1099" y="304"/>
                  </a:cubicBezTo>
                  <a:cubicBezTo>
                    <a:pt x="1099" y="304"/>
                    <a:pt x="1098" y="305"/>
                    <a:pt x="1098" y="305"/>
                  </a:cubicBezTo>
                  <a:cubicBezTo>
                    <a:pt x="1095" y="305"/>
                    <a:pt x="1093" y="306"/>
                    <a:pt x="1091" y="307"/>
                  </a:cubicBezTo>
                  <a:cubicBezTo>
                    <a:pt x="1092" y="311"/>
                    <a:pt x="1095" y="314"/>
                    <a:pt x="1096" y="318"/>
                  </a:cubicBezTo>
                  <a:cubicBezTo>
                    <a:pt x="1097" y="318"/>
                    <a:pt x="1098" y="319"/>
                    <a:pt x="1098" y="319"/>
                  </a:cubicBezTo>
                  <a:cubicBezTo>
                    <a:pt x="1099" y="319"/>
                    <a:pt x="1100" y="318"/>
                    <a:pt x="1101" y="318"/>
                  </a:cubicBezTo>
                  <a:cubicBezTo>
                    <a:pt x="1101" y="318"/>
                    <a:pt x="1101" y="318"/>
                    <a:pt x="1102" y="319"/>
                  </a:cubicBezTo>
                  <a:cubicBezTo>
                    <a:pt x="1103" y="323"/>
                    <a:pt x="1105" y="334"/>
                    <a:pt x="1105" y="334"/>
                  </a:cubicBezTo>
                  <a:cubicBezTo>
                    <a:pt x="1103" y="335"/>
                    <a:pt x="1103" y="335"/>
                    <a:pt x="1093" y="327"/>
                  </a:cubicBezTo>
                  <a:cubicBezTo>
                    <a:pt x="1092" y="326"/>
                    <a:pt x="1092" y="326"/>
                    <a:pt x="1092" y="326"/>
                  </a:cubicBezTo>
                  <a:cubicBezTo>
                    <a:pt x="1090" y="326"/>
                    <a:pt x="1088" y="326"/>
                    <a:pt x="1086" y="327"/>
                  </a:cubicBezTo>
                  <a:cubicBezTo>
                    <a:pt x="1083" y="337"/>
                    <a:pt x="1093" y="345"/>
                    <a:pt x="1092" y="355"/>
                  </a:cubicBezTo>
                  <a:cubicBezTo>
                    <a:pt x="1092" y="355"/>
                    <a:pt x="1092" y="356"/>
                    <a:pt x="1093" y="357"/>
                  </a:cubicBezTo>
                  <a:cubicBezTo>
                    <a:pt x="1090" y="358"/>
                    <a:pt x="1090" y="358"/>
                    <a:pt x="1085" y="357"/>
                  </a:cubicBezTo>
                  <a:cubicBezTo>
                    <a:pt x="1084" y="358"/>
                    <a:pt x="1084" y="360"/>
                    <a:pt x="1084" y="362"/>
                  </a:cubicBezTo>
                  <a:cubicBezTo>
                    <a:pt x="1083" y="363"/>
                    <a:pt x="1082" y="364"/>
                    <a:pt x="1080" y="365"/>
                  </a:cubicBezTo>
                  <a:cubicBezTo>
                    <a:pt x="1074" y="365"/>
                    <a:pt x="1070" y="357"/>
                    <a:pt x="1063" y="360"/>
                  </a:cubicBezTo>
                  <a:cubicBezTo>
                    <a:pt x="1049" y="365"/>
                    <a:pt x="1049" y="365"/>
                    <a:pt x="1044" y="365"/>
                  </a:cubicBezTo>
                  <a:cubicBezTo>
                    <a:pt x="1044" y="366"/>
                    <a:pt x="1044" y="367"/>
                    <a:pt x="1044" y="368"/>
                  </a:cubicBezTo>
                  <a:cubicBezTo>
                    <a:pt x="1042" y="368"/>
                    <a:pt x="1042" y="368"/>
                    <a:pt x="1029" y="359"/>
                  </a:cubicBezTo>
                  <a:cubicBezTo>
                    <a:pt x="1023" y="360"/>
                    <a:pt x="1023" y="361"/>
                    <a:pt x="1019" y="363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6" y="364"/>
                    <a:pt x="1016" y="363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5" y="362"/>
                    <a:pt x="1014" y="362"/>
                    <a:pt x="1013" y="362"/>
                  </a:cubicBezTo>
                  <a:cubicBezTo>
                    <a:pt x="1013" y="362"/>
                    <a:pt x="1013" y="362"/>
                    <a:pt x="1013" y="362"/>
                  </a:cubicBezTo>
                  <a:cubicBezTo>
                    <a:pt x="1013" y="361"/>
                    <a:pt x="1014" y="360"/>
                    <a:pt x="1014" y="360"/>
                  </a:cubicBezTo>
                  <a:cubicBezTo>
                    <a:pt x="1014" y="359"/>
                    <a:pt x="1014" y="358"/>
                    <a:pt x="1014" y="358"/>
                  </a:cubicBezTo>
                  <a:cubicBezTo>
                    <a:pt x="999" y="358"/>
                    <a:pt x="1000" y="342"/>
                    <a:pt x="1000" y="341"/>
                  </a:cubicBezTo>
                  <a:cubicBezTo>
                    <a:pt x="1001" y="341"/>
                    <a:pt x="1002" y="341"/>
                    <a:pt x="1002" y="341"/>
                  </a:cubicBezTo>
                  <a:cubicBezTo>
                    <a:pt x="1003" y="339"/>
                    <a:pt x="1003" y="337"/>
                    <a:pt x="1003" y="335"/>
                  </a:cubicBezTo>
                  <a:cubicBezTo>
                    <a:pt x="1004" y="336"/>
                    <a:pt x="1006" y="335"/>
                    <a:pt x="1008" y="335"/>
                  </a:cubicBezTo>
                  <a:cubicBezTo>
                    <a:pt x="1008" y="334"/>
                    <a:pt x="1008" y="333"/>
                    <a:pt x="1008" y="332"/>
                  </a:cubicBezTo>
                  <a:cubicBezTo>
                    <a:pt x="1007" y="332"/>
                    <a:pt x="1005" y="331"/>
                    <a:pt x="1003" y="331"/>
                  </a:cubicBezTo>
                  <a:cubicBezTo>
                    <a:pt x="1003" y="329"/>
                    <a:pt x="1002" y="328"/>
                    <a:pt x="1002" y="326"/>
                  </a:cubicBezTo>
                  <a:cubicBezTo>
                    <a:pt x="999" y="325"/>
                    <a:pt x="999" y="325"/>
                    <a:pt x="994" y="325"/>
                  </a:cubicBezTo>
                  <a:cubicBezTo>
                    <a:pt x="994" y="326"/>
                    <a:pt x="995" y="328"/>
                    <a:pt x="995" y="329"/>
                  </a:cubicBezTo>
                  <a:cubicBezTo>
                    <a:pt x="994" y="329"/>
                    <a:pt x="993" y="328"/>
                    <a:pt x="993" y="328"/>
                  </a:cubicBezTo>
                  <a:cubicBezTo>
                    <a:pt x="990" y="330"/>
                    <a:pt x="990" y="330"/>
                    <a:pt x="986" y="329"/>
                  </a:cubicBezTo>
                  <a:cubicBezTo>
                    <a:pt x="986" y="331"/>
                    <a:pt x="986" y="331"/>
                    <a:pt x="988" y="337"/>
                  </a:cubicBezTo>
                  <a:cubicBezTo>
                    <a:pt x="988" y="338"/>
                    <a:pt x="987" y="339"/>
                    <a:pt x="987" y="340"/>
                  </a:cubicBezTo>
                  <a:cubicBezTo>
                    <a:pt x="987" y="340"/>
                    <a:pt x="988" y="341"/>
                    <a:pt x="988" y="342"/>
                  </a:cubicBezTo>
                  <a:cubicBezTo>
                    <a:pt x="989" y="341"/>
                    <a:pt x="989" y="341"/>
                    <a:pt x="989" y="341"/>
                  </a:cubicBezTo>
                  <a:cubicBezTo>
                    <a:pt x="993" y="344"/>
                    <a:pt x="992" y="350"/>
                    <a:pt x="995" y="353"/>
                  </a:cubicBezTo>
                  <a:cubicBezTo>
                    <a:pt x="995" y="354"/>
                    <a:pt x="995" y="355"/>
                    <a:pt x="995" y="356"/>
                  </a:cubicBezTo>
                  <a:cubicBezTo>
                    <a:pt x="995" y="357"/>
                    <a:pt x="996" y="358"/>
                    <a:pt x="997" y="359"/>
                  </a:cubicBezTo>
                  <a:cubicBezTo>
                    <a:pt x="996" y="360"/>
                    <a:pt x="996" y="360"/>
                    <a:pt x="996" y="360"/>
                  </a:cubicBezTo>
                  <a:cubicBezTo>
                    <a:pt x="996" y="361"/>
                    <a:pt x="996" y="361"/>
                    <a:pt x="996" y="361"/>
                  </a:cubicBezTo>
                  <a:cubicBezTo>
                    <a:pt x="997" y="361"/>
                    <a:pt x="998" y="362"/>
                    <a:pt x="998" y="362"/>
                  </a:cubicBezTo>
                  <a:cubicBezTo>
                    <a:pt x="997" y="362"/>
                    <a:pt x="995" y="362"/>
                    <a:pt x="994" y="361"/>
                  </a:cubicBezTo>
                  <a:cubicBezTo>
                    <a:pt x="994" y="363"/>
                    <a:pt x="992" y="365"/>
                    <a:pt x="992" y="367"/>
                  </a:cubicBezTo>
                  <a:cubicBezTo>
                    <a:pt x="991" y="367"/>
                    <a:pt x="991" y="367"/>
                    <a:pt x="991" y="367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990" y="366"/>
                    <a:pt x="990" y="365"/>
                    <a:pt x="990" y="364"/>
                  </a:cubicBezTo>
                  <a:cubicBezTo>
                    <a:pt x="986" y="362"/>
                    <a:pt x="986" y="362"/>
                    <a:pt x="981" y="363"/>
                  </a:cubicBezTo>
                  <a:cubicBezTo>
                    <a:pt x="981" y="365"/>
                    <a:pt x="982" y="367"/>
                    <a:pt x="983" y="368"/>
                  </a:cubicBezTo>
                  <a:cubicBezTo>
                    <a:pt x="983" y="368"/>
                    <a:pt x="982" y="368"/>
                    <a:pt x="982" y="368"/>
                  </a:cubicBezTo>
                  <a:cubicBezTo>
                    <a:pt x="978" y="364"/>
                    <a:pt x="977" y="363"/>
                    <a:pt x="968" y="366"/>
                  </a:cubicBezTo>
                  <a:cubicBezTo>
                    <a:pt x="968" y="367"/>
                    <a:pt x="967" y="369"/>
                    <a:pt x="967" y="370"/>
                  </a:cubicBezTo>
                  <a:cubicBezTo>
                    <a:pt x="968" y="370"/>
                    <a:pt x="969" y="371"/>
                    <a:pt x="970" y="371"/>
                  </a:cubicBezTo>
                  <a:cubicBezTo>
                    <a:pt x="970" y="372"/>
                    <a:pt x="971" y="374"/>
                    <a:pt x="972" y="375"/>
                  </a:cubicBezTo>
                  <a:cubicBezTo>
                    <a:pt x="971" y="376"/>
                    <a:pt x="970" y="376"/>
                    <a:pt x="970" y="377"/>
                  </a:cubicBezTo>
                  <a:cubicBezTo>
                    <a:pt x="968" y="377"/>
                    <a:pt x="966" y="376"/>
                    <a:pt x="965" y="376"/>
                  </a:cubicBezTo>
                  <a:cubicBezTo>
                    <a:pt x="965" y="375"/>
                    <a:pt x="966" y="373"/>
                    <a:pt x="967" y="372"/>
                  </a:cubicBezTo>
                  <a:cubicBezTo>
                    <a:pt x="966" y="370"/>
                    <a:pt x="964" y="369"/>
                    <a:pt x="962" y="369"/>
                  </a:cubicBezTo>
                  <a:cubicBezTo>
                    <a:pt x="959" y="373"/>
                    <a:pt x="958" y="378"/>
                    <a:pt x="954" y="381"/>
                  </a:cubicBezTo>
                  <a:cubicBezTo>
                    <a:pt x="954" y="382"/>
                    <a:pt x="954" y="383"/>
                    <a:pt x="954" y="384"/>
                  </a:cubicBezTo>
                  <a:cubicBezTo>
                    <a:pt x="953" y="384"/>
                    <a:pt x="953" y="385"/>
                    <a:pt x="952" y="386"/>
                  </a:cubicBezTo>
                  <a:cubicBezTo>
                    <a:pt x="949" y="385"/>
                    <a:pt x="947" y="384"/>
                    <a:pt x="935" y="389"/>
                  </a:cubicBezTo>
                  <a:cubicBezTo>
                    <a:pt x="934" y="397"/>
                    <a:pt x="925" y="397"/>
                    <a:pt x="921" y="403"/>
                  </a:cubicBezTo>
                  <a:cubicBezTo>
                    <a:pt x="921" y="403"/>
                    <a:pt x="920" y="404"/>
                    <a:pt x="920" y="405"/>
                  </a:cubicBezTo>
                  <a:cubicBezTo>
                    <a:pt x="911" y="403"/>
                    <a:pt x="911" y="403"/>
                    <a:pt x="910" y="403"/>
                  </a:cubicBezTo>
                  <a:cubicBezTo>
                    <a:pt x="909" y="402"/>
                    <a:pt x="908" y="400"/>
                    <a:pt x="908" y="398"/>
                  </a:cubicBezTo>
                  <a:cubicBezTo>
                    <a:pt x="907" y="398"/>
                    <a:pt x="905" y="398"/>
                    <a:pt x="904" y="398"/>
                  </a:cubicBezTo>
                  <a:cubicBezTo>
                    <a:pt x="903" y="399"/>
                    <a:pt x="903" y="400"/>
                    <a:pt x="902" y="400"/>
                  </a:cubicBezTo>
                  <a:cubicBezTo>
                    <a:pt x="903" y="402"/>
                    <a:pt x="903" y="402"/>
                    <a:pt x="906" y="410"/>
                  </a:cubicBezTo>
                  <a:cubicBezTo>
                    <a:pt x="905" y="410"/>
                    <a:pt x="904" y="411"/>
                    <a:pt x="904" y="411"/>
                  </a:cubicBezTo>
                  <a:cubicBezTo>
                    <a:pt x="902" y="410"/>
                    <a:pt x="902" y="410"/>
                    <a:pt x="902" y="409"/>
                  </a:cubicBezTo>
                  <a:cubicBezTo>
                    <a:pt x="897" y="410"/>
                    <a:pt x="892" y="406"/>
                    <a:pt x="886" y="406"/>
                  </a:cubicBezTo>
                  <a:cubicBezTo>
                    <a:pt x="886" y="406"/>
                    <a:pt x="886" y="406"/>
                    <a:pt x="886" y="407"/>
                  </a:cubicBezTo>
                  <a:cubicBezTo>
                    <a:pt x="884" y="407"/>
                    <a:pt x="883" y="407"/>
                    <a:pt x="882" y="406"/>
                  </a:cubicBezTo>
                  <a:cubicBezTo>
                    <a:pt x="877" y="407"/>
                    <a:pt x="877" y="407"/>
                    <a:pt x="874" y="408"/>
                  </a:cubicBezTo>
                  <a:cubicBezTo>
                    <a:pt x="876" y="409"/>
                    <a:pt x="877" y="411"/>
                    <a:pt x="878" y="413"/>
                  </a:cubicBezTo>
                  <a:cubicBezTo>
                    <a:pt x="878" y="413"/>
                    <a:pt x="878" y="413"/>
                    <a:pt x="878" y="413"/>
                  </a:cubicBezTo>
                  <a:cubicBezTo>
                    <a:pt x="878" y="413"/>
                    <a:pt x="877" y="413"/>
                    <a:pt x="876" y="413"/>
                  </a:cubicBezTo>
                  <a:cubicBezTo>
                    <a:pt x="877" y="414"/>
                    <a:pt x="877" y="415"/>
                    <a:pt x="878" y="416"/>
                  </a:cubicBezTo>
                  <a:cubicBezTo>
                    <a:pt x="884" y="417"/>
                    <a:pt x="890" y="421"/>
                    <a:pt x="896" y="423"/>
                  </a:cubicBezTo>
                  <a:cubicBezTo>
                    <a:pt x="896" y="423"/>
                    <a:pt x="896" y="424"/>
                    <a:pt x="896" y="425"/>
                  </a:cubicBezTo>
                  <a:cubicBezTo>
                    <a:pt x="897" y="426"/>
                    <a:pt x="899" y="427"/>
                    <a:pt x="900" y="428"/>
                  </a:cubicBezTo>
                  <a:cubicBezTo>
                    <a:pt x="899" y="436"/>
                    <a:pt x="912" y="437"/>
                    <a:pt x="908" y="445"/>
                  </a:cubicBezTo>
                  <a:cubicBezTo>
                    <a:pt x="909" y="447"/>
                    <a:pt x="911" y="449"/>
                    <a:pt x="912" y="452"/>
                  </a:cubicBezTo>
                  <a:cubicBezTo>
                    <a:pt x="912" y="452"/>
                    <a:pt x="911" y="452"/>
                    <a:pt x="911" y="452"/>
                  </a:cubicBezTo>
                  <a:cubicBezTo>
                    <a:pt x="910" y="451"/>
                    <a:pt x="910" y="449"/>
                    <a:pt x="909" y="448"/>
                  </a:cubicBezTo>
                  <a:cubicBezTo>
                    <a:pt x="909" y="448"/>
                    <a:pt x="909" y="448"/>
                    <a:pt x="909" y="448"/>
                  </a:cubicBezTo>
                  <a:cubicBezTo>
                    <a:pt x="908" y="449"/>
                    <a:pt x="908" y="450"/>
                    <a:pt x="908" y="451"/>
                  </a:cubicBezTo>
                  <a:cubicBezTo>
                    <a:pt x="907" y="454"/>
                    <a:pt x="907" y="455"/>
                    <a:pt x="907" y="458"/>
                  </a:cubicBezTo>
                  <a:cubicBezTo>
                    <a:pt x="907" y="458"/>
                    <a:pt x="908" y="457"/>
                    <a:pt x="908" y="457"/>
                  </a:cubicBezTo>
                  <a:cubicBezTo>
                    <a:pt x="909" y="458"/>
                    <a:pt x="909" y="458"/>
                    <a:pt x="909" y="458"/>
                  </a:cubicBezTo>
                  <a:cubicBezTo>
                    <a:pt x="907" y="459"/>
                    <a:pt x="907" y="459"/>
                    <a:pt x="907" y="459"/>
                  </a:cubicBezTo>
                  <a:cubicBezTo>
                    <a:pt x="905" y="466"/>
                    <a:pt x="904" y="469"/>
                    <a:pt x="902" y="472"/>
                  </a:cubicBezTo>
                  <a:cubicBezTo>
                    <a:pt x="899" y="472"/>
                    <a:pt x="899" y="472"/>
                    <a:pt x="889" y="468"/>
                  </a:cubicBezTo>
                  <a:cubicBezTo>
                    <a:pt x="885" y="470"/>
                    <a:pt x="883" y="470"/>
                    <a:pt x="859" y="461"/>
                  </a:cubicBezTo>
                  <a:cubicBezTo>
                    <a:pt x="859" y="461"/>
                    <a:pt x="859" y="461"/>
                    <a:pt x="859" y="461"/>
                  </a:cubicBezTo>
                  <a:cubicBezTo>
                    <a:pt x="851" y="462"/>
                    <a:pt x="844" y="458"/>
                    <a:pt x="836" y="459"/>
                  </a:cubicBezTo>
                  <a:cubicBezTo>
                    <a:pt x="836" y="460"/>
                    <a:pt x="835" y="461"/>
                    <a:pt x="835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27" y="461"/>
                    <a:pt x="827" y="461"/>
                    <a:pt x="824" y="463"/>
                  </a:cubicBezTo>
                  <a:cubicBezTo>
                    <a:pt x="824" y="464"/>
                    <a:pt x="824" y="465"/>
                    <a:pt x="824" y="465"/>
                  </a:cubicBezTo>
                  <a:cubicBezTo>
                    <a:pt x="838" y="478"/>
                    <a:pt x="819" y="504"/>
                    <a:pt x="818" y="505"/>
                  </a:cubicBezTo>
                  <a:cubicBezTo>
                    <a:pt x="818" y="509"/>
                    <a:pt x="817" y="509"/>
                    <a:pt x="816" y="512"/>
                  </a:cubicBezTo>
                  <a:cubicBezTo>
                    <a:pt x="816" y="512"/>
                    <a:pt x="817" y="513"/>
                    <a:pt x="817" y="513"/>
                  </a:cubicBezTo>
                  <a:cubicBezTo>
                    <a:pt x="819" y="513"/>
                    <a:pt x="819" y="513"/>
                    <a:pt x="822" y="511"/>
                  </a:cubicBezTo>
                  <a:cubicBezTo>
                    <a:pt x="822" y="512"/>
                    <a:pt x="822" y="512"/>
                    <a:pt x="822" y="513"/>
                  </a:cubicBezTo>
                  <a:cubicBezTo>
                    <a:pt x="822" y="513"/>
                    <a:pt x="821" y="514"/>
                    <a:pt x="820" y="514"/>
                  </a:cubicBezTo>
                  <a:cubicBezTo>
                    <a:pt x="818" y="514"/>
                    <a:pt x="818" y="514"/>
                    <a:pt x="818" y="514"/>
                  </a:cubicBezTo>
                  <a:cubicBezTo>
                    <a:pt x="818" y="515"/>
                    <a:pt x="818" y="515"/>
                    <a:pt x="818" y="516"/>
                  </a:cubicBezTo>
                  <a:cubicBezTo>
                    <a:pt x="820" y="516"/>
                    <a:pt x="822" y="516"/>
                    <a:pt x="823" y="516"/>
                  </a:cubicBezTo>
                  <a:cubicBezTo>
                    <a:pt x="823" y="518"/>
                    <a:pt x="822" y="520"/>
                    <a:pt x="821" y="522"/>
                  </a:cubicBezTo>
                  <a:cubicBezTo>
                    <a:pt x="823" y="526"/>
                    <a:pt x="820" y="529"/>
                    <a:pt x="819" y="532"/>
                  </a:cubicBezTo>
                  <a:cubicBezTo>
                    <a:pt x="819" y="533"/>
                    <a:pt x="819" y="533"/>
                    <a:pt x="819" y="533"/>
                  </a:cubicBezTo>
                  <a:cubicBezTo>
                    <a:pt x="837" y="529"/>
                    <a:pt x="842" y="535"/>
                    <a:pt x="848" y="542"/>
                  </a:cubicBezTo>
                  <a:cubicBezTo>
                    <a:pt x="849" y="546"/>
                    <a:pt x="851" y="549"/>
                    <a:pt x="856" y="549"/>
                  </a:cubicBezTo>
                  <a:cubicBezTo>
                    <a:pt x="856" y="549"/>
                    <a:pt x="857" y="549"/>
                    <a:pt x="857" y="548"/>
                  </a:cubicBezTo>
                  <a:cubicBezTo>
                    <a:pt x="857" y="548"/>
                    <a:pt x="857" y="548"/>
                    <a:pt x="857" y="548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60" y="545"/>
                    <a:pt x="882" y="540"/>
                    <a:pt x="892" y="547"/>
                  </a:cubicBezTo>
                  <a:cubicBezTo>
                    <a:pt x="904" y="540"/>
                    <a:pt x="904" y="540"/>
                    <a:pt x="908" y="540"/>
                  </a:cubicBezTo>
                  <a:cubicBezTo>
                    <a:pt x="908" y="535"/>
                    <a:pt x="911" y="531"/>
                    <a:pt x="919" y="528"/>
                  </a:cubicBezTo>
                  <a:cubicBezTo>
                    <a:pt x="920" y="528"/>
                    <a:pt x="920" y="528"/>
                    <a:pt x="920" y="527"/>
                  </a:cubicBezTo>
                  <a:cubicBezTo>
                    <a:pt x="913" y="524"/>
                    <a:pt x="914" y="519"/>
                    <a:pt x="915" y="518"/>
                  </a:cubicBezTo>
                  <a:cubicBezTo>
                    <a:pt x="917" y="512"/>
                    <a:pt x="924" y="511"/>
                    <a:pt x="928" y="506"/>
                  </a:cubicBezTo>
                  <a:cubicBezTo>
                    <a:pt x="927" y="506"/>
                    <a:pt x="927" y="506"/>
                    <a:pt x="927" y="505"/>
                  </a:cubicBezTo>
                  <a:cubicBezTo>
                    <a:pt x="927" y="505"/>
                    <a:pt x="927" y="504"/>
                    <a:pt x="928" y="503"/>
                  </a:cubicBezTo>
                  <a:cubicBezTo>
                    <a:pt x="928" y="503"/>
                    <a:pt x="928" y="503"/>
                    <a:pt x="948" y="498"/>
                  </a:cubicBezTo>
                  <a:cubicBezTo>
                    <a:pt x="957" y="495"/>
                    <a:pt x="948" y="482"/>
                    <a:pt x="957" y="479"/>
                  </a:cubicBezTo>
                  <a:cubicBezTo>
                    <a:pt x="967" y="475"/>
                    <a:pt x="972" y="488"/>
                    <a:pt x="982" y="486"/>
                  </a:cubicBezTo>
                  <a:cubicBezTo>
                    <a:pt x="991" y="484"/>
                    <a:pt x="996" y="475"/>
                    <a:pt x="1006" y="474"/>
                  </a:cubicBezTo>
                  <a:cubicBezTo>
                    <a:pt x="1007" y="474"/>
                    <a:pt x="1008" y="474"/>
                    <a:pt x="1009" y="474"/>
                  </a:cubicBezTo>
                  <a:cubicBezTo>
                    <a:pt x="1025" y="476"/>
                    <a:pt x="1024" y="493"/>
                    <a:pt x="1033" y="500"/>
                  </a:cubicBezTo>
                  <a:cubicBezTo>
                    <a:pt x="1041" y="506"/>
                    <a:pt x="1049" y="510"/>
                    <a:pt x="1057" y="517"/>
                  </a:cubicBezTo>
                  <a:cubicBezTo>
                    <a:pt x="1057" y="517"/>
                    <a:pt x="1057" y="518"/>
                    <a:pt x="1058" y="518"/>
                  </a:cubicBezTo>
                  <a:cubicBezTo>
                    <a:pt x="1059" y="519"/>
                    <a:pt x="1059" y="521"/>
                    <a:pt x="1060" y="522"/>
                  </a:cubicBezTo>
                  <a:cubicBezTo>
                    <a:pt x="1060" y="522"/>
                    <a:pt x="1062" y="522"/>
                    <a:pt x="1062" y="521"/>
                  </a:cubicBezTo>
                  <a:cubicBezTo>
                    <a:pt x="1063" y="521"/>
                    <a:pt x="1063" y="521"/>
                    <a:pt x="1063" y="521"/>
                  </a:cubicBezTo>
                  <a:cubicBezTo>
                    <a:pt x="1064" y="523"/>
                    <a:pt x="1064" y="523"/>
                    <a:pt x="1064" y="523"/>
                  </a:cubicBezTo>
                  <a:cubicBezTo>
                    <a:pt x="1063" y="523"/>
                    <a:pt x="1063" y="523"/>
                    <a:pt x="1063" y="523"/>
                  </a:cubicBezTo>
                  <a:cubicBezTo>
                    <a:pt x="1063" y="524"/>
                    <a:pt x="1063" y="524"/>
                    <a:pt x="1063" y="524"/>
                  </a:cubicBezTo>
                  <a:cubicBezTo>
                    <a:pt x="1064" y="524"/>
                    <a:pt x="1070" y="523"/>
                    <a:pt x="1068" y="528"/>
                  </a:cubicBezTo>
                  <a:cubicBezTo>
                    <a:pt x="1072" y="532"/>
                    <a:pt x="1073" y="532"/>
                    <a:pt x="1074" y="532"/>
                  </a:cubicBezTo>
                  <a:cubicBezTo>
                    <a:pt x="1077" y="534"/>
                    <a:pt x="1078" y="535"/>
                    <a:pt x="1081" y="546"/>
                  </a:cubicBezTo>
                  <a:cubicBezTo>
                    <a:pt x="1081" y="548"/>
                    <a:pt x="1081" y="548"/>
                    <a:pt x="1081" y="548"/>
                  </a:cubicBezTo>
                  <a:cubicBezTo>
                    <a:pt x="1080" y="548"/>
                    <a:pt x="1079" y="548"/>
                    <a:pt x="1078" y="548"/>
                  </a:cubicBezTo>
                  <a:cubicBezTo>
                    <a:pt x="1079" y="551"/>
                    <a:pt x="1078" y="551"/>
                    <a:pt x="1076" y="553"/>
                  </a:cubicBezTo>
                  <a:cubicBezTo>
                    <a:pt x="1076" y="553"/>
                    <a:pt x="1076" y="553"/>
                    <a:pt x="1076" y="553"/>
                  </a:cubicBezTo>
                  <a:cubicBezTo>
                    <a:pt x="1076" y="553"/>
                    <a:pt x="1076" y="553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6"/>
                  </a:cubicBezTo>
                  <a:cubicBezTo>
                    <a:pt x="1078" y="556"/>
                    <a:pt x="1078" y="556"/>
                    <a:pt x="1078" y="556"/>
                  </a:cubicBezTo>
                  <a:cubicBezTo>
                    <a:pt x="1078" y="556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2" y="553"/>
                    <a:pt x="1083" y="553"/>
                    <a:pt x="1085" y="552"/>
                  </a:cubicBezTo>
                  <a:cubicBezTo>
                    <a:pt x="1085" y="546"/>
                    <a:pt x="1085" y="546"/>
                    <a:pt x="1089" y="546"/>
                  </a:cubicBezTo>
                  <a:cubicBezTo>
                    <a:pt x="1089" y="546"/>
                    <a:pt x="1089" y="546"/>
                    <a:pt x="1089" y="546"/>
                  </a:cubicBezTo>
                  <a:cubicBezTo>
                    <a:pt x="1091" y="545"/>
                    <a:pt x="1091" y="545"/>
                    <a:pt x="1091" y="545"/>
                  </a:cubicBezTo>
                  <a:cubicBezTo>
                    <a:pt x="1090" y="545"/>
                    <a:pt x="1090" y="544"/>
                    <a:pt x="1090" y="543"/>
                  </a:cubicBezTo>
                  <a:cubicBezTo>
                    <a:pt x="1090" y="543"/>
                    <a:pt x="1090" y="542"/>
                    <a:pt x="1090" y="542"/>
                  </a:cubicBezTo>
                  <a:cubicBezTo>
                    <a:pt x="1090" y="540"/>
                    <a:pt x="1090" y="540"/>
                    <a:pt x="1086" y="538"/>
                  </a:cubicBezTo>
                  <a:cubicBezTo>
                    <a:pt x="1083" y="536"/>
                    <a:pt x="1084" y="530"/>
                    <a:pt x="1089" y="528"/>
                  </a:cubicBezTo>
                  <a:cubicBezTo>
                    <a:pt x="1090" y="530"/>
                    <a:pt x="1090" y="530"/>
                    <a:pt x="1100" y="537"/>
                  </a:cubicBezTo>
                  <a:cubicBezTo>
                    <a:pt x="1101" y="536"/>
                    <a:pt x="1101" y="536"/>
                    <a:pt x="1102" y="534"/>
                  </a:cubicBezTo>
                  <a:cubicBezTo>
                    <a:pt x="1095" y="525"/>
                    <a:pt x="1083" y="523"/>
                    <a:pt x="1076" y="515"/>
                  </a:cubicBezTo>
                  <a:cubicBezTo>
                    <a:pt x="1077" y="514"/>
                    <a:pt x="1078" y="513"/>
                    <a:pt x="1079" y="513"/>
                  </a:cubicBezTo>
                  <a:cubicBezTo>
                    <a:pt x="1079" y="513"/>
                    <a:pt x="1079" y="512"/>
                    <a:pt x="1079" y="512"/>
                  </a:cubicBezTo>
                  <a:cubicBezTo>
                    <a:pt x="1075" y="509"/>
                    <a:pt x="1070" y="512"/>
                    <a:pt x="1066" y="509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41" y="474"/>
                    <a:pt x="1042" y="473"/>
                    <a:pt x="1042" y="472"/>
                  </a:cubicBezTo>
                  <a:cubicBezTo>
                    <a:pt x="1041" y="471"/>
                    <a:pt x="1040" y="469"/>
                    <a:pt x="1039" y="468"/>
                  </a:cubicBezTo>
                  <a:cubicBezTo>
                    <a:pt x="1039" y="468"/>
                    <a:pt x="1039" y="468"/>
                    <a:pt x="1039" y="468"/>
                  </a:cubicBezTo>
                  <a:cubicBezTo>
                    <a:pt x="1039" y="468"/>
                    <a:pt x="1039" y="467"/>
                    <a:pt x="1040" y="466"/>
                  </a:cubicBezTo>
                  <a:cubicBezTo>
                    <a:pt x="1047" y="464"/>
                    <a:pt x="1047" y="464"/>
                    <a:pt x="1047" y="463"/>
                  </a:cubicBezTo>
                  <a:cubicBezTo>
                    <a:pt x="1049" y="463"/>
                    <a:pt x="1051" y="464"/>
                    <a:pt x="1052" y="464"/>
                  </a:cubicBezTo>
                  <a:cubicBezTo>
                    <a:pt x="1052" y="465"/>
                    <a:pt x="1052" y="468"/>
                    <a:pt x="1052" y="470"/>
                  </a:cubicBezTo>
                  <a:cubicBezTo>
                    <a:pt x="1053" y="471"/>
                    <a:pt x="1054" y="473"/>
                    <a:pt x="1055" y="475"/>
                  </a:cubicBezTo>
                  <a:cubicBezTo>
                    <a:pt x="1056" y="474"/>
                    <a:pt x="1057" y="473"/>
                    <a:pt x="1057" y="473"/>
                  </a:cubicBezTo>
                  <a:cubicBezTo>
                    <a:pt x="1057" y="473"/>
                    <a:pt x="1057" y="473"/>
                    <a:pt x="1057" y="472"/>
                  </a:cubicBezTo>
                  <a:cubicBezTo>
                    <a:pt x="1058" y="472"/>
                    <a:pt x="1058" y="471"/>
                    <a:pt x="1058" y="471"/>
                  </a:cubicBezTo>
                  <a:cubicBezTo>
                    <a:pt x="1058" y="470"/>
                    <a:pt x="1058" y="470"/>
                    <a:pt x="1058" y="470"/>
                  </a:cubicBezTo>
                  <a:cubicBezTo>
                    <a:pt x="1059" y="470"/>
                    <a:pt x="1060" y="470"/>
                    <a:pt x="1060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5" y="474"/>
                    <a:pt x="1065" y="480"/>
                    <a:pt x="1070" y="483"/>
                  </a:cubicBezTo>
                  <a:cubicBezTo>
                    <a:pt x="1069" y="483"/>
                    <a:pt x="1068" y="483"/>
                    <a:pt x="1067" y="482"/>
                  </a:cubicBezTo>
                  <a:cubicBezTo>
                    <a:pt x="1067" y="483"/>
                    <a:pt x="1067" y="483"/>
                    <a:pt x="1067" y="483"/>
                  </a:cubicBezTo>
                  <a:cubicBezTo>
                    <a:pt x="1070" y="487"/>
                    <a:pt x="1076" y="492"/>
                    <a:pt x="1076" y="492"/>
                  </a:cubicBezTo>
                  <a:cubicBezTo>
                    <a:pt x="1079" y="494"/>
                    <a:pt x="1082" y="494"/>
                    <a:pt x="1085" y="495"/>
                  </a:cubicBezTo>
                  <a:cubicBezTo>
                    <a:pt x="1105" y="513"/>
                    <a:pt x="1105" y="513"/>
                    <a:pt x="1110" y="515"/>
                  </a:cubicBezTo>
                  <a:cubicBezTo>
                    <a:pt x="1110" y="516"/>
                    <a:pt x="1110" y="517"/>
                    <a:pt x="1110" y="517"/>
                  </a:cubicBezTo>
                  <a:cubicBezTo>
                    <a:pt x="1110" y="517"/>
                    <a:pt x="1109" y="518"/>
                    <a:pt x="1109" y="518"/>
                  </a:cubicBezTo>
                  <a:cubicBezTo>
                    <a:pt x="1109" y="528"/>
                    <a:pt x="1109" y="528"/>
                    <a:pt x="1110" y="532"/>
                  </a:cubicBezTo>
                  <a:cubicBezTo>
                    <a:pt x="1110" y="532"/>
                    <a:pt x="1110" y="532"/>
                    <a:pt x="1109" y="532"/>
                  </a:cubicBezTo>
                  <a:cubicBezTo>
                    <a:pt x="1109" y="532"/>
                    <a:pt x="1110" y="533"/>
                    <a:pt x="1110" y="533"/>
                  </a:cubicBezTo>
                  <a:cubicBezTo>
                    <a:pt x="1111" y="535"/>
                    <a:pt x="1115" y="535"/>
                    <a:pt x="1116" y="539"/>
                  </a:cubicBezTo>
                  <a:cubicBezTo>
                    <a:pt x="1116" y="541"/>
                    <a:pt x="1117" y="543"/>
                    <a:pt x="1119" y="545"/>
                  </a:cubicBezTo>
                  <a:cubicBezTo>
                    <a:pt x="1121" y="547"/>
                    <a:pt x="1124" y="547"/>
                    <a:pt x="1126" y="548"/>
                  </a:cubicBezTo>
                  <a:cubicBezTo>
                    <a:pt x="1126" y="548"/>
                    <a:pt x="1126" y="549"/>
                    <a:pt x="1126" y="549"/>
                  </a:cubicBezTo>
                  <a:cubicBezTo>
                    <a:pt x="1125" y="550"/>
                    <a:pt x="1125" y="550"/>
                    <a:pt x="1123" y="550"/>
                  </a:cubicBezTo>
                  <a:cubicBezTo>
                    <a:pt x="1123" y="550"/>
                    <a:pt x="1123" y="550"/>
                    <a:pt x="1123" y="550"/>
                  </a:cubicBezTo>
                  <a:cubicBezTo>
                    <a:pt x="1124" y="553"/>
                    <a:pt x="1125" y="554"/>
                    <a:pt x="1126" y="556"/>
                  </a:cubicBezTo>
                  <a:cubicBezTo>
                    <a:pt x="1135" y="555"/>
                    <a:pt x="1135" y="555"/>
                    <a:pt x="1135" y="555"/>
                  </a:cubicBezTo>
                  <a:cubicBezTo>
                    <a:pt x="1138" y="556"/>
                    <a:pt x="1140" y="559"/>
                    <a:pt x="1143" y="559"/>
                  </a:cubicBezTo>
                  <a:cubicBezTo>
                    <a:pt x="1143" y="559"/>
                    <a:pt x="1143" y="559"/>
                    <a:pt x="1143" y="559"/>
                  </a:cubicBezTo>
                  <a:cubicBezTo>
                    <a:pt x="1142" y="562"/>
                    <a:pt x="1140" y="562"/>
                    <a:pt x="1137" y="560"/>
                  </a:cubicBezTo>
                  <a:cubicBezTo>
                    <a:pt x="1131" y="555"/>
                    <a:pt x="1129" y="559"/>
                    <a:pt x="1129" y="559"/>
                  </a:cubicBezTo>
                  <a:cubicBezTo>
                    <a:pt x="1126" y="564"/>
                    <a:pt x="1131" y="567"/>
                    <a:pt x="1131" y="572"/>
                  </a:cubicBezTo>
                  <a:cubicBezTo>
                    <a:pt x="1132" y="573"/>
                    <a:pt x="1132" y="573"/>
                    <a:pt x="1133" y="574"/>
                  </a:cubicBezTo>
                  <a:cubicBezTo>
                    <a:pt x="1134" y="573"/>
                    <a:pt x="1134" y="573"/>
                    <a:pt x="1135" y="573"/>
                  </a:cubicBezTo>
                  <a:cubicBezTo>
                    <a:pt x="1136" y="574"/>
                    <a:pt x="1137" y="575"/>
                    <a:pt x="1138" y="578"/>
                  </a:cubicBezTo>
                  <a:cubicBezTo>
                    <a:pt x="1138" y="578"/>
                    <a:pt x="1138" y="578"/>
                    <a:pt x="1138" y="578"/>
                  </a:cubicBezTo>
                  <a:cubicBezTo>
                    <a:pt x="1139" y="575"/>
                    <a:pt x="1140" y="575"/>
                    <a:pt x="1143" y="577"/>
                  </a:cubicBezTo>
                  <a:cubicBezTo>
                    <a:pt x="1143" y="574"/>
                    <a:pt x="1143" y="574"/>
                    <a:pt x="1140" y="567"/>
                  </a:cubicBezTo>
                  <a:cubicBezTo>
                    <a:pt x="1140" y="566"/>
                    <a:pt x="1140" y="566"/>
                    <a:pt x="1140" y="566"/>
                  </a:cubicBezTo>
                  <a:cubicBezTo>
                    <a:pt x="1141" y="566"/>
                    <a:pt x="1142" y="567"/>
                    <a:pt x="1143" y="567"/>
                  </a:cubicBezTo>
                  <a:cubicBezTo>
                    <a:pt x="1143" y="567"/>
                    <a:pt x="1143" y="567"/>
                    <a:pt x="1143" y="567"/>
                  </a:cubicBezTo>
                  <a:cubicBezTo>
                    <a:pt x="1143" y="568"/>
                    <a:pt x="1143" y="568"/>
                    <a:pt x="1143" y="568"/>
                  </a:cubicBezTo>
                  <a:cubicBezTo>
                    <a:pt x="1144" y="569"/>
                    <a:pt x="1144" y="569"/>
                    <a:pt x="1144" y="569"/>
                  </a:cubicBezTo>
                  <a:cubicBezTo>
                    <a:pt x="1145" y="568"/>
                    <a:pt x="1145" y="568"/>
                    <a:pt x="1146" y="568"/>
                  </a:cubicBezTo>
                  <a:cubicBezTo>
                    <a:pt x="1146" y="567"/>
                    <a:pt x="1146" y="566"/>
                    <a:pt x="1146" y="565"/>
                  </a:cubicBezTo>
                  <a:cubicBezTo>
                    <a:pt x="1145" y="566"/>
                    <a:pt x="1145" y="566"/>
                    <a:pt x="1144" y="566"/>
                  </a:cubicBezTo>
                  <a:cubicBezTo>
                    <a:pt x="1144" y="566"/>
                    <a:pt x="1144" y="566"/>
                    <a:pt x="1142" y="562"/>
                  </a:cubicBezTo>
                  <a:cubicBezTo>
                    <a:pt x="1145" y="559"/>
                    <a:pt x="1146" y="560"/>
                    <a:pt x="1150" y="566"/>
                  </a:cubicBezTo>
                  <a:cubicBezTo>
                    <a:pt x="1151" y="565"/>
                    <a:pt x="1151" y="565"/>
                    <a:pt x="1151" y="565"/>
                  </a:cubicBezTo>
                  <a:cubicBezTo>
                    <a:pt x="1151" y="563"/>
                    <a:pt x="1150" y="562"/>
                    <a:pt x="1150" y="560"/>
                  </a:cubicBezTo>
                  <a:cubicBezTo>
                    <a:pt x="1150" y="560"/>
                    <a:pt x="1150" y="560"/>
                    <a:pt x="1150" y="560"/>
                  </a:cubicBezTo>
                  <a:cubicBezTo>
                    <a:pt x="1148" y="557"/>
                    <a:pt x="1140" y="552"/>
                    <a:pt x="1138" y="551"/>
                  </a:cubicBezTo>
                  <a:cubicBezTo>
                    <a:pt x="1138" y="551"/>
                    <a:pt x="1138" y="551"/>
                    <a:pt x="1138" y="551"/>
                  </a:cubicBezTo>
                  <a:cubicBezTo>
                    <a:pt x="1139" y="550"/>
                    <a:pt x="1140" y="550"/>
                    <a:pt x="1141" y="549"/>
                  </a:cubicBezTo>
                  <a:cubicBezTo>
                    <a:pt x="1140" y="548"/>
                    <a:pt x="1140" y="547"/>
                    <a:pt x="1139" y="546"/>
                  </a:cubicBezTo>
                  <a:cubicBezTo>
                    <a:pt x="1139" y="546"/>
                    <a:pt x="1139" y="546"/>
                    <a:pt x="1139" y="546"/>
                  </a:cubicBezTo>
                  <a:cubicBezTo>
                    <a:pt x="1142" y="545"/>
                    <a:pt x="1142" y="547"/>
                    <a:pt x="1142" y="548"/>
                  </a:cubicBezTo>
                  <a:cubicBezTo>
                    <a:pt x="1142" y="548"/>
                    <a:pt x="1142" y="548"/>
                    <a:pt x="1142" y="548"/>
                  </a:cubicBezTo>
                  <a:cubicBezTo>
                    <a:pt x="1143" y="548"/>
                    <a:pt x="1143" y="548"/>
                    <a:pt x="1143" y="548"/>
                  </a:cubicBezTo>
                  <a:cubicBezTo>
                    <a:pt x="1143" y="547"/>
                    <a:pt x="1143" y="547"/>
                    <a:pt x="1143" y="547"/>
                  </a:cubicBezTo>
                  <a:cubicBezTo>
                    <a:pt x="1135" y="536"/>
                    <a:pt x="1136" y="536"/>
                    <a:pt x="1137" y="534"/>
                  </a:cubicBezTo>
                  <a:cubicBezTo>
                    <a:pt x="1137" y="533"/>
                    <a:pt x="1136" y="532"/>
                    <a:pt x="1136" y="532"/>
                  </a:cubicBezTo>
                  <a:cubicBezTo>
                    <a:pt x="1137" y="531"/>
                    <a:pt x="1137" y="531"/>
                    <a:pt x="1138" y="531"/>
                  </a:cubicBezTo>
                  <a:cubicBezTo>
                    <a:pt x="1138" y="531"/>
                    <a:pt x="1138" y="531"/>
                    <a:pt x="1139" y="530"/>
                  </a:cubicBezTo>
                  <a:cubicBezTo>
                    <a:pt x="1139" y="531"/>
                    <a:pt x="1139" y="531"/>
                    <a:pt x="1139" y="531"/>
                  </a:cubicBezTo>
                  <a:cubicBezTo>
                    <a:pt x="1138" y="532"/>
                    <a:pt x="1138" y="532"/>
                    <a:pt x="1138" y="532"/>
                  </a:cubicBezTo>
                  <a:cubicBezTo>
                    <a:pt x="1140" y="534"/>
                    <a:pt x="1142" y="536"/>
                    <a:pt x="1143" y="538"/>
                  </a:cubicBezTo>
                  <a:cubicBezTo>
                    <a:pt x="1144" y="539"/>
                    <a:pt x="1145" y="539"/>
                    <a:pt x="1146" y="539"/>
                  </a:cubicBezTo>
                  <a:cubicBezTo>
                    <a:pt x="1146" y="539"/>
                    <a:pt x="1146" y="539"/>
                    <a:pt x="1146" y="539"/>
                  </a:cubicBezTo>
                  <a:cubicBezTo>
                    <a:pt x="1145" y="538"/>
                    <a:pt x="1143" y="537"/>
                    <a:pt x="1143" y="535"/>
                  </a:cubicBezTo>
                  <a:cubicBezTo>
                    <a:pt x="1143" y="535"/>
                    <a:pt x="1143" y="535"/>
                    <a:pt x="1143" y="535"/>
                  </a:cubicBezTo>
                  <a:cubicBezTo>
                    <a:pt x="1145" y="535"/>
                    <a:pt x="1146" y="536"/>
                    <a:pt x="1147" y="539"/>
                  </a:cubicBezTo>
                  <a:cubicBezTo>
                    <a:pt x="1147" y="539"/>
                    <a:pt x="1148" y="539"/>
                    <a:pt x="1148" y="539"/>
                  </a:cubicBezTo>
                  <a:cubicBezTo>
                    <a:pt x="1148" y="538"/>
                    <a:pt x="1148" y="538"/>
                    <a:pt x="1148" y="538"/>
                  </a:cubicBezTo>
                  <a:cubicBezTo>
                    <a:pt x="1148" y="537"/>
                    <a:pt x="1146" y="536"/>
                    <a:pt x="1146" y="535"/>
                  </a:cubicBezTo>
                  <a:cubicBezTo>
                    <a:pt x="1146" y="535"/>
                    <a:pt x="1146" y="534"/>
                    <a:pt x="1147" y="534"/>
                  </a:cubicBezTo>
                  <a:cubicBezTo>
                    <a:pt x="1148" y="534"/>
                    <a:pt x="1148" y="534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49" y="534"/>
                    <a:pt x="1146" y="532"/>
                    <a:pt x="1145" y="530"/>
                  </a:cubicBezTo>
                  <a:cubicBezTo>
                    <a:pt x="1145" y="530"/>
                    <a:pt x="1145" y="529"/>
                    <a:pt x="1145" y="529"/>
                  </a:cubicBezTo>
                  <a:cubicBezTo>
                    <a:pt x="1149" y="529"/>
                    <a:pt x="1149" y="529"/>
                    <a:pt x="1151" y="527"/>
                  </a:cubicBezTo>
                  <a:cubicBezTo>
                    <a:pt x="1154" y="528"/>
                    <a:pt x="1154" y="528"/>
                    <a:pt x="1155" y="527"/>
                  </a:cubicBezTo>
                  <a:cubicBezTo>
                    <a:pt x="1158" y="529"/>
                    <a:pt x="1162" y="528"/>
                    <a:pt x="1164" y="532"/>
                  </a:cubicBezTo>
                  <a:cubicBezTo>
                    <a:pt x="1164" y="531"/>
                    <a:pt x="1164" y="531"/>
                    <a:pt x="1165" y="531"/>
                  </a:cubicBezTo>
                  <a:cubicBezTo>
                    <a:pt x="1166" y="532"/>
                    <a:pt x="1166" y="532"/>
                    <a:pt x="1169" y="533"/>
                  </a:cubicBezTo>
                  <a:cubicBezTo>
                    <a:pt x="1169" y="533"/>
                    <a:pt x="1169" y="533"/>
                    <a:pt x="1169" y="533"/>
                  </a:cubicBezTo>
                  <a:cubicBezTo>
                    <a:pt x="1168" y="534"/>
                    <a:pt x="1168" y="534"/>
                    <a:pt x="1167" y="535"/>
                  </a:cubicBezTo>
                  <a:cubicBezTo>
                    <a:pt x="1166" y="536"/>
                    <a:pt x="1166" y="537"/>
                    <a:pt x="1166" y="538"/>
                  </a:cubicBezTo>
                  <a:cubicBezTo>
                    <a:pt x="1169" y="536"/>
                    <a:pt x="1171" y="533"/>
                    <a:pt x="1174" y="532"/>
                  </a:cubicBezTo>
                  <a:cubicBezTo>
                    <a:pt x="1174" y="531"/>
                    <a:pt x="1174" y="530"/>
                    <a:pt x="1175" y="529"/>
                  </a:cubicBezTo>
                  <a:cubicBezTo>
                    <a:pt x="1176" y="528"/>
                    <a:pt x="1182" y="528"/>
                    <a:pt x="1185" y="529"/>
                  </a:cubicBezTo>
                  <a:cubicBezTo>
                    <a:pt x="1186" y="528"/>
                    <a:pt x="1186" y="527"/>
                    <a:pt x="1187" y="526"/>
                  </a:cubicBezTo>
                  <a:cubicBezTo>
                    <a:pt x="1186" y="526"/>
                    <a:pt x="1186" y="525"/>
                    <a:pt x="1186" y="525"/>
                  </a:cubicBezTo>
                  <a:cubicBezTo>
                    <a:pt x="1184" y="523"/>
                    <a:pt x="1182" y="524"/>
                    <a:pt x="1180" y="522"/>
                  </a:cubicBezTo>
                  <a:cubicBezTo>
                    <a:pt x="1177" y="519"/>
                    <a:pt x="1177" y="514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2" y="511"/>
                    <a:pt x="1172" y="511"/>
                    <a:pt x="1172" y="511"/>
                  </a:cubicBezTo>
                  <a:cubicBezTo>
                    <a:pt x="1174" y="509"/>
                    <a:pt x="1174" y="509"/>
                    <a:pt x="1175" y="508"/>
                  </a:cubicBezTo>
                  <a:cubicBezTo>
                    <a:pt x="1175" y="506"/>
                    <a:pt x="1175" y="503"/>
                    <a:pt x="1175" y="501"/>
                  </a:cubicBezTo>
                  <a:cubicBezTo>
                    <a:pt x="1176" y="500"/>
                    <a:pt x="1177" y="500"/>
                    <a:pt x="1177" y="500"/>
                  </a:cubicBezTo>
                  <a:cubicBezTo>
                    <a:pt x="1178" y="496"/>
                    <a:pt x="1176" y="491"/>
                    <a:pt x="1177" y="487"/>
                  </a:cubicBezTo>
                  <a:cubicBezTo>
                    <a:pt x="1178" y="484"/>
                    <a:pt x="1179" y="483"/>
                    <a:pt x="1182" y="483"/>
                  </a:cubicBezTo>
                  <a:cubicBezTo>
                    <a:pt x="1182" y="482"/>
                    <a:pt x="1182" y="481"/>
                    <a:pt x="1182" y="480"/>
                  </a:cubicBezTo>
                  <a:cubicBezTo>
                    <a:pt x="1182" y="479"/>
                    <a:pt x="1181" y="476"/>
                    <a:pt x="1180" y="475"/>
                  </a:cubicBezTo>
                  <a:cubicBezTo>
                    <a:pt x="1182" y="473"/>
                    <a:pt x="1188" y="462"/>
                    <a:pt x="1192" y="462"/>
                  </a:cubicBezTo>
                  <a:cubicBezTo>
                    <a:pt x="1192" y="462"/>
                    <a:pt x="1193" y="461"/>
                    <a:pt x="1193" y="461"/>
                  </a:cubicBezTo>
                  <a:cubicBezTo>
                    <a:pt x="1193" y="460"/>
                    <a:pt x="1193" y="460"/>
                    <a:pt x="1193" y="460"/>
                  </a:cubicBezTo>
                  <a:cubicBezTo>
                    <a:pt x="1194" y="461"/>
                    <a:pt x="1194" y="462"/>
                    <a:pt x="1195" y="462"/>
                  </a:cubicBezTo>
                  <a:cubicBezTo>
                    <a:pt x="1195" y="463"/>
                    <a:pt x="1195" y="463"/>
                    <a:pt x="1195" y="463"/>
                  </a:cubicBezTo>
                  <a:cubicBezTo>
                    <a:pt x="1194" y="465"/>
                    <a:pt x="1194" y="466"/>
                    <a:pt x="1194" y="466"/>
                  </a:cubicBezTo>
                  <a:cubicBezTo>
                    <a:pt x="1198" y="469"/>
                    <a:pt x="1202" y="468"/>
                    <a:pt x="1206" y="470"/>
                  </a:cubicBezTo>
                  <a:cubicBezTo>
                    <a:pt x="1205" y="472"/>
                    <a:pt x="1205" y="472"/>
                    <a:pt x="1201" y="477"/>
                  </a:cubicBezTo>
                  <a:cubicBezTo>
                    <a:pt x="1201" y="477"/>
                    <a:pt x="1201" y="478"/>
                    <a:pt x="1201" y="478"/>
                  </a:cubicBezTo>
                  <a:cubicBezTo>
                    <a:pt x="1203" y="478"/>
                    <a:pt x="1206" y="480"/>
                    <a:pt x="1207" y="480"/>
                  </a:cubicBezTo>
                  <a:cubicBezTo>
                    <a:pt x="1208" y="482"/>
                    <a:pt x="1209" y="483"/>
                    <a:pt x="1208" y="487"/>
                  </a:cubicBezTo>
                  <a:cubicBezTo>
                    <a:pt x="1209" y="487"/>
                    <a:pt x="1209" y="487"/>
                    <a:pt x="1209" y="488"/>
                  </a:cubicBezTo>
                  <a:cubicBezTo>
                    <a:pt x="1212" y="489"/>
                    <a:pt x="1213" y="488"/>
                    <a:pt x="1213" y="487"/>
                  </a:cubicBezTo>
                  <a:cubicBezTo>
                    <a:pt x="1214" y="485"/>
                    <a:pt x="1215" y="485"/>
                    <a:pt x="1218" y="484"/>
                  </a:cubicBezTo>
                  <a:cubicBezTo>
                    <a:pt x="1220" y="482"/>
                    <a:pt x="1220" y="482"/>
                    <a:pt x="1220" y="482"/>
                  </a:cubicBezTo>
                  <a:cubicBezTo>
                    <a:pt x="1221" y="481"/>
                    <a:pt x="1221" y="482"/>
                    <a:pt x="1222" y="482"/>
                  </a:cubicBezTo>
                  <a:cubicBezTo>
                    <a:pt x="1223" y="483"/>
                    <a:pt x="1223" y="483"/>
                    <a:pt x="1225" y="482"/>
                  </a:cubicBezTo>
                  <a:cubicBezTo>
                    <a:pt x="1225" y="482"/>
                    <a:pt x="1225" y="481"/>
                    <a:pt x="1225" y="481"/>
                  </a:cubicBezTo>
                  <a:cubicBezTo>
                    <a:pt x="1225" y="481"/>
                    <a:pt x="1225" y="480"/>
                    <a:pt x="1225" y="480"/>
                  </a:cubicBezTo>
                  <a:cubicBezTo>
                    <a:pt x="1225" y="480"/>
                    <a:pt x="1225" y="479"/>
                    <a:pt x="1225" y="478"/>
                  </a:cubicBezTo>
                  <a:cubicBezTo>
                    <a:pt x="1222" y="478"/>
                    <a:pt x="1222" y="478"/>
                    <a:pt x="1217" y="479"/>
                  </a:cubicBezTo>
                  <a:cubicBezTo>
                    <a:pt x="1215" y="475"/>
                    <a:pt x="1210" y="472"/>
                    <a:pt x="1207" y="468"/>
                  </a:cubicBezTo>
                  <a:cubicBezTo>
                    <a:pt x="1208" y="468"/>
                    <a:pt x="1209" y="468"/>
                    <a:pt x="1210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7"/>
                    <a:pt x="1213" y="467"/>
                    <a:pt x="1214" y="466"/>
                  </a:cubicBezTo>
                  <a:cubicBezTo>
                    <a:pt x="1214" y="465"/>
                    <a:pt x="1214" y="464"/>
                    <a:pt x="1214" y="463"/>
                  </a:cubicBezTo>
                  <a:cubicBezTo>
                    <a:pt x="1215" y="465"/>
                    <a:pt x="1215" y="465"/>
                    <a:pt x="1215" y="465"/>
                  </a:cubicBezTo>
                  <a:cubicBezTo>
                    <a:pt x="1218" y="462"/>
                    <a:pt x="1218" y="462"/>
                    <a:pt x="1225" y="460"/>
                  </a:cubicBezTo>
                  <a:cubicBezTo>
                    <a:pt x="1225" y="460"/>
                    <a:pt x="1225" y="459"/>
                    <a:pt x="1225" y="458"/>
                  </a:cubicBezTo>
                  <a:cubicBezTo>
                    <a:pt x="1228" y="457"/>
                    <a:pt x="1231" y="455"/>
                    <a:pt x="1234" y="455"/>
                  </a:cubicBezTo>
                  <a:cubicBezTo>
                    <a:pt x="1234" y="459"/>
                    <a:pt x="1234" y="460"/>
                    <a:pt x="1229" y="461"/>
                  </a:cubicBezTo>
                  <a:cubicBezTo>
                    <a:pt x="1229" y="462"/>
                    <a:pt x="1229" y="462"/>
                    <a:pt x="1229" y="463"/>
                  </a:cubicBezTo>
                  <a:cubicBezTo>
                    <a:pt x="1232" y="466"/>
                    <a:pt x="1232" y="466"/>
                    <a:pt x="1233" y="469"/>
                  </a:cubicBezTo>
                  <a:cubicBezTo>
                    <a:pt x="1233" y="469"/>
                    <a:pt x="1232" y="470"/>
                    <a:pt x="1231" y="470"/>
                  </a:cubicBezTo>
                  <a:cubicBezTo>
                    <a:pt x="1231" y="474"/>
                    <a:pt x="1232" y="475"/>
                    <a:pt x="1230" y="480"/>
                  </a:cubicBezTo>
                  <a:cubicBezTo>
                    <a:pt x="1229" y="480"/>
                    <a:pt x="1229" y="480"/>
                    <a:pt x="1229" y="480"/>
                  </a:cubicBezTo>
                  <a:cubicBezTo>
                    <a:pt x="1235" y="488"/>
                    <a:pt x="1243" y="492"/>
                    <a:pt x="1250" y="500"/>
                  </a:cubicBezTo>
                  <a:cubicBezTo>
                    <a:pt x="1251" y="500"/>
                    <a:pt x="1251" y="500"/>
                    <a:pt x="1251" y="500"/>
                  </a:cubicBezTo>
                  <a:cubicBezTo>
                    <a:pt x="1254" y="508"/>
                    <a:pt x="1266" y="512"/>
                    <a:pt x="1262" y="524"/>
                  </a:cubicBezTo>
                  <a:cubicBezTo>
                    <a:pt x="1260" y="533"/>
                    <a:pt x="1241" y="529"/>
                    <a:pt x="1241" y="529"/>
                  </a:cubicBezTo>
                  <a:cubicBezTo>
                    <a:pt x="1241" y="529"/>
                    <a:pt x="1233" y="524"/>
                    <a:pt x="1231" y="521"/>
                  </a:cubicBezTo>
                  <a:cubicBezTo>
                    <a:pt x="1227" y="522"/>
                    <a:pt x="1227" y="522"/>
                    <a:pt x="1225" y="518"/>
                  </a:cubicBezTo>
                  <a:cubicBezTo>
                    <a:pt x="1205" y="522"/>
                    <a:pt x="1205" y="522"/>
                    <a:pt x="1201" y="528"/>
                  </a:cubicBezTo>
                  <a:cubicBezTo>
                    <a:pt x="1199" y="528"/>
                    <a:pt x="1199" y="528"/>
                    <a:pt x="1187" y="526"/>
                  </a:cubicBezTo>
                  <a:cubicBezTo>
                    <a:pt x="1187" y="526"/>
                    <a:pt x="1187" y="527"/>
                    <a:pt x="1186" y="528"/>
                  </a:cubicBezTo>
                  <a:cubicBezTo>
                    <a:pt x="1187" y="529"/>
                    <a:pt x="1188" y="530"/>
                    <a:pt x="1189" y="531"/>
                  </a:cubicBezTo>
                  <a:cubicBezTo>
                    <a:pt x="1190" y="531"/>
                    <a:pt x="1191" y="531"/>
                    <a:pt x="1191" y="531"/>
                  </a:cubicBezTo>
                  <a:cubicBezTo>
                    <a:pt x="1193" y="531"/>
                    <a:pt x="1193" y="531"/>
                    <a:pt x="1193" y="531"/>
                  </a:cubicBezTo>
                  <a:cubicBezTo>
                    <a:pt x="1191" y="532"/>
                    <a:pt x="1190" y="532"/>
                    <a:pt x="1188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3"/>
                    <a:pt x="1186" y="534"/>
                    <a:pt x="1186" y="534"/>
                  </a:cubicBezTo>
                  <a:cubicBezTo>
                    <a:pt x="1187" y="534"/>
                    <a:pt x="1188" y="535"/>
                    <a:pt x="1188" y="535"/>
                  </a:cubicBezTo>
                  <a:cubicBezTo>
                    <a:pt x="1188" y="536"/>
                    <a:pt x="1188" y="536"/>
                    <a:pt x="1188" y="536"/>
                  </a:cubicBezTo>
                  <a:cubicBezTo>
                    <a:pt x="1185" y="535"/>
                    <a:pt x="1184" y="535"/>
                    <a:pt x="1179" y="535"/>
                  </a:cubicBezTo>
                  <a:cubicBezTo>
                    <a:pt x="1179" y="535"/>
                    <a:pt x="1180" y="534"/>
                    <a:pt x="1180" y="534"/>
                  </a:cubicBezTo>
                  <a:cubicBezTo>
                    <a:pt x="1179" y="534"/>
                    <a:pt x="1178" y="534"/>
                    <a:pt x="1178" y="534"/>
                  </a:cubicBezTo>
                  <a:cubicBezTo>
                    <a:pt x="1178" y="534"/>
                    <a:pt x="1178" y="534"/>
                    <a:pt x="1177" y="534"/>
                  </a:cubicBezTo>
                  <a:cubicBezTo>
                    <a:pt x="1178" y="535"/>
                    <a:pt x="1178" y="535"/>
                    <a:pt x="1178" y="535"/>
                  </a:cubicBezTo>
                  <a:cubicBezTo>
                    <a:pt x="1179" y="535"/>
                    <a:pt x="1179" y="535"/>
                    <a:pt x="1179" y="535"/>
                  </a:cubicBezTo>
                  <a:cubicBezTo>
                    <a:pt x="1166" y="537"/>
                    <a:pt x="1166" y="537"/>
                    <a:pt x="1166" y="545"/>
                  </a:cubicBezTo>
                  <a:cubicBezTo>
                    <a:pt x="1168" y="545"/>
                    <a:pt x="1170" y="545"/>
                    <a:pt x="1171" y="544"/>
                  </a:cubicBezTo>
                  <a:cubicBezTo>
                    <a:pt x="1173" y="544"/>
                    <a:pt x="1173" y="544"/>
                    <a:pt x="1173" y="544"/>
                  </a:cubicBezTo>
                  <a:cubicBezTo>
                    <a:pt x="1171" y="547"/>
                    <a:pt x="1171" y="548"/>
                    <a:pt x="1173" y="550"/>
                  </a:cubicBezTo>
                  <a:cubicBezTo>
                    <a:pt x="1172" y="551"/>
                    <a:pt x="1173" y="551"/>
                    <a:pt x="1173" y="551"/>
                  </a:cubicBezTo>
                  <a:cubicBezTo>
                    <a:pt x="1173" y="551"/>
                    <a:pt x="1173" y="551"/>
                    <a:pt x="1173" y="551"/>
                  </a:cubicBezTo>
                  <a:cubicBezTo>
                    <a:pt x="1173" y="551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5" y="552"/>
                    <a:pt x="1175" y="552"/>
                    <a:pt x="1175" y="552"/>
                  </a:cubicBezTo>
                  <a:cubicBezTo>
                    <a:pt x="1174" y="553"/>
                    <a:pt x="1173" y="553"/>
                    <a:pt x="1173" y="554"/>
                  </a:cubicBezTo>
                  <a:cubicBezTo>
                    <a:pt x="1173" y="555"/>
                    <a:pt x="1174" y="557"/>
                    <a:pt x="1174" y="558"/>
                  </a:cubicBezTo>
                  <a:cubicBezTo>
                    <a:pt x="1174" y="558"/>
                    <a:pt x="1173" y="558"/>
                    <a:pt x="1172" y="558"/>
                  </a:cubicBezTo>
                  <a:cubicBezTo>
                    <a:pt x="1172" y="558"/>
                    <a:pt x="1171" y="557"/>
                    <a:pt x="1171" y="557"/>
                  </a:cubicBezTo>
                  <a:cubicBezTo>
                    <a:pt x="1171" y="558"/>
                    <a:pt x="1170" y="558"/>
                    <a:pt x="1170" y="559"/>
                  </a:cubicBezTo>
                  <a:cubicBezTo>
                    <a:pt x="1170" y="560"/>
                    <a:pt x="1170" y="560"/>
                    <a:pt x="1170" y="561"/>
                  </a:cubicBezTo>
                  <a:cubicBezTo>
                    <a:pt x="1174" y="562"/>
                    <a:pt x="1174" y="562"/>
                    <a:pt x="1176" y="564"/>
                  </a:cubicBezTo>
                  <a:cubicBezTo>
                    <a:pt x="1177" y="568"/>
                    <a:pt x="1179" y="570"/>
                    <a:pt x="1180" y="572"/>
                  </a:cubicBezTo>
                  <a:cubicBezTo>
                    <a:pt x="1180" y="573"/>
                    <a:pt x="1179" y="573"/>
                    <a:pt x="1178" y="573"/>
                  </a:cubicBezTo>
                  <a:cubicBezTo>
                    <a:pt x="1178" y="574"/>
                    <a:pt x="1179" y="574"/>
                    <a:pt x="1179" y="575"/>
                  </a:cubicBezTo>
                  <a:cubicBezTo>
                    <a:pt x="1183" y="575"/>
                    <a:pt x="1183" y="575"/>
                    <a:pt x="1184" y="576"/>
                  </a:cubicBezTo>
                  <a:cubicBezTo>
                    <a:pt x="1184" y="579"/>
                    <a:pt x="1184" y="579"/>
                    <a:pt x="1184" y="579"/>
                  </a:cubicBezTo>
                  <a:cubicBezTo>
                    <a:pt x="1185" y="580"/>
                    <a:pt x="1185" y="580"/>
                    <a:pt x="1185" y="580"/>
                  </a:cubicBezTo>
                  <a:cubicBezTo>
                    <a:pt x="1185" y="579"/>
                    <a:pt x="1185" y="578"/>
                    <a:pt x="1186" y="578"/>
                  </a:cubicBezTo>
                  <a:cubicBezTo>
                    <a:pt x="1186" y="577"/>
                    <a:pt x="1186" y="577"/>
                    <a:pt x="1186" y="577"/>
                  </a:cubicBezTo>
                  <a:cubicBezTo>
                    <a:pt x="1188" y="578"/>
                    <a:pt x="1189" y="579"/>
                    <a:pt x="1190" y="579"/>
                  </a:cubicBezTo>
                  <a:cubicBezTo>
                    <a:pt x="1191" y="579"/>
                    <a:pt x="1191" y="579"/>
                    <a:pt x="1192" y="578"/>
                  </a:cubicBezTo>
                  <a:cubicBezTo>
                    <a:pt x="1194" y="583"/>
                    <a:pt x="1194" y="583"/>
                    <a:pt x="1195" y="585"/>
                  </a:cubicBezTo>
                  <a:cubicBezTo>
                    <a:pt x="1197" y="585"/>
                    <a:pt x="1200" y="585"/>
                    <a:pt x="1203" y="585"/>
                  </a:cubicBezTo>
                  <a:cubicBezTo>
                    <a:pt x="1203" y="580"/>
                    <a:pt x="1203" y="580"/>
                    <a:pt x="1204" y="578"/>
                  </a:cubicBezTo>
                  <a:cubicBezTo>
                    <a:pt x="1213" y="578"/>
                    <a:pt x="1223" y="590"/>
                    <a:pt x="1230" y="580"/>
                  </a:cubicBezTo>
                  <a:cubicBezTo>
                    <a:pt x="1231" y="580"/>
                    <a:pt x="1231" y="580"/>
                    <a:pt x="1237" y="582"/>
                  </a:cubicBezTo>
                  <a:cubicBezTo>
                    <a:pt x="1237" y="581"/>
                    <a:pt x="1238" y="580"/>
                    <a:pt x="1239" y="578"/>
                  </a:cubicBezTo>
                  <a:cubicBezTo>
                    <a:pt x="1239" y="578"/>
                    <a:pt x="1239" y="578"/>
                    <a:pt x="1239" y="578"/>
                  </a:cubicBezTo>
                  <a:cubicBezTo>
                    <a:pt x="1240" y="579"/>
                    <a:pt x="1240" y="581"/>
                    <a:pt x="1241" y="582"/>
                  </a:cubicBezTo>
                  <a:cubicBezTo>
                    <a:pt x="1240" y="583"/>
                    <a:pt x="1239" y="584"/>
                    <a:pt x="1238" y="585"/>
                  </a:cubicBezTo>
                  <a:cubicBezTo>
                    <a:pt x="1245" y="601"/>
                    <a:pt x="1235" y="635"/>
                    <a:pt x="1232" y="641"/>
                  </a:cubicBezTo>
                  <a:cubicBezTo>
                    <a:pt x="1233" y="644"/>
                    <a:pt x="1233" y="647"/>
                    <a:pt x="1233" y="650"/>
                  </a:cubicBezTo>
                  <a:cubicBezTo>
                    <a:pt x="1233" y="647"/>
                    <a:pt x="1232" y="645"/>
                    <a:pt x="1231" y="642"/>
                  </a:cubicBezTo>
                  <a:cubicBezTo>
                    <a:pt x="1231" y="642"/>
                    <a:pt x="1218" y="648"/>
                    <a:pt x="1214" y="640"/>
                  </a:cubicBezTo>
                  <a:cubicBezTo>
                    <a:pt x="1205" y="638"/>
                    <a:pt x="1201" y="641"/>
                    <a:pt x="1199" y="643"/>
                  </a:cubicBezTo>
                  <a:cubicBezTo>
                    <a:pt x="1197" y="645"/>
                    <a:pt x="1197" y="645"/>
                    <a:pt x="1174" y="637"/>
                  </a:cubicBezTo>
                  <a:cubicBezTo>
                    <a:pt x="1172" y="637"/>
                    <a:pt x="1171" y="637"/>
                    <a:pt x="1171" y="637"/>
                  </a:cubicBezTo>
                  <a:cubicBezTo>
                    <a:pt x="1171" y="637"/>
                    <a:pt x="1170" y="637"/>
                    <a:pt x="1170" y="637"/>
                  </a:cubicBezTo>
                  <a:cubicBezTo>
                    <a:pt x="1169" y="637"/>
                    <a:pt x="1169" y="637"/>
                    <a:pt x="1169" y="637"/>
                  </a:cubicBezTo>
                  <a:cubicBezTo>
                    <a:pt x="1168" y="637"/>
                    <a:pt x="1168" y="637"/>
                    <a:pt x="1168" y="637"/>
                  </a:cubicBezTo>
                  <a:cubicBezTo>
                    <a:pt x="1167" y="637"/>
                    <a:pt x="1167" y="637"/>
                    <a:pt x="1166" y="637"/>
                  </a:cubicBezTo>
                  <a:cubicBezTo>
                    <a:pt x="1166" y="636"/>
                    <a:pt x="1166" y="636"/>
                    <a:pt x="1165" y="636"/>
                  </a:cubicBezTo>
                  <a:cubicBezTo>
                    <a:pt x="1165" y="636"/>
                    <a:pt x="1165" y="636"/>
                    <a:pt x="1164" y="636"/>
                  </a:cubicBezTo>
                  <a:cubicBezTo>
                    <a:pt x="1164" y="636"/>
                    <a:pt x="1163" y="636"/>
                    <a:pt x="1163" y="636"/>
                  </a:cubicBezTo>
                  <a:cubicBezTo>
                    <a:pt x="1162" y="635"/>
                    <a:pt x="1162" y="634"/>
                    <a:pt x="1161" y="633"/>
                  </a:cubicBezTo>
                  <a:cubicBezTo>
                    <a:pt x="1160" y="631"/>
                    <a:pt x="1160" y="631"/>
                    <a:pt x="1159" y="631"/>
                  </a:cubicBezTo>
                  <a:cubicBezTo>
                    <a:pt x="1159" y="631"/>
                    <a:pt x="1159" y="631"/>
                    <a:pt x="1159" y="631"/>
                  </a:cubicBezTo>
                  <a:cubicBezTo>
                    <a:pt x="1159" y="631"/>
                    <a:pt x="1158" y="631"/>
                    <a:pt x="1158" y="631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158" y="631"/>
                    <a:pt x="1157" y="631"/>
                    <a:pt x="1157" y="631"/>
                  </a:cubicBezTo>
                  <a:cubicBezTo>
                    <a:pt x="1157" y="631"/>
                    <a:pt x="1157" y="631"/>
                    <a:pt x="1157" y="631"/>
                  </a:cubicBezTo>
                  <a:cubicBezTo>
                    <a:pt x="1157" y="631"/>
                    <a:pt x="1156" y="631"/>
                    <a:pt x="1156" y="631"/>
                  </a:cubicBezTo>
                  <a:cubicBezTo>
                    <a:pt x="1156" y="631"/>
                    <a:pt x="1156" y="631"/>
                    <a:pt x="1156" y="631"/>
                  </a:cubicBezTo>
                  <a:cubicBezTo>
                    <a:pt x="1123" y="622"/>
                    <a:pt x="1123" y="622"/>
                    <a:pt x="1123" y="623"/>
                  </a:cubicBezTo>
                  <a:cubicBezTo>
                    <a:pt x="1114" y="628"/>
                    <a:pt x="1120" y="650"/>
                    <a:pt x="1107" y="646"/>
                  </a:cubicBezTo>
                  <a:cubicBezTo>
                    <a:pt x="1087" y="641"/>
                    <a:pt x="1074" y="627"/>
                    <a:pt x="1062" y="615"/>
                  </a:cubicBezTo>
                  <a:cubicBezTo>
                    <a:pt x="1051" y="603"/>
                    <a:pt x="1028" y="612"/>
                    <a:pt x="1020" y="593"/>
                  </a:cubicBezTo>
                  <a:cubicBezTo>
                    <a:pt x="1031" y="584"/>
                    <a:pt x="1031" y="584"/>
                    <a:pt x="1025" y="571"/>
                  </a:cubicBezTo>
                  <a:cubicBezTo>
                    <a:pt x="1027" y="569"/>
                    <a:pt x="1029" y="566"/>
                    <a:pt x="1030" y="564"/>
                  </a:cubicBezTo>
                  <a:cubicBezTo>
                    <a:pt x="1028" y="563"/>
                    <a:pt x="1025" y="563"/>
                    <a:pt x="1023" y="564"/>
                  </a:cubicBezTo>
                  <a:cubicBezTo>
                    <a:pt x="1022" y="560"/>
                    <a:pt x="1021" y="559"/>
                    <a:pt x="1017" y="557"/>
                  </a:cubicBezTo>
                  <a:cubicBezTo>
                    <a:pt x="998" y="559"/>
                    <a:pt x="998" y="559"/>
                    <a:pt x="993" y="557"/>
                  </a:cubicBezTo>
                  <a:cubicBezTo>
                    <a:pt x="990" y="558"/>
                    <a:pt x="989" y="559"/>
                    <a:pt x="984" y="556"/>
                  </a:cubicBezTo>
                  <a:cubicBezTo>
                    <a:pt x="961" y="563"/>
                    <a:pt x="936" y="546"/>
                    <a:pt x="914" y="561"/>
                  </a:cubicBezTo>
                  <a:cubicBezTo>
                    <a:pt x="904" y="556"/>
                    <a:pt x="893" y="573"/>
                    <a:pt x="884" y="563"/>
                  </a:cubicBezTo>
                  <a:cubicBezTo>
                    <a:pt x="876" y="554"/>
                    <a:pt x="862" y="560"/>
                    <a:pt x="855" y="551"/>
                  </a:cubicBezTo>
                  <a:cubicBezTo>
                    <a:pt x="803" y="592"/>
                    <a:pt x="803" y="592"/>
                    <a:pt x="803" y="592"/>
                  </a:cubicBezTo>
                  <a:cubicBezTo>
                    <a:pt x="797" y="598"/>
                    <a:pt x="806" y="607"/>
                    <a:pt x="799" y="613"/>
                  </a:cubicBezTo>
                  <a:cubicBezTo>
                    <a:pt x="787" y="622"/>
                    <a:pt x="771" y="617"/>
                    <a:pt x="760" y="627"/>
                  </a:cubicBezTo>
                  <a:cubicBezTo>
                    <a:pt x="734" y="651"/>
                    <a:pt x="702" y="682"/>
                    <a:pt x="700" y="693"/>
                  </a:cubicBezTo>
                  <a:cubicBezTo>
                    <a:pt x="720" y="700"/>
                    <a:pt x="700" y="750"/>
                    <a:pt x="687" y="756"/>
                  </a:cubicBezTo>
                  <a:cubicBezTo>
                    <a:pt x="686" y="757"/>
                    <a:pt x="684" y="757"/>
                    <a:pt x="683" y="758"/>
                  </a:cubicBezTo>
                  <a:cubicBezTo>
                    <a:pt x="687" y="762"/>
                    <a:pt x="689" y="767"/>
                    <a:pt x="692" y="771"/>
                  </a:cubicBezTo>
                  <a:cubicBezTo>
                    <a:pt x="687" y="777"/>
                    <a:pt x="687" y="777"/>
                    <a:pt x="687" y="784"/>
                  </a:cubicBezTo>
                  <a:cubicBezTo>
                    <a:pt x="688" y="785"/>
                    <a:pt x="690" y="787"/>
                    <a:pt x="691" y="789"/>
                  </a:cubicBezTo>
                  <a:cubicBezTo>
                    <a:pt x="695" y="792"/>
                    <a:pt x="700" y="792"/>
                    <a:pt x="704" y="794"/>
                  </a:cubicBezTo>
                  <a:cubicBezTo>
                    <a:pt x="702" y="795"/>
                    <a:pt x="701" y="798"/>
                    <a:pt x="700" y="800"/>
                  </a:cubicBezTo>
                  <a:cubicBezTo>
                    <a:pt x="702" y="800"/>
                    <a:pt x="703" y="802"/>
                    <a:pt x="704" y="804"/>
                  </a:cubicBezTo>
                  <a:cubicBezTo>
                    <a:pt x="705" y="805"/>
                    <a:pt x="706" y="805"/>
                    <a:pt x="707" y="806"/>
                  </a:cubicBezTo>
                  <a:cubicBezTo>
                    <a:pt x="707" y="808"/>
                    <a:pt x="707" y="808"/>
                    <a:pt x="721" y="826"/>
                  </a:cubicBezTo>
                  <a:cubicBezTo>
                    <a:pt x="722" y="827"/>
                    <a:pt x="722" y="827"/>
                    <a:pt x="722" y="827"/>
                  </a:cubicBezTo>
                  <a:cubicBezTo>
                    <a:pt x="721" y="827"/>
                    <a:pt x="721" y="827"/>
                    <a:pt x="721" y="827"/>
                  </a:cubicBezTo>
                  <a:cubicBezTo>
                    <a:pt x="721" y="827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30"/>
                    <a:pt x="721" y="830"/>
                    <a:pt x="721" y="830"/>
                  </a:cubicBezTo>
                  <a:cubicBezTo>
                    <a:pt x="723" y="832"/>
                    <a:pt x="723" y="832"/>
                    <a:pt x="723" y="832"/>
                  </a:cubicBezTo>
                  <a:cubicBezTo>
                    <a:pt x="722" y="832"/>
                    <a:pt x="721" y="833"/>
                    <a:pt x="720" y="834"/>
                  </a:cubicBezTo>
                  <a:cubicBezTo>
                    <a:pt x="720" y="834"/>
                    <a:pt x="720" y="833"/>
                    <a:pt x="720" y="833"/>
                  </a:cubicBezTo>
                  <a:cubicBezTo>
                    <a:pt x="724" y="842"/>
                    <a:pt x="776" y="884"/>
                    <a:pt x="776" y="884"/>
                  </a:cubicBezTo>
                  <a:cubicBezTo>
                    <a:pt x="777" y="884"/>
                    <a:pt x="829" y="883"/>
                    <a:pt x="830" y="883"/>
                  </a:cubicBezTo>
                  <a:cubicBezTo>
                    <a:pt x="853" y="897"/>
                    <a:pt x="910" y="881"/>
                    <a:pt x="910" y="881"/>
                  </a:cubicBezTo>
                  <a:cubicBezTo>
                    <a:pt x="916" y="884"/>
                    <a:pt x="920" y="890"/>
                    <a:pt x="925" y="894"/>
                  </a:cubicBezTo>
                  <a:cubicBezTo>
                    <a:pt x="918" y="903"/>
                    <a:pt x="932" y="908"/>
                    <a:pt x="937" y="907"/>
                  </a:cubicBezTo>
                  <a:cubicBezTo>
                    <a:pt x="943" y="906"/>
                    <a:pt x="949" y="910"/>
                    <a:pt x="954" y="905"/>
                  </a:cubicBezTo>
                  <a:cubicBezTo>
                    <a:pt x="958" y="906"/>
                    <a:pt x="960" y="906"/>
                    <a:pt x="961" y="912"/>
                  </a:cubicBezTo>
                  <a:cubicBezTo>
                    <a:pt x="963" y="913"/>
                    <a:pt x="965" y="914"/>
                    <a:pt x="967" y="915"/>
                  </a:cubicBezTo>
                  <a:cubicBezTo>
                    <a:pt x="968" y="916"/>
                    <a:pt x="968" y="916"/>
                    <a:pt x="968" y="916"/>
                  </a:cubicBezTo>
                  <a:cubicBezTo>
                    <a:pt x="967" y="916"/>
                    <a:pt x="966" y="917"/>
                    <a:pt x="965" y="918"/>
                  </a:cubicBezTo>
                  <a:cubicBezTo>
                    <a:pt x="967" y="925"/>
                    <a:pt x="967" y="925"/>
                    <a:pt x="956" y="941"/>
                  </a:cubicBezTo>
                  <a:cubicBezTo>
                    <a:pt x="956" y="941"/>
                    <a:pt x="957" y="942"/>
                    <a:pt x="958" y="943"/>
                  </a:cubicBezTo>
                  <a:cubicBezTo>
                    <a:pt x="957" y="944"/>
                    <a:pt x="956" y="945"/>
                    <a:pt x="956" y="946"/>
                  </a:cubicBezTo>
                  <a:cubicBezTo>
                    <a:pt x="956" y="947"/>
                    <a:pt x="956" y="948"/>
                    <a:pt x="956" y="949"/>
                  </a:cubicBezTo>
                  <a:cubicBezTo>
                    <a:pt x="958" y="951"/>
                    <a:pt x="958" y="951"/>
                    <a:pt x="958" y="951"/>
                  </a:cubicBezTo>
                  <a:cubicBezTo>
                    <a:pt x="957" y="951"/>
                    <a:pt x="955" y="951"/>
                    <a:pt x="954" y="950"/>
                  </a:cubicBezTo>
                  <a:cubicBezTo>
                    <a:pt x="949" y="957"/>
                    <a:pt x="949" y="957"/>
                    <a:pt x="944" y="959"/>
                  </a:cubicBezTo>
                  <a:cubicBezTo>
                    <a:pt x="944" y="961"/>
                    <a:pt x="945" y="963"/>
                    <a:pt x="947" y="964"/>
                  </a:cubicBezTo>
                  <a:cubicBezTo>
                    <a:pt x="946" y="965"/>
                    <a:pt x="946" y="967"/>
                    <a:pt x="946" y="968"/>
                  </a:cubicBezTo>
                  <a:cubicBezTo>
                    <a:pt x="948" y="974"/>
                    <a:pt x="948" y="974"/>
                    <a:pt x="951" y="975"/>
                  </a:cubicBezTo>
                  <a:cubicBezTo>
                    <a:pt x="951" y="976"/>
                    <a:pt x="950" y="976"/>
                    <a:pt x="950" y="977"/>
                  </a:cubicBezTo>
                  <a:cubicBezTo>
                    <a:pt x="962" y="989"/>
                    <a:pt x="969" y="997"/>
                    <a:pt x="966" y="1033"/>
                  </a:cubicBezTo>
                  <a:cubicBezTo>
                    <a:pt x="956" y="1040"/>
                    <a:pt x="960" y="1056"/>
                    <a:pt x="952" y="1065"/>
                  </a:cubicBezTo>
                  <a:cubicBezTo>
                    <a:pt x="916" y="1092"/>
                    <a:pt x="912" y="1107"/>
                    <a:pt x="915" y="1114"/>
                  </a:cubicBezTo>
                  <a:cubicBezTo>
                    <a:pt x="921" y="1128"/>
                    <a:pt x="919" y="1156"/>
                    <a:pt x="908" y="1167"/>
                  </a:cubicBezTo>
                  <a:cubicBezTo>
                    <a:pt x="902" y="1172"/>
                    <a:pt x="902" y="1172"/>
                    <a:pt x="904" y="1192"/>
                  </a:cubicBezTo>
                  <a:cubicBezTo>
                    <a:pt x="904" y="1193"/>
                    <a:pt x="904" y="1218"/>
                    <a:pt x="891" y="1221"/>
                  </a:cubicBezTo>
                  <a:cubicBezTo>
                    <a:pt x="890" y="1222"/>
                    <a:pt x="890" y="1222"/>
                    <a:pt x="890" y="1227"/>
                  </a:cubicBezTo>
                  <a:cubicBezTo>
                    <a:pt x="889" y="1228"/>
                    <a:pt x="887" y="1229"/>
                    <a:pt x="886" y="1230"/>
                  </a:cubicBezTo>
                  <a:cubicBezTo>
                    <a:pt x="886" y="1230"/>
                    <a:pt x="886" y="1230"/>
                    <a:pt x="886" y="1230"/>
                  </a:cubicBezTo>
                  <a:cubicBezTo>
                    <a:pt x="887" y="1230"/>
                    <a:pt x="887" y="1230"/>
                    <a:pt x="887" y="1230"/>
                  </a:cubicBezTo>
                  <a:cubicBezTo>
                    <a:pt x="888" y="1230"/>
                    <a:pt x="888" y="1230"/>
                    <a:pt x="888" y="1230"/>
                  </a:cubicBezTo>
                  <a:cubicBezTo>
                    <a:pt x="888" y="1230"/>
                    <a:pt x="889" y="1229"/>
                    <a:pt x="889" y="1229"/>
                  </a:cubicBezTo>
                  <a:cubicBezTo>
                    <a:pt x="889" y="1230"/>
                    <a:pt x="889" y="1230"/>
                    <a:pt x="889" y="1231"/>
                  </a:cubicBezTo>
                  <a:cubicBezTo>
                    <a:pt x="890" y="1231"/>
                    <a:pt x="891" y="1231"/>
                    <a:pt x="891" y="1232"/>
                  </a:cubicBezTo>
                  <a:cubicBezTo>
                    <a:pt x="891" y="1232"/>
                    <a:pt x="891" y="1232"/>
                    <a:pt x="891" y="1233"/>
                  </a:cubicBezTo>
                  <a:cubicBezTo>
                    <a:pt x="935" y="1232"/>
                    <a:pt x="935" y="1232"/>
                    <a:pt x="935" y="1232"/>
                  </a:cubicBezTo>
                  <a:cubicBezTo>
                    <a:pt x="937" y="1232"/>
                    <a:pt x="949" y="1230"/>
                    <a:pt x="949" y="1230"/>
                  </a:cubicBezTo>
                  <a:cubicBezTo>
                    <a:pt x="949" y="1230"/>
                    <a:pt x="1018" y="1200"/>
                    <a:pt x="1032" y="1182"/>
                  </a:cubicBezTo>
                  <a:cubicBezTo>
                    <a:pt x="1032" y="1182"/>
                    <a:pt x="1032" y="1181"/>
                    <a:pt x="1032" y="1180"/>
                  </a:cubicBezTo>
                  <a:cubicBezTo>
                    <a:pt x="1041" y="1174"/>
                    <a:pt x="1053" y="1173"/>
                    <a:pt x="1062" y="1166"/>
                  </a:cubicBezTo>
                  <a:cubicBezTo>
                    <a:pt x="1062" y="1165"/>
                    <a:pt x="1062" y="1164"/>
                    <a:pt x="1063" y="1164"/>
                  </a:cubicBezTo>
                  <a:cubicBezTo>
                    <a:pt x="1066" y="1161"/>
                    <a:pt x="1068" y="1160"/>
                    <a:pt x="1074" y="1152"/>
                  </a:cubicBezTo>
                  <a:cubicBezTo>
                    <a:pt x="1073" y="1153"/>
                    <a:pt x="1073" y="1153"/>
                    <a:pt x="1072" y="1153"/>
                  </a:cubicBezTo>
                  <a:cubicBezTo>
                    <a:pt x="1074" y="1148"/>
                    <a:pt x="1078" y="1146"/>
                    <a:pt x="1079" y="1141"/>
                  </a:cubicBezTo>
                  <a:cubicBezTo>
                    <a:pt x="1079" y="1140"/>
                    <a:pt x="1079" y="1140"/>
                    <a:pt x="1079" y="1140"/>
                  </a:cubicBezTo>
                  <a:cubicBezTo>
                    <a:pt x="1079" y="1139"/>
                    <a:pt x="1079" y="1139"/>
                    <a:pt x="1080" y="1139"/>
                  </a:cubicBezTo>
                  <a:cubicBezTo>
                    <a:pt x="1080" y="1139"/>
                    <a:pt x="1080" y="1139"/>
                    <a:pt x="1080" y="1138"/>
                  </a:cubicBezTo>
                  <a:cubicBezTo>
                    <a:pt x="1080" y="1138"/>
                    <a:pt x="1080" y="1138"/>
                    <a:pt x="1081" y="1138"/>
                  </a:cubicBezTo>
                  <a:cubicBezTo>
                    <a:pt x="1081" y="1138"/>
                    <a:pt x="1081" y="1137"/>
                    <a:pt x="1081" y="1137"/>
                  </a:cubicBezTo>
                  <a:cubicBezTo>
                    <a:pt x="1081" y="1137"/>
                    <a:pt x="1081" y="1137"/>
                    <a:pt x="1082" y="1136"/>
                  </a:cubicBezTo>
                  <a:cubicBezTo>
                    <a:pt x="1082" y="1136"/>
                    <a:pt x="1082" y="1136"/>
                    <a:pt x="1082" y="1136"/>
                  </a:cubicBezTo>
                  <a:cubicBezTo>
                    <a:pt x="1082" y="1136"/>
                    <a:pt x="1082" y="1135"/>
                    <a:pt x="1082" y="1135"/>
                  </a:cubicBezTo>
                  <a:cubicBezTo>
                    <a:pt x="1130" y="1110"/>
                    <a:pt x="1130" y="1110"/>
                    <a:pt x="1146" y="1095"/>
                  </a:cubicBezTo>
                  <a:cubicBezTo>
                    <a:pt x="1147" y="1093"/>
                    <a:pt x="1147" y="1093"/>
                    <a:pt x="1147" y="1093"/>
                  </a:cubicBezTo>
                  <a:cubicBezTo>
                    <a:pt x="1147" y="1091"/>
                    <a:pt x="1148" y="1090"/>
                    <a:pt x="1157" y="1076"/>
                  </a:cubicBezTo>
                  <a:cubicBezTo>
                    <a:pt x="1157" y="1076"/>
                    <a:pt x="1157" y="1076"/>
                    <a:pt x="1157" y="1076"/>
                  </a:cubicBezTo>
                  <a:cubicBezTo>
                    <a:pt x="1166" y="1058"/>
                    <a:pt x="1170" y="1035"/>
                    <a:pt x="1182" y="1017"/>
                  </a:cubicBezTo>
                  <a:cubicBezTo>
                    <a:pt x="1186" y="1010"/>
                    <a:pt x="1234" y="960"/>
                    <a:pt x="1236" y="957"/>
                  </a:cubicBezTo>
                  <a:cubicBezTo>
                    <a:pt x="1272" y="925"/>
                    <a:pt x="1281" y="904"/>
                    <a:pt x="1302" y="850"/>
                  </a:cubicBezTo>
                  <a:cubicBezTo>
                    <a:pt x="1302" y="849"/>
                    <a:pt x="1302" y="849"/>
                    <a:pt x="1302" y="849"/>
                  </a:cubicBezTo>
                  <a:cubicBezTo>
                    <a:pt x="1301" y="849"/>
                    <a:pt x="1301" y="849"/>
                    <a:pt x="1294" y="855"/>
                  </a:cubicBezTo>
                  <a:cubicBezTo>
                    <a:pt x="1293" y="855"/>
                    <a:pt x="1291" y="855"/>
                    <a:pt x="1290" y="855"/>
                  </a:cubicBezTo>
                  <a:cubicBezTo>
                    <a:pt x="1290" y="855"/>
                    <a:pt x="1289" y="856"/>
                    <a:pt x="1288" y="857"/>
                  </a:cubicBezTo>
                  <a:cubicBezTo>
                    <a:pt x="1285" y="857"/>
                    <a:pt x="1285" y="857"/>
                    <a:pt x="1285" y="857"/>
                  </a:cubicBezTo>
                  <a:cubicBezTo>
                    <a:pt x="1283" y="859"/>
                    <a:pt x="1281" y="861"/>
                    <a:pt x="1280" y="862"/>
                  </a:cubicBezTo>
                  <a:cubicBezTo>
                    <a:pt x="1279" y="862"/>
                    <a:pt x="1278" y="861"/>
                    <a:pt x="1277" y="861"/>
                  </a:cubicBezTo>
                  <a:cubicBezTo>
                    <a:pt x="1275" y="862"/>
                    <a:pt x="1273" y="864"/>
                    <a:pt x="1271" y="865"/>
                  </a:cubicBezTo>
                  <a:cubicBezTo>
                    <a:pt x="1271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6" y="859"/>
                    <a:pt x="1266" y="859"/>
                    <a:pt x="1266" y="855"/>
                  </a:cubicBezTo>
                  <a:cubicBezTo>
                    <a:pt x="1264" y="855"/>
                    <a:pt x="1263" y="855"/>
                    <a:pt x="1262" y="854"/>
                  </a:cubicBezTo>
                  <a:cubicBezTo>
                    <a:pt x="1262" y="854"/>
                    <a:pt x="1262" y="854"/>
                    <a:pt x="1262" y="854"/>
                  </a:cubicBezTo>
                  <a:cubicBezTo>
                    <a:pt x="1277" y="842"/>
                    <a:pt x="1257" y="819"/>
                    <a:pt x="1256" y="819"/>
                  </a:cubicBezTo>
                  <a:cubicBezTo>
                    <a:pt x="1256" y="818"/>
                    <a:pt x="1256" y="816"/>
                    <a:pt x="1256" y="815"/>
                  </a:cubicBezTo>
                  <a:cubicBezTo>
                    <a:pt x="1255" y="816"/>
                    <a:pt x="1254" y="818"/>
                    <a:pt x="1254" y="818"/>
                  </a:cubicBezTo>
                  <a:cubicBezTo>
                    <a:pt x="1240" y="723"/>
                    <a:pt x="1240" y="723"/>
                    <a:pt x="1240" y="723"/>
                  </a:cubicBezTo>
                  <a:cubicBezTo>
                    <a:pt x="1234" y="711"/>
                    <a:pt x="1219" y="660"/>
                    <a:pt x="1219" y="660"/>
                  </a:cubicBezTo>
                  <a:cubicBezTo>
                    <a:pt x="1219" y="659"/>
                    <a:pt x="1220" y="658"/>
                    <a:pt x="1221" y="657"/>
                  </a:cubicBezTo>
                  <a:cubicBezTo>
                    <a:pt x="1230" y="679"/>
                    <a:pt x="1230" y="679"/>
                    <a:pt x="1230" y="680"/>
                  </a:cubicBezTo>
                  <a:cubicBezTo>
                    <a:pt x="1233" y="676"/>
                    <a:pt x="1234" y="674"/>
                    <a:pt x="1235" y="671"/>
                  </a:cubicBezTo>
                  <a:cubicBezTo>
                    <a:pt x="1236" y="672"/>
                    <a:pt x="1236" y="674"/>
                    <a:pt x="1236" y="675"/>
                  </a:cubicBezTo>
                  <a:cubicBezTo>
                    <a:pt x="1239" y="686"/>
                    <a:pt x="1248" y="695"/>
                    <a:pt x="1250" y="706"/>
                  </a:cubicBezTo>
                  <a:cubicBezTo>
                    <a:pt x="1255" y="727"/>
                    <a:pt x="1264" y="746"/>
                    <a:pt x="1267" y="767"/>
                  </a:cubicBezTo>
                  <a:cubicBezTo>
                    <a:pt x="1272" y="791"/>
                    <a:pt x="1272" y="791"/>
                    <a:pt x="1271" y="828"/>
                  </a:cubicBezTo>
                  <a:cubicBezTo>
                    <a:pt x="1271" y="830"/>
                    <a:pt x="1271" y="831"/>
                    <a:pt x="1271" y="831"/>
                  </a:cubicBezTo>
                  <a:cubicBezTo>
                    <a:pt x="1271" y="831"/>
                    <a:pt x="1271" y="832"/>
                    <a:pt x="1271" y="832"/>
                  </a:cubicBezTo>
                  <a:cubicBezTo>
                    <a:pt x="1271" y="832"/>
                    <a:pt x="1271" y="833"/>
                    <a:pt x="1271" y="833"/>
                  </a:cubicBezTo>
                  <a:cubicBezTo>
                    <a:pt x="1271" y="833"/>
                    <a:pt x="1271" y="834"/>
                    <a:pt x="1271" y="834"/>
                  </a:cubicBezTo>
                  <a:cubicBezTo>
                    <a:pt x="1271" y="834"/>
                    <a:pt x="1271" y="834"/>
                    <a:pt x="1270" y="835"/>
                  </a:cubicBezTo>
                  <a:cubicBezTo>
                    <a:pt x="1270" y="835"/>
                    <a:pt x="1270" y="835"/>
                    <a:pt x="1270" y="836"/>
                  </a:cubicBezTo>
                  <a:cubicBezTo>
                    <a:pt x="1270" y="836"/>
                    <a:pt x="1270" y="836"/>
                    <a:pt x="1270" y="837"/>
                  </a:cubicBezTo>
                  <a:cubicBezTo>
                    <a:pt x="1270" y="837"/>
                    <a:pt x="1270" y="837"/>
                    <a:pt x="1270" y="838"/>
                  </a:cubicBezTo>
                  <a:cubicBezTo>
                    <a:pt x="1272" y="852"/>
                    <a:pt x="1299" y="825"/>
                    <a:pt x="1299" y="825"/>
                  </a:cubicBezTo>
                  <a:cubicBezTo>
                    <a:pt x="1315" y="804"/>
                    <a:pt x="1315" y="804"/>
                    <a:pt x="1315" y="804"/>
                  </a:cubicBezTo>
                  <a:cubicBezTo>
                    <a:pt x="1317" y="799"/>
                    <a:pt x="1321" y="791"/>
                    <a:pt x="1327" y="790"/>
                  </a:cubicBezTo>
                  <a:cubicBezTo>
                    <a:pt x="1329" y="786"/>
                    <a:pt x="1347" y="735"/>
                    <a:pt x="1345" y="718"/>
                  </a:cubicBezTo>
                  <a:cubicBezTo>
                    <a:pt x="1340" y="714"/>
                    <a:pt x="1340" y="709"/>
                    <a:pt x="1340" y="689"/>
                  </a:cubicBezTo>
                  <a:cubicBezTo>
                    <a:pt x="1340" y="689"/>
                    <a:pt x="1340" y="689"/>
                    <a:pt x="1340" y="689"/>
                  </a:cubicBezTo>
                  <a:cubicBezTo>
                    <a:pt x="1340" y="689"/>
                    <a:pt x="1334" y="712"/>
                    <a:pt x="1332" y="714"/>
                  </a:cubicBezTo>
                  <a:cubicBezTo>
                    <a:pt x="1331" y="715"/>
                    <a:pt x="1331" y="715"/>
                    <a:pt x="1324" y="716"/>
                  </a:cubicBezTo>
                  <a:cubicBezTo>
                    <a:pt x="1321" y="709"/>
                    <a:pt x="1327" y="701"/>
                    <a:pt x="1323" y="694"/>
                  </a:cubicBezTo>
                  <a:cubicBezTo>
                    <a:pt x="1322" y="695"/>
                    <a:pt x="1322" y="695"/>
                    <a:pt x="1321" y="712"/>
                  </a:cubicBezTo>
                  <a:cubicBezTo>
                    <a:pt x="1310" y="660"/>
                    <a:pt x="1310" y="660"/>
                    <a:pt x="1310" y="660"/>
                  </a:cubicBezTo>
                  <a:cubicBezTo>
                    <a:pt x="1309" y="660"/>
                    <a:pt x="1309" y="661"/>
                    <a:pt x="1308" y="661"/>
                  </a:cubicBezTo>
                  <a:cubicBezTo>
                    <a:pt x="1308" y="660"/>
                    <a:pt x="1308" y="659"/>
                    <a:pt x="1309" y="659"/>
                  </a:cubicBezTo>
                  <a:cubicBezTo>
                    <a:pt x="1309" y="658"/>
                    <a:pt x="1309" y="658"/>
                    <a:pt x="1309" y="658"/>
                  </a:cubicBezTo>
                  <a:cubicBezTo>
                    <a:pt x="1309" y="657"/>
                    <a:pt x="1309" y="655"/>
                    <a:pt x="1309" y="654"/>
                  </a:cubicBezTo>
                  <a:cubicBezTo>
                    <a:pt x="1310" y="653"/>
                    <a:pt x="1310" y="653"/>
                    <a:pt x="1311" y="652"/>
                  </a:cubicBezTo>
                  <a:cubicBezTo>
                    <a:pt x="1312" y="652"/>
                    <a:pt x="1312" y="652"/>
                    <a:pt x="1312" y="652"/>
                  </a:cubicBezTo>
                  <a:cubicBezTo>
                    <a:pt x="1313" y="651"/>
                    <a:pt x="1313" y="649"/>
                    <a:pt x="1313" y="647"/>
                  </a:cubicBezTo>
                  <a:cubicBezTo>
                    <a:pt x="1314" y="646"/>
                    <a:pt x="1314" y="646"/>
                    <a:pt x="1314" y="646"/>
                  </a:cubicBezTo>
                  <a:cubicBezTo>
                    <a:pt x="1314" y="648"/>
                    <a:pt x="1315" y="649"/>
                    <a:pt x="1315" y="651"/>
                  </a:cubicBezTo>
                  <a:cubicBezTo>
                    <a:pt x="1318" y="651"/>
                    <a:pt x="1318" y="651"/>
                    <a:pt x="1320" y="655"/>
                  </a:cubicBezTo>
                  <a:cubicBezTo>
                    <a:pt x="1321" y="657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1"/>
                    <a:pt x="1321" y="661"/>
                  </a:cubicBezTo>
                  <a:cubicBezTo>
                    <a:pt x="1321" y="664"/>
                    <a:pt x="1321" y="664"/>
                    <a:pt x="1334" y="688"/>
                  </a:cubicBezTo>
                  <a:cubicBezTo>
                    <a:pt x="1337" y="685"/>
                    <a:pt x="1337" y="681"/>
                    <a:pt x="1340" y="679"/>
                  </a:cubicBezTo>
                  <a:cubicBezTo>
                    <a:pt x="1343" y="683"/>
                    <a:pt x="1340" y="689"/>
                    <a:pt x="1343" y="694"/>
                  </a:cubicBezTo>
                  <a:cubicBezTo>
                    <a:pt x="1344" y="695"/>
                    <a:pt x="1344" y="695"/>
                    <a:pt x="1344" y="695"/>
                  </a:cubicBezTo>
                  <a:cubicBezTo>
                    <a:pt x="1344" y="694"/>
                    <a:pt x="1344" y="694"/>
                    <a:pt x="1344" y="694"/>
                  </a:cubicBezTo>
                  <a:cubicBezTo>
                    <a:pt x="1344" y="694"/>
                    <a:pt x="1344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6" y="694"/>
                    <a:pt x="1346" y="694"/>
                  </a:cubicBezTo>
                  <a:cubicBezTo>
                    <a:pt x="1346" y="694"/>
                    <a:pt x="1346" y="694"/>
                    <a:pt x="1346" y="694"/>
                  </a:cubicBezTo>
                  <a:cubicBezTo>
                    <a:pt x="1346" y="694"/>
                    <a:pt x="1346" y="695"/>
                    <a:pt x="1346" y="696"/>
                  </a:cubicBezTo>
                  <a:cubicBezTo>
                    <a:pt x="1348" y="695"/>
                    <a:pt x="1349" y="696"/>
                    <a:pt x="1350" y="696"/>
                  </a:cubicBezTo>
                  <a:cubicBezTo>
                    <a:pt x="1351" y="696"/>
                    <a:pt x="1352" y="696"/>
                    <a:pt x="1352" y="696"/>
                  </a:cubicBezTo>
                  <a:cubicBezTo>
                    <a:pt x="1353" y="694"/>
                    <a:pt x="1353" y="694"/>
                    <a:pt x="1353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1"/>
                    <a:pt x="1357" y="689"/>
                    <a:pt x="1358" y="687"/>
                  </a:cubicBezTo>
                  <a:cubicBezTo>
                    <a:pt x="1359" y="691"/>
                    <a:pt x="1359" y="703"/>
                    <a:pt x="1359" y="711"/>
                  </a:cubicBezTo>
                  <a:cubicBezTo>
                    <a:pt x="1359" y="700"/>
                    <a:pt x="1360" y="689"/>
                    <a:pt x="1361" y="680"/>
                  </a:cubicBezTo>
                  <a:cubicBezTo>
                    <a:pt x="1359" y="607"/>
                    <a:pt x="1359" y="607"/>
                    <a:pt x="1354" y="570"/>
                  </a:cubicBezTo>
                  <a:close/>
                  <a:moveTo>
                    <a:pt x="1172" y="194"/>
                  </a:moveTo>
                  <a:cubicBezTo>
                    <a:pt x="1174" y="197"/>
                    <a:pt x="1177" y="200"/>
                    <a:pt x="1179" y="203"/>
                  </a:cubicBezTo>
                  <a:cubicBezTo>
                    <a:pt x="1177" y="203"/>
                    <a:pt x="1177" y="203"/>
                    <a:pt x="1169" y="192"/>
                  </a:cubicBezTo>
                  <a:cubicBezTo>
                    <a:pt x="1167" y="189"/>
                    <a:pt x="1164" y="187"/>
                    <a:pt x="1161" y="184"/>
                  </a:cubicBezTo>
                  <a:cubicBezTo>
                    <a:pt x="1165" y="187"/>
                    <a:pt x="1168" y="190"/>
                    <a:pt x="1171" y="194"/>
                  </a:cubicBezTo>
                  <a:cubicBezTo>
                    <a:pt x="1178" y="200"/>
                    <a:pt x="1184" y="207"/>
                    <a:pt x="1190" y="214"/>
                  </a:cubicBezTo>
                  <a:cubicBezTo>
                    <a:pt x="1184" y="207"/>
                    <a:pt x="1178" y="201"/>
                    <a:pt x="1172" y="194"/>
                  </a:cubicBezTo>
                  <a:close/>
                  <a:moveTo>
                    <a:pt x="1168" y="522"/>
                  </a:moveTo>
                  <a:cubicBezTo>
                    <a:pt x="1167" y="521"/>
                    <a:pt x="1167" y="521"/>
                    <a:pt x="1165" y="521"/>
                  </a:cubicBezTo>
                  <a:cubicBezTo>
                    <a:pt x="1166" y="520"/>
                    <a:pt x="1166" y="520"/>
                    <a:pt x="1166" y="520"/>
                  </a:cubicBezTo>
                  <a:cubicBezTo>
                    <a:pt x="1167" y="521"/>
                    <a:pt x="1167" y="521"/>
                    <a:pt x="1167" y="521"/>
                  </a:cubicBezTo>
                  <a:cubicBezTo>
                    <a:pt x="1168" y="521"/>
                    <a:pt x="1168" y="521"/>
                    <a:pt x="1168" y="522"/>
                  </a:cubicBezTo>
                  <a:close/>
                  <a:moveTo>
                    <a:pt x="1324" y="573"/>
                  </a:moveTo>
                  <a:cubicBezTo>
                    <a:pt x="1301" y="584"/>
                    <a:pt x="1302" y="548"/>
                    <a:pt x="1302" y="547"/>
                  </a:cubicBezTo>
                  <a:cubicBezTo>
                    <a:pt x="1303" y="547"/>
                    <a:pt x="1303" y="547"/>
                    <a:pt x="1303" y="547"/>
                  </a:cubicBezTo>
                  <a:cubicBezTo>
                    <a:pt x="1304" y="549"/>
                    <a:pt x="1304" y="549"/>
                    <a:pt x="1304" y="549"/>
                  </a:cubicBezTo>
                  <a:cubicBezTo>
                    <a:pt x="1303" y="544"/>
                    <a:pt x="1303" y="534"/>
                    <a:pt x="1303" y="534"/>
                  </a:cubicBezTo>
                  <a:cubicBezTo>
                    <a:pt x="1303" y="534"/>
                    <a:pt x="1304" y="533"/>
                    <a:pt x="1304" y="533"/>
                  </a:cubicBezTo>
                  <a:cubicBezTo>
                    <a:pt x="1305" y="534"/>
                    <a:pt x="1305" y="534"/>
                    <a:pt x="1305" y="534"/>
                  </a:cubicBezTo>
                  <a:cubicBezTo>
                    <a:pt x="1305" y="532"/>
                    <a:pt x="1305" y="532"/>
                    <a:pt x="1305" y="532"/>
                  </a:cubicBezTo>
                  <a:cubicBezTo>
                    <a:pt x="1305" y="532"/>
                    <a:pt x="1304" y="531"/>
                    <a:pt x="1304" y="531"/>
                  </a:cubicBezTo>
                  <a:cubicBezTo>
                    <a:pt x="1292" y="527"/>
                    <a:pt x="1299" y="512"/>
                    <a:pt x="1289" y="507"/>
                  </a:cubicBezTo>
                  <a:cubicBezTo>
                    <a:pt x="1286" y="498"/>
                    <a:pt x="1286" y="498"/>
                    <a:pt x="1285" y="494"/>
                  </a:cubicBezTo>
                  <a:cubicBezTo>
                    <a:pt x="1285" y="493"/>
                    <a:pt x="1285" y="493"/>
                    <a:pt x="1285" y="492"/>
                  </a:cubicBezTo>
                  <a:cubicBezTo>
                    <a:pt x="1285" y="492"/>
                    <a:pt x="1285" y="492"/>
                    <a:pt x="1285" y="492"/>
                  </a:cubicBezTo>
                  <a:cubicBezTo>
                    <a:pt x="1285" y="493"/>
                    <a:pt x="1285" y="494"/>
                    <a:pt x="1285" y="495"/>
                  </a:cubicBezTo>
                  <a:cubicBezTo>
                    <a:pt x="1285" y="496"/>
                    <a:pt x="1285" y="496"/>
                    <a:pt x="1285" y="496"/>
                  </a:cubicBezTo>
                  <a:cubicBezTo>
                    <a:pt x="1283" y="489"/>
                    <a:pt x="1282" y="488"/>
                    <a:pt x="1279" y="486"/>
                  </a:cubicBezTo>
                  <a:cubicBezTo>
                    <a:pt x="1279" y="485"/>
                    <a:pt x="1279" y="485"/>
                    <a:pt x="1279" y="485"/>
                  </a:cubicBezTo>
                  <a:cubicBezTo>
                    <a:pt x="1279" y="483"/>
                    <a:pt x="1279" y="481"/>
                    <a:pt x="1279" y="479"/>
                  </a:cubicBezTo>
                  <a:cubicBezTo>
                    <a:pt x="1279" y="479"/>
                    <a:pt x="1279" y="479"/>
                    <a:pt x="1279" y="479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6"/>
                    <a:pt x="1278" y="470"/>
                  </a:cubicBezTo>
                  <a:cubicBezTo>
                    <a:pt x="1280" y="470"/>
                    <a:pt x="1281" y="469"/>
                    <a:pt x="1282" y="468"/>
                  </a:cubicBezTo>
                  <a:cubicBezTo>
                    <a:pt x="1282" y="466"/>
                    <a:pt x="1282" y="466"/>
                    <a:pt x="1286" y="453"/>
                  </a:cubicBezTo>
                  <a:cubicBezTo>
                    <a:pt x="1288" y="453"/>
                    <a:pt x="1290" y="454"/>
                    <a:pt x="1291" y="455"/>
                  </a:cubicBezTo>
                  <a:cubicBezTo>
                    <a:pt x="1291" y="455"/>
                    <a:pt x="1292" y="454"/>
                    <a:pt x="1293" y="454"/>
                  </a:cubicBezTo>
                  <a:cubicBezTo>
                    <a:pt x="1298" y="459"/>
                    <a:pt x="1297" y="466"/>
                    <a:pt x="1300" y="472"/>
                  </a:cubicBezTo>
                  <a:cubicBezTo>
                    <a:pt x="1298" y="472"/>
                    <a:pt x="1296" y="472"/>
                    <a:pt x="1295" y="472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4"/>
                    <a:pt x="1294" y="475"/>
                    <a:pt x="1294" y="476"/>
                  </a:cubicBezTo>
                  <a:cubicBezTo>
                    <a:pt x="1294" y="479"/>
                    <a:pt x="1294" y="479"/>
                    <a:pt x="1297" y="482"/>
                  </a:cubicBezTo>
                  <a:cubicBezTo>
                    <a:pt x="1296" y="483"/>
                    <a:pt x="1294" y="483"/>
                    <a:pt x="1293" y="482"/>
                  </a:cubicBezTo>
                  <a:cubicBezTo>
                    <a:pt x="1293" y="482"/>
                    <a:pt x="1293" y="482"/>
                    <a:pt x="1293" y="482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6"/>
                    <a:pt x="1294" y="486"/>
                    <a:pt x="1294" y="486"/>
                  </a:cubicBezTo>
                  <a:cubicBezTo>
                    <a:pt x="1296" y="487"/>
                    <a:pt x="1297" y="488"/>
                    <a:pt x="1300" y="497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4" y="503"/>
                    <a:pt x="1304" y="503"/>
                    <a:pt x="1307" y="503"/>
                  </a:cubicBezTo>
                  <a:cubicBezTo>
                    <a:pt x="1308" y="507"/>
                    <a:pt x="1306" y="512"/>
                    <a:pt x="1310" y="516"/>
                  </a:cubicBezTo>
                  <a:cubicBezTo>
                    <a:pt x="1310" y="518"/>
                    <a:pt x="1310" y="518"/>
                    <a:pt x="1312" y="521"/>
                  </a:cubicBezTo>
                  <a:cubicBezTo>
                    <a:pt x="1312" y="521"/>
                    <a:pt x="1312" y="522"/>
                    <a:pt x="1312" y="522"/>
                  </a:cubicBezTo>
                  <a:cubicBezTo>
                    <a:pt x="1311" y="518"/>
                    <a:pt x="1310" y="515"/>
                    <a:pt x="1310" y="511"/>
                  </a:cubicBezTo>
                  <a:cubicBezTo>
                    <a:pt x="1310" y="511"/>
                    <a:pt x="1311" y="511"/>
                    <a:pt x="1311" y="510"/>
                  </a:cubicBezTo>
                  <a:cubicBezTo>
                    <a:pt x="1311" y="510"/>
                    <a:pt x="1321" y="521"/>
                    <a:pt x="1316" y="527"/>
                  </a:cubicBezTo>
                  <a:cubicBezTo>
                    <a:pt x="1316" y="527"/>
                    <a:pt x="1316" y="527"/>
                    <a:pt x="1316" y="527"/>
                  </a:cubicBezTo>
                  <a:cubicBezTo>
                    <a:pt x="1316" y="526"/>
                    <a:pt x="1315" y="525"/>
                    <a:pt x="1315" y="524"/>
                  </a:cubicBezTo>
                  <a:cubicBezTo>
                    <a:pt x="1314" y="525"/>
                    <a:pt x="1314" y="525"/>
                    <a:pt x="1314" y="526"/>
                  </a:cubicBezTo>
                  <a:cubicBezTo>
                    <a:pt x="1314" y="525"/>
                    <a:pt x="1313" y="525"/>
                    <a:pt x="1313" y="524"/>
                  </a:cubicBezTo>
                  <a:cubicBezTo>
                    <a:pt x="1313" y="529"/>
                    <a:pt x="1316" y="533"/>
                    <a:pt x="1317" y="538"/>
                  </a:cubicBezTo>
                  <a:cubicBezTo>
                    <a:pt x="1318" y="540"/>
                    <a:pt x="1318" y="540"/>
                    <a:pt x="1318" y="540"/>
                  </a:cubicBezTo>
                  <a:cubicBezTo>
                    <a:pt x="1317" y="542"/>
                    <a:pt x="1317" y="542"/>
                    <a:pt x="1317" y="542"/>
                  </a:cubicBezTo>
                  <a:cubicBezTo>
                    <a:pt x="1317" y="542"/>
                    <a:pt x="1317" y="543"/>
                    <a:pt x="1317" y="543"/>
                  </a:cubicBezTo>
                  <a:cubicBezTo>
                    <a:pt x="1322" y="545"/>
                    <a:pt x="1325" y="569"/>
                    <a:pt x="1324" y="573"/>
                  </a:cubicBezTo>
                  <a:close/>
                  <a:moveTo>
                    <a:pt x="1148" y="593"/>
                  </a:moveTo>
                  <a:cubicBezTo>
                    <a:pt x="1152" y="594"/>
                    <a:pt x="1155" y="594"/>
                    <a:pt x="1159" y="596"/>
                  </a:cubicBezTo>
                  <a:cubicBezTo>
                    <a:pt x="1159" y="596"/>
                    <a:pt x="1159" y="597"/>
                    <a:pt x="1159" y="597"/>
                  </a:cubicBezTo>
                  <a:cubicBezTo>
                    <a:pt x="1163" y="597"/>
                    <a:pt x="1167" y="597"/>
                    <a:pt x="1170" y="597"/>
                  </a:cubicBezTo>
                  <a:cubicBezTo>
                    <a:pt x="1171" y="596"/>
                    <a:pt x="1171" y="596"/>
                    <a:pt x="1171" y="594"/>
                  </a:cubicBezTo>
                  <a:cubicBezTo>
                    <a:pt x="1171" y="594"/>
                    <a:pt x="1171" y="594"/>
                    <a:pt x="1171" y="594"/>
                  </a:cubicBezTo>
                  <a:cubicBezTo>
                    <a:pt x="1170" y="594"/>
                    <a:pt x="1169" y="595"/>
                    <a:pt x="1167" y="596"/>
                  </a:cubicBezTo>
                  <a:cubicBezTo>
                    <a:pt x="1167" y="595"/>
                    <a:pt x="1167" y="595"/>
                    <a:pt x="1167" y="595"/>
                  </a:cubicBezTo>
                  <a:cubicBezTo>
                    <a:pt x="1167" y="594"/>
                    <a:pt x="1167" y="594"/>
                    <a:pt x="1167" y="593"/>
                  </a:cubicBezTo>
                  <a:cubicBezTo>
                    <a:pt x="1167" y="593"/>
                    <a:pt x="1167" y="593"/>
                    <a:pt x="1167" y="593"/>
                  </a:cubicBezTo>
                  <a:cubicBezTo>
                    <a:pt x="1166" y="593"/>
                    <a:pt x="1164" y="593"/>
                    <a:pt x="1163" y="593"/>
                  </a:cubicBezTo>
                  <a:cubicBezTo>
                    <a:pt x="1162" y="592"/>
                    <a:pt x="1162" y="592"/>
                    <a:pt x="1161" y="592"/>
                  </a:cubicBezTo>
                  <a:cubicBezTo>
                    <a:pt x="1159" y="591"/>
                    <a:pt x="1157" y="592"/>
                    <a:pt x="1155" y="592"/>
                  </a:cubicBezTo>
                  <a:cubicBezTo>
                    <a:pt x="1154" y="591"/>
                    <a:pt x="1154" y="591"/>
                    <a:pt x="1153" y="591"/>
                  </a:cubicBezTo>
                  <a:cubicBezTo>
                    <a:pt x="1153" y="591"/>
                    <a:pt x="1154" y="590"/>
                    <a:pt x="1154" y="590"/>
                  </a:cubicBezTo>
                  <a:cubicBezTo>
                    <a:pt x="1153" y="589"/>
                    <a:pt x="1153" y="589"/>
                    <a:pt x="1153" y="589"/>
                  </a:cubicBezTo>
                  <a:cubicBezTo>
                    <a:pt x="1152" y="590"/>
                    <a:pt x="1152" y="590"/>
                    <a:pt x="1152" y="590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49" y="589"/>
                    <a:pt x="1149" y="589"/>
                    <a:pt x="1149" y="589"/>
                  </a:cubicBezTo>
                  <a:cubicBezTo>
                    <a:pt x="1149" y="590"/>
                    <a:pt x="1148" y="591"/>
                    <a:pt x="1148" y="593"/>
                  </a:cubicBezTo>
                  <a:close/>
                  <a:moveTo>
                    <a:pt x="1358" y="718"/>
                  </a:moveTo>
                  <a:cubicBezTo>
                    <a:pt x="1358" y="717"/>
                    <a:pt x="1358" y="717"/>
                    <a:pt x="1359" y="716"/>
                  </a:cubicBezTo>
                  <a:cubicBezTo>
                    <a:pt x="1359" y="716"/>
                    <a:pt x="1359" y="714"/>
                    <a:pt x="1359" y="711"/>
                  </a:cubicBezTo>
                  <a:cubicBezTo>
                    <a:pt x="1358" y="717"/>
                    <a:pt x="1358" y="724"/>
                    <a:pt x="1358" y="729"/>
                  </a:cubicBezTo>
                  <a:cubicBezTo>
                    <a:pt x="1358" y="725"/>
                    <a:pt x="1358" y="724"/>
                    <a:pt x="1358" y="718"/>
                  </a:cubicBezTo>
                  <a:close/>
                  <a:moveTo>
                    <a:pt x="1198" y="1072"/>
                  </a:moveTo>
                  <a:cubicBezTo>
                    <a:pt x="1197" y="1072"/>
                    <a:pt x="1197" y="1072"/>
                    <a:pt x="1197" y="1073"/>
                  </a:cubicBezTo>
                  <a:cubicBezTo>
                    <a:pt x="1197" y="1073"/>
                    <a:pt x="1197" y="1073"/>
                    <a:pt x="1198" y="1073"/>
                  </a:cubicBezTo>
                  <a:cubicBezTo>
                    <a:pt x="1198" y="1072"/>
                    <a:pt x="1198" y="1072"/>
                    <a:pt x="1198" y="1072"/>
                  </a:cubicBezTo>
                  <a:close/>
                  <a:moveTo>
                    <a:pt x="955" y="920"/>
                  </a:moveTo>
                  <a:cubicBezTo>
                    <a:pt x="955" y="919"/>
                    <a:pt x="956" y="918"/>
                    <a:pt x="957" y="918"/>
                  </a:cubicBezTo>
                  <a:cubicBezTo>
                    <a:pt x="957" y="918"/>
                    <a:pt x="957" y="918"/>
                    <a:pt x="957" y="918"/>
                  </a:cubicBezTo>
                  <a:cubicBezTo>
                    <a:pt x="957" y="917"/>
                    <a:pt x="956" y="916"/>
                    <a:pt x="955" y="916"/>
                  </a:cubicBezTo>
                  <a:cubicBezTo>
                    <a:pt x="955" y="916"/>
                    <a:pt x="955" y="916"/>
                    <a:pt x="954" y="916"/>
                  </a:cubicBezTo>
                  <a:cubicBezTo>
                    <a:pt x="954" y="917"/>
                    <a:pt x="953" y="918"/>
                    <a:pt x="952" y="918"/>
                  </a:cubicBezTo>
                  <a:cubicBezTo>
                    <a:pt x="951" y="919"/>
                    <a:pt x="951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1"/>
                    <a:pt x="950" y="921"/>
                    <a:pt x="950" y="921"/>
                  </a:cubicBezTo>
                  <a:cubicBezTo>
                    <a:pt x="951" y="921"/>
                    <a:pt x="951" y="921"/>
                    <a:pt x="951" y="921"/>
                  </a:cubicBezTo>
                  <a:cubicBezTo>
                    <a:pt x="953" y="921"/>
                    <a:pt x="953" y="921"/>
                    <a:pt x="955" y="920"/>
                  </a:cubicBezTo>
                  <a:close/>
                  <a:moveTo>
                    <a:pt x="766" y="66"/>
                  </a:moveTo>
                  <a:cubicBezTo>
                    <a:pt x="765" y="67"/>
                    <a:pt x="766" y="69"/>
                    <a:pt x="767" y="69"/>
                  </a:cubicBezTo>
                  <a:cubicBezTo>
                    <a:pt x="767" y="69"/>
                    <a:pt x="768" y="68"/>
                    <a:pt x="768" y="68"/>
                  </a:cubicBezTo>
                  <a:cubicBezTo>
                    <a:pt x="768" y="68"/>
                    <a:pt x="767" y="67"/>
                    <a:pt x="766" y="66"/>
                  </a:cubicBezTo>
                  <a:cubicBezTo>
                    <a:pt x="766" y="66"/>
                    <a:pt x="766" y="66"/>
                    <a:pt x="766" y="66"/>
                  </a:cubicBezTo>
                  <a:close/>
                  <a:moveTo>
                    <a:pt x="1115" y="159"/>
                  </a:moveTo>
                  <a:cubicBezTo>
                    <a:pt x="1113" y="157"/>
                    <a:pt x="1112" y="156"/>
                    <a:pt x="1109" y="155"/>
                  </a:cubicBezTo>
                  <a:cubicBezTo>
                    <a:pt x="1108" y="154"/>
                    <a:pt x="1106" y="153"/>
                    <a:pt x="1093" y="142"/>
                  </a:cubicBezTo>
                  <a:cubicBezTo>
                    <a:pt x="1088" y="138"/>
                    <a:pt x="1084" y="133"/>
                    <a:pt x="1079" y="129"/>
                  </a:cubicBezTo>
                  <a:cubicBezTo>
                    <a:pt x="1079" y="129"/>
                    <a:pt x="1076" y="128"/>
                    <a:pt x="1076" y="128"/>
                  </a:cubicBezTo>
                  <a:cubicBezTo>
                    <a:pt x="1075" y="128"/>
                    <a:pt x="1075" y="128"/>
                    <a:pt x="1076" y="130"/>
                  </a:cubicBezTo>
                  <a:cubicBezTo>
                    <a:pt x="1076" y="131"/>
                    <a:pt x="1076" y="131"/>
                    <a:pt x="1075" y="131"/>
                  </a:cubicBezTo>
                  <a:cubicBezTo>
                    <a:pt x="1076" y="132"/>
                    <a:pt x="1080" y="136"/>
                    <a:pt x="1080" y="136"/>
                  </a:cubicBezTo>
                  <a:cubicBezTo>
                    <a:pt x="1086" y="140"/>
                    <a:pt x="1089" y="144"/>
                    <a:pt x="1089" y="144"/>
                  </a:cubicBezTo>
                  <a:cubicBezTo>
                    <a:pt x="1089" y="144"/>
                    <a:pt x="1089" y="145"/>
                    <a:pt x="1089" y="145"/>
                  </a:cubicBezTo>
                  <a:cubicBezTo>
                    <a:pt x="1088" y="144"/>
                    <a:pt x="1088" y="144"/>
                    <a:pt x="1087" y="144"/>
                  </a:cubicBezTo>
                  <a:cubicBezTo>
                    <a:pt x="1089" y="146"/>
                    <a:pt x="1094" y="151"/>
                    <a:pt x="1096" y="152"/>
                  </a:cubicBezTo>
                  <a:cubicBezTo>
                    <a:pt x="1096" y="152"/>
                    <a:pt x="1096" y="151"/>
                    <a:pt x="1096" y="151"/>
                  </a:cubicBezTo>
                  <a:cubicBezTo>
                    <a:pt x="1096" y="150"/>
                    <a:pt x="1096" y="150"/>
                    <a:pt x="1095" y="150"/>
                  </a:cubicBezTo>
                  <a:cubicBezTo>
                    <a:pt x="1097" y="150"/>
                    <a:pt x="1097" y="150"/>
                    <a:pt x="1101" y="152"/>
                  </a:cubicBezTo>
                  <a:cubicBezTo>
                    <a:pt x="1105" y="155"/>
                    <a:pt x="1105" y="155"/>
                    <a:pt x="1105" y="156"/>
                  </a:cubicBezTo>
                  <a:cubicBezTo>
                    <a:pt x="1105" y="156"/>
                    <a:pt x="1107" y="161"/>
                    <a:pt x="1110" y="159"/>
                  </a:cubicBezTo>
                  <a:cubicBezTo>
                    <a:pt x="1113" y="162"/>
                    <a:pt x="1113" y="162"/>
                    <a:pt x="1113" y="162"/>
                  </a:cubicBezTo>
                  <a:cubicBezTo>
                    <a:pt x="1113" y="161"/>
                    <a:pt x="1113" y="160"/>
                    <a:pt x="1112" y="159"/>
                  </a:cubicBezTo>
                  <a:cubicBezTo>
                    <a:pt x="1113" y="159"/>
                    <a:pt x="1113" y="159"/>
                    <a:pt x="1114" y="159"/>
                  </a:cubicBezTo>
                  <a:cubicBezTo>
                    <a:pt x="1114" y="159"/>
                    <a:pt x="1114" y="159"/>
                    <a:pt x="1115" y="159"/>
                  </a:cubicBezTo>
                  <a:close/>
                  <a:moveTo>
                    <a:pt x="900" y="54"/>
                  </a:moveTo>
                  <a:cubicBezTo>
                    <a:pt x="903" y="56"/>
                    <a:pt x="903" y="56"/>
                    <a:pt x="910" y="56"/>
                  </a:cubicBezTo>
                  <a:cubicBezTo>
                    <a:pt x="910" y="56"/>
                    <a:pt x="910" y="56"/>
                    <a:pt x="910" y="56"/>
                  </a:cubicBezTo>
                  <a:cubicBezTo>
                    <a:pt x="913" y="59"/>
                    <a:pt x="914" y="59"/>
                    <a:pt x="913" y="60"/>
                  </a:cubicBezTo>
                  <a:cubicBezTo>
                    <a:pt x="913" y="60"/>
                    <a:pt x="914" y="60"/>
                    <a:pt x="914" y="60"/>
                  </a:cubicBezTo>
                  <a:cubicBezTo>
                    <a:pt x="914" y="60"/>
                    <a:pt x="914" y="60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2"/>
                    <a:pt x="915" y="62"/>
                    <a:pt x="915" y="62"/>
                  </a:cubicBezTo>
                  <a:cubicBezTo>
                    <a:pt x="915" y="62"/>
                    <a:pt x="915" y="62"/>
                    <a:pt x="916" y="62"/>
                  </a:cubicBezTo>
                  <a:cubicBezTo>
                    <a:pt x="918" y="62"/>
                    <a:pt x="921" y="63"/>
                    <a:pt x="924" y="63"/>
                  </a:cubicBezTo>
                  <a:cubicBezTo>
                    <a:pt x="923" y="62"/>
                    <a:pt x="923" y="62"/>
                    <a:pt x="923" y="61"/>
                  </a:cubicBezTo>
                  <a:cubicBezTo>
                    <a:pt x="923" y="61"/>
                    <a:pt x="923" y="61"/>
                    <a:pt x="924" y="61"/>
                  </a:cubicBezTo>
                  <a:cubicBezTo>
                    <a:pt x="924" y="59"/>
                    <a:pt x="920" y="55"/>
                    <a:pt x="920" y="55"/>
                  </a:cubicBezTo>
                  <a:cubicBezTo>
                    <a:pt x="920" y="55"/>
                    <a:pt x="920" y="55"/>
                    <a:pt x="920" y="55"/>
                  </a:cubicBezTo>
                  <a:cubicBezTo>
                    <a:pt x="917" y="53"/>
                    <a:pt x="917" y="53"/>
                    <a:pt x="914" y="52"/>
                  </a:cubicBezTo>
                  <a:cubicBezTo>
                    <a:pt x="914" y="52"/>
                    <a:pt x="913" y="52"/>
                    <a:pt x="912" y="52"/>
                  </a:cubicBezTo>
                  <a:cubicBezTo>
                    <a:pt x="912" y="52"/>
                    <a:pt x="912" y="52"/>
                    <a:pt x="912" y="52"/>
                  </a:cubicBezTo>
                  <a:cubicBezTo>
                    <a:pt x="910" y="51"/>
                    <a:pt x="909" y="50"/>
                    <a:pt x="907" y="49"/>
                  </a:cubicBezTo>
                  <a:cubicBezTo>
                    <a:pt x="907" y="49"/>
                    <a:pt x="907" y="49"/>
                    <a:pt x="907" y="50"/>
                  </a:cubicBezTo>
                  <a:cubicBezTo>
                    <a:pt x="907" y="50"/>
                    <a:pt x="907" y="50"/>
                    <a:pt x="910" y="53"/>
                  </a:cubicBezTo>
                  <a:cubicBezTo>
                    <a:pt x="910" y="53"/>
                    <a:pt x="910" y="53"/>
                    <a:pt x="910" y="53"/>
                  </a:cubicBezTo>
                  <a:cubicBezTo>
                    <a:pt x="910" y="53"/>
                    <a:pt x="910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8" y="52"/>
                    <a:pt x="906" y="51"/>
                    <a:pt x="902" y="47"/>
                  </a:cubicBezTo>
                  <a:cubicBezTo>
                    <a:pt x="903" y="49"/>
                    <a:pt x="905" y="51"/>
                    <a:pt x="906" y="52"/>
                  </a:cubicBezTo>
                  <a:cubicBezTo>
                    <a:pt x="903" y="50"/>
                    <a:pt x="902" y="50"/>
                    <a:pt x="902" y="50"/>
                  </a:cubicBezTo>
                  <a:cubicBezTo>
                    <a:pt x="901" y="51"/>
                    <a:pt x="901" y="51"/>
                    <a:pt x="894" y="47"/>
                  </a:cubicBezTo>
                  <a:cubicBezTo>
                    <a:pt x="894" y="47"/>
                    <a:pt x="895" y="47"/>
                    <a:pt x="895" y="47"/>
                  </a:cubicBezTo>
                  <a:cubicBezTo>
                    <a:pt x="897" y="50"/>
                    <a:pt x="897" y="50"/>
                    <a:pt x="900" y="54"/>
                  </a:cubicBezTo>
                  <a:close/>
                  <a:moveTo>
                    <a:pt x="764" y="53"/>
                  </a:moveTo>
                  <a:cubicBezTo>
                    <a:pt x="763" y="54"/>
                    <a:pt x="763" y="54"/>
                    <a:pt x="763" y="54"/>
                  </a:cubicBezTo>
                  <a:cubicBezTo>
                    <a:pt x="764" y="55"/>
                    <a:pt x="764" y="55"/>
                    <a:pt x="764" y="55"/>
                  </a:cubicBezTo>
                  <a:cubicBezTo>
                    <a:pt x="765" y="55"/>
                    <a:pt x="765" y="55"/>
                    <a:pt x="765" y="56"/>
                  </a:cubicBezTo>
                  <a:cubicBezTo>
                    <a:pt x="766" y="57"/>
                    <a:pt x="766" y="57"/>
                    <a:pt x="766" y="57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7"/>
                    <a:pt x="767" y="57"/>
                  </a:cubicBezTo>
                  <a:cubicBezTo>
                    <a:pt x="766" y="56"/>
                    <a:pt x="766" y="56"/>
                    <a:pt x="765" y="55"/>
                  </a:cubicBezTo>
                  <a:cubicBezTo>
                    <a:pt x="765" y="54"/>
                    <a:pt x="765" y="54"/>
                    <a:pt x="765" y="54"/>
                  </a:cubicBezTo>
                  <a:cubicBezTo>
                    <a:pt x="764" y="53"/>
                    <a:pt x="764" y="53"/>
                    <a:pt x="764" y="53"/>
                  </a:cubicBezTo>
                  <a:cubicBezTo>
                    <a:pt x="764" y="53"/>
                    <a:pt x="764" y="53"/>
                    <a:pt x="764" y="53"/>
                  </a:cubicBezTo>
                  <a:close/>
                  <a:moveTo>
                    <a:pt x="770" y="65"/>
                  </a:moveTo>
                  <a:cubicBezTo>
                    <a:pt x="770" y="65"/>
                    <a:pt x="774" y="64"/>
                    <a:pt x="774" y="64"/>
                  </a:cubicBezTo>
                  <a:cubicBezTo>
                    <a:pt x="774" y="63"/>
                    <a:pt x="774" y="63"/>
                    <a:pt x="774" y="63"/>
                  </a:cubicBezTo>
                  <a:cubicBezTo>
                    <a:pt x="773" y="63"/>
                    <a:pt x="773" y="64"/>
                    <a:pt x="773" y="64"/>
                  </a:cubicBezTo>
                  <a:cubicBezTo>
                    <a:pt x="773" y="64"/>
                    <a:pt x="772" y="64"/>
                    <a:pt x="772" y="63"/>
                  </a:cubicBezTo>
                  <a:cubicBezTo>
                    <a:pt x="772" y="63"/>
                    <a:pt x="772" y="63"/>
                    <a:pt x="772" y="63"/>
                  </a:cubicBezTo>
                  <a:cubicBezTo>
                    <a:pt x="771" y="62"/>
                    <a:pt x="771" y="62"/>
                    <a:pt x="771" y="61"/>
                  </a:cubicBezTo>
                  <a:cubicBezTo>
                    <a:pt x="771" y="61"/>
                    <a:pt x="771" y="62"/>
                    <a:pt x="771" y="62"/>
                  </a:cubicBezTo>
                  <a:cubicBezTo>
                    <a:pt x="770" y="62"/>
                    <a:pt x="769" y="62"/>
                    <a:pt x="769" y="63"/>
                  </a:cubicBezTo>
                  <a:cubicBezTo>
                    <a:pt x="769" y="63"/>
                    <a:pt x="769" y="64"/>
                    <a:pt x="769" y="65"/>
                  </a:cubicBezTo>
                  <a:lnTo>
                    <a:pt x="770" y="65"/>
                  </a:lnTo>
                  <a:close/>
                  <a:moveTo>
                    <a:pt x="763" y="88"/>
                  </a:moveTo>
                  <a:cubicBezTo>
                    <a:pt x="763" y="88"/>
                    <a:pt x="763" y="88"/>
                    <a:pt x="763" y="88"/>
                  </a:cubicBezTo>
                  <a:cubicBezTo>
                    <a:pt x="765" y="87"/>
                    <a:pt x="765" y="87"/>
                    <a:pt x="768" y="87"/>
                  </a:cubicBezTo>
                  <a:cubicBezTo>
                    <a:pt x="768" y="86"/>
                    <a:pt x="768" y="86"/>
                    <a:pt x="768" y="86"/>
                  </a:cubicBezTo>
                  <a:cubicBezTo>
                    <a:pt x="767" y="86"/>
                    <a:pt x="767" y="86"/>
                    <a:pt x="767" y="86"/>
                  </a:cubicBezTo>
                  <a:cubicBezTo>
                    <a:pt x="766" y="86"/>
                    <a:pt x="765" y="86"/>
                    <a:pt x="764" y="86"/>
                  </a:cubicBezTo>
                  <a:cubicBezTo>
                    <a:pt x="764" y="86"/>
                    <a:pt x="763" y="86"/>
                    <a:pt x="763" y="86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63" y="88"/>
                    <a:pt x="763" y="88"/>
                  </a:cubicBezTo>
                  <a:close/>
                  <a:moveTo>
                    <a:pt x="758" y="90"/>
                  </a:moveTo>
                  <a:cubicBezTo>
                    <a:pt x="759" y="90"/>
                    <a:pt x="759" y="91"/>
                    <a:pt x="762" y="92"/>
                  </a:cubicBezTo>
                  <a:cubicBezTo>
                    <a:pt x="764" y="92"/>
                    <a:pt x="766" y="92"/>
                    <a:pt x="768" y="93"/>
                  </a:cubicBezTo>
                  <a:cubicBezTo>
                    <a:pt x="769" y="93"/>
                    <a:pt x="769" y="94"/>
                    <a:pt x="770" y="94"/>
                  </a:cubicBezTo>
                  <a:cubicBezTo>
                    <a:pt x="770" y="94"/>
                    <a:pt x="770" y="94"/>
                    <a:pt x="770" y="94"/>
                  </a:cubicBezTo>
                  <a:cubicBezTo>
                    <a:pt x="771" y="94"/>
                    <a:pt x="771" y="94"/>
                    <a:pt x="772" y="94"/>
                  </a:cubicBezTo>
                  <a:cubicBezTo>
                    <a:pt x="772" y="94"/>
                    <a:pt x="772" y="94"/>
                    <a:pt x="772" y="94"/>
                  </a:cubicBezTo>
                  <a:cubicBezTo>
                    <a:pt x="771" y="93"/>
                    <a:pt x="770" y="93"/>
                    <a:pt x="769" y="93"/>
                  </a:cubicBezTo>
                  <a:cubicBezTo>
                    <a:pt x="769" y="92"/>
                    <a:pt x="768" y="92"/>
                    <a:pt x="768" y="92"/>
                  </a:cubicBezTo>
                  <a:cubicBezTo>
                    <a:pt x="768" y="92"/>
                    <a:pt x="771" y="91"/>
                    <a:pt x="771" y="91"/>
                  </a:cubicBezTo>
                  <a:cubicBezTo>
                    <a:pt x="771" y="91"/>
                    <a:pt x="771" y="91"/>
                    <a:pt x="771" y="91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68" y="90"/>
                    <a:pt x="766" y="89"/>
                    <a:pt x="764" y="88"/>
                  </a:cubicBezTo>
                  <a:cubicBezTo>
                    <a:pt x="764" y="88"/>
                    <a:pt x="757" y="88"/>
                    <a:pt x="758" y="90"/>
                  </a:cubicBezTo>
                  <a:close/>
                  <a:moveTo>
                    <a:pt x="1034" y="89"/>
                  </a:moveTo>
                  <a:cubicBezTo>
                    <a:pt x="1035" y="90"/>
                    <a:pt x="1036" y="91"/>
                    <a:pt x="1037" y="92"/>
                  </a:cubicBezTo>
                  <a:cubicBezTo>
                    <a:pt x="1036" y="91"/>
                    <a:pt x="1035" y="91"/>
                    <a:pt x="1034" y="91"/>
                  </a:cubicBezTo>
                  <a:cubicBezTo>
                    <a:pt x="1035" y="93"/>
                    <a:pt x="1038" y="93"/>
                    <a:pt x="1040" y="96"/>
                  </a:cubicBezTo>
                  <a:cubicBezTo>
                    <a:pt x="1039" y="97"/>
                    <a:pt x="1039" y="97"/>
                    <a:pt x="1047" y="104"/>
                  </a:cubicBezTo>
                  <a:cubicBezTo>
                    <a:pt x="1047" y="104"/>
                    <a:pt x="1047" y="104"/>
                    <a:pt x="1046" y="104"/>
                  </a:cubicBezTo>
                  <a:cubicBezTo>
                    <a:pt x="1048" y="106"/>
                    <a:pt x="1051" y="107"/>
                    <a:pt x="1053" y="109"/>
                  </a:cubicBezTo>
                  <a:cubicBezTo>
                    <a:pt x="1054" y="110"/>
                    <a:pt x="1054" y="110"/>
                    <a:pt x="1059" y="115"/>
                  </a:cubicBezTo>
                  <a:cubicBezTo>
                    <a:pt x="1062" y="117"/>
                    <a:pt x="1062" y="117"/>
                    <a:pt x="1064" y="118"/>
                  </a:cubicBezTo>
                  <a:cubicBezTo>
                    <a:pt x="1064" y="118"/>
                    <a:pt x="1064" y="118"/>
                    <a:pt x="1064" y="118"/>
                  </a:cubicBezTo>
                  <a:cubicBezTo>
                    <a:pt x="1064" y="118"/>
                    <a:pt x="1064" y="118"/>
                    <a:pt x="1064" y="119"/>
                  </a:cubicBezTo>
                  <a:cubicBezTo>
                    <a:pt x="1064" y="119"/>
                    <a:pt x="1064" y="119"/>
                    <a:pt x="1067" y="123"/>
                  </a:cubicBezTo>
                  <a:cubicBezTo>
                    <a:pt x="1067" y="123"/>
                    <a:pt x="1067" y="124"/>
                    <a:pt x="1067" y="124"/>
                  </a:cubicBezTo>
                  <a:cubicBezTo>
                    <a:pt x="1071" y="126"/>
                    <a:pt x="1071" y="126"/>
                    <a:pt x="1072" y="126"/>
                  </a:cubicBezTo>
                  <a:cubicBezTo>
                    <a:pt x="1072" y="126"/>
                    <a:pt x="1072" y="126"/>
                    <a:pt x="1071" y="125"/>
                  </a:cubicBezTo>
                  <a:cubicBezTo>
                    <a:pt x="1071" y="125"/>
                    <a:pt x="1072" y="125"/>
                    <a:pt x="1072" y="125"/>
                  </a:cubicBezTo>
                  <a:cubicBezTo>
                    <a:pt x="1074" y="125"/>
                    <a:pt x="1075" y="126"/>
                    <a:pt x="1077" y="127"/>
                  </a:cubicBezTo>
                  <a:cubicBezTo>
                    <a:pt x="1074" y="123"/>
                    <a:pt x="1074" y="123"/>
                    <a:pt x="1067" y="118"/>
                  </a:cubicBezTo>
                  <a:cubicBezTo>
                    <a:pt x="1066" y="118"/>
                    <a:pt x="1066" y="117"/>
                    <a:pt x="1065" y="117"/>
                  </a:cubicBezTo>
                  <a:cubicBezTo>
                    <a:pt x="1065" y="117"/>
                    <a:pt x="1066" y="117"/>
                    <a:pt x="1067" y="118"/>
                  </a:cubicBezTo>
                  <a:cubicBezTo>
                    <a:pt x="1066" y="116"/>
                    <a:pt x="1064" y="115"/>
                    <a:pt x="1063" y="114"/>
                  </a:cubicBezTo>
                  <a:cubicBezTo>
                    <a:pt x="1063" y="114"/>
                    <a:pt x="1063" y="114"/>
                    <a:pt x="1063" y="114"/>
                  </a:cubicBezTo>
                  <a:cubicBezTo>
                    <a:pt x="1061" y="113"/>
                    <a:pt x="1060" y="112"/>
                    <a:pt x="1058" y="110"/>
                  </a:cubicBezTo>
                  <a:cubicBezTo>
                    <a:pt x="1059" y="110"/>
                    <a:pt x="1059" y="111"/>
                    <a:pt x="1060" y="110"/>
                  </a:cubicBezTo>
                  <a:cubicBezTo>
                    <a:pt x="1060" y="110"/>
                    <a:pt x="1060" y="110"/>
                    <a:pt x="1060" y="110"/>
                  </a:cubicBezTo>
                  <a:cubicBezTo>
                    <a:pt x="1058" y="108"/>
                    <a:pt x="1055" y="107"/>
                    <a:pt x="1053" y="105"/>
                  </a:cubicBezTo>
                  <a:cubicBezTo>
                    <a:pt x="1048" y="100"/>
                    <a:pt x="1044" y="95"/>
                    <a:pt x="1039" y="90"/>
                  </a:cubicBezTo>
                  <a:cubicBezTo>
                    <a:pt x="1037" y="88"/>
                    <a:pt x="1035" y="86"/>
                    <a:pt x="1031" y="84"/>
                  </a:cubicBezTo>
                  <a:cubicBezTo>
                    <a:pt x="1029" y="83"/>
                    <a:pt x="1027" y="82"/>
                    <a:pt x="1026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8" y="84"/>
                    <a:pt x="1032" y="86"/>
                    <a:pt x="1034" y="89"/>
                  </a:cubicBezTo>
                  <a:close/>
                  <a:moveTo>
                    <a:pt x="761" y="85"/>
                  </a:moveTo>
                  <a:cubicBezTo>
                    <a:pt x="761" y="85"/>
                    <a:pt x="761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8" y="84"/>
                    <a:pt x="757" y="84"/>
                    <a:pt x="757" y="84"/>
                  </a:cubicBezTo>
                  <a:cubicBezTo>
                    <a:pt x="756" y="84"/>
                    <a:pt x="756" y="84"/>
                    <a:pt x="756" y="84"/>
                  </a:cubicBezTo>
                  <a:cubicBezTo>
                    <a:pt x="755" y="85"/>
                    <a:pt x="755" y="85"/>
                    <a:pt x="755" y="85"/>
                  </a:cubicBezTo>
                  <a:cubicBezTo>
                    <a:pt x="756" y="85"/>
                    <a:pt x="760" y="85"/>
                    <a:pt x="761" y="85"/>
                  </a:cubicBezTo>
                  <a:cubicBezTo>
                    <a:pt x="761" y="85"/>
                    <a:pt x="761" y="85"/>
                    <a:pt x="761" y="85"/>
                  </a:cubicBezTo>
                  <a:close/>
                  <a:moveTo>
                    <a:pt x="889" y="60"/>
                  </a:moveTo>
                  <a:cubicBezTo>
                    <a:pt x="889" y="59"/>
                    <a:pt x="889" y="59"/>
                    <a:pt x="889" y="58"/>
                  </a:cubicBezTo>
                  <a:cubicBezTo>
                    <a:pt x="891" y="59"/>
                    <a:pt x="892" y="60"/>
                    <a:pt x="893" y="61"/>
                  </a:cubicBezTo>
                  <a:cubicBezTo>
                    <a:pt x="893" y="62"/>
                    <a:pt x="892" y="62"/>
                    <a:pt x="892" y="63"/>
                  </a:cubicBezTo>
                  <a:cubicBezTo>
                    <a:pt x="896" y="66"/>
                    <a:pt x="903" y="70"/>
                    <a:pt x="905" y="70"/>
                  </a:cubicBezTo>
                  <a:cubicBezTo>
                    <a:pt x="906" y="68"/>
                    <a:pt x="904" y="67"/>
                    <a:pt x="904" y="65"/>
                  </a:cubicBezTo>
                  <a:cubicBezTo>
                    <a:pt x="905" y="66"/>
                    <a:pt x="908" y="68"/>
                    <a:pt x="912" y="69"/>
                  </a:cubicBezTo>
                  <a:cubicBezTo>
                    <a:pt x="912" y="69"/>
                    <a:pt x="912" y="69"/>
                    <a:pt x="912" y="69"/>
                  </a:cubicBezTo>
                  <a:cubicBezTo>
                    <a:pt x="912" y="70"/>
                    <a:pt x="912" y="70"/>
                    <a:pt x="911" y="71"/>
                  </a:cubicBezTo>
                  <a:cubicBezTo>
                    <a:pt x="911" y="72"/>
                    <a:pt x="909" y="72"/>
                    <a:pt x="908" y="73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9" y="74"/>
                    <a:pt x="910" y="75"/>
                    <a:pt x="911" y="76"/>
                  </a:cubicBezTo>
                  <a:cubicBezTo>
                    <a:pt x="913" y="76"/>
                    <a:pt x="915" y="75"/>
                    <a:pt x="916" y="75"/>
                  </a:cubicBezTo>
                  <a:cubicBezTo>
                    <a:pt x="918" y="75"/>
                    <a:pt x="919" y="76"/>
                    <a:pt x="919" y="76"/>
                  </a:cubicBezTo>
                  <a:cubicBezTo>
                    <a:pt x="920" y="77"/>
                    <a:pt x="920" y="78"/>
                    <a:pt x="918" y="79"/>
                  </a:cubicBezTo>
                  <a:cubicBezTo>
                    <a:pt x="917" y="79"/>
                    <a:pt x="917" y="79"/>
                    <a:pt x="915" y="78"/>
                  </a:cubicBezTo>
                  <a:cubicBezTo>
                    <a:pt x="916" y="80"/>
                    <a:pt x="916" y="80"/>
                    <a:pt x="916" y="80"/>
                  </a:cubicBezTo>
                  <a:cubicBezTo>
                    <a:pt x="929" y="88"/>
                    <a:pt x="930" y="89"/>
                    <a:pt x="931" y="89"/>
                  </a:cubicBezTo>
                  <a:cubicBezTo>
                    <a:pt x="931" y="88"/>
                    <a:pt x="931" y="88"/>
                    <a:pt x="931" y="88"/>
                  </a:cubicBezTo>
                  <a:cubicBezTo>
                    <a:pt x="926" y="81"/>
                    <a:pt x="926" y="81"/>
                    <a:pt x="926" y="80"/>
                  </a:cubicBezTo>
                  <a:cubicBezTo>
                    <a:pt x="927" y="80"/>
                    <a:pt x="927" y="80"/>
                    <a:pt x="928" y="80"/>
                  </a:cubicBezTo>
                  <a:cubicBezTo>
                    <a:pt x="925" y="76"/>
                    <a:pt x="921" y="73"/>
                    <a:pt x="919" y="68"/>
                  </a:cubicBezTo>
                  <a:cubicBezTo>
                    <a:pt x="920" y="68"/>
                    <a:pt x="920" y="68"/>
                    <a:pt x="920" y="67"/>
                  </a:cubicBezTo>
                  <a:cubicBezTo>
                    <a:pt x="920" y="67"/>
                    <a:pt x="920" y="67"/>
                    <a:pt x="920" y="66"/>
                  </a:cubicBezTo>
                  <a:cubicBezTo>
                    <a:pt x="918" y="65"/>
                    <a:pt x="914" y="62"/>
                    <a:pt x="912" y="62"/>
                  </a:cubicBezTo>
                  <a:cubicBezTo>
                    <a:pt x="911" y="62"/>
                    <a:pt x="911" y="62"/>
                    <a:pt x="905" y="58"/>
                  </a:cubicBezTo>
                  <a:cubicBezTo>
                    <a:pt x="905" y="58"/>
                    <a:pt x="905" y="58"/>
                    <a:pt x="904" y="58"/>
                  </a:cubicBezTo>
                  <a:cubicBezTo>
                    <a:pt x="905" y="58"/>
                    <a:pt x="905" y="59"/>
                    <a:pt x="905" y="59"/>
                  </a:cubicBezTo>
                  <a:cubicBezTo>
                    <a:pt x="903" y="58"/>
                    <a:pt x="901" y="55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5" y="53"/>
                    <a:pt x="894" y="52"/>
                    <a:pt x="893" y="52"/>
                  </a:cubicBezTo>
                  <a:cubicBezTo>
                    <a:pt x="893" y="52"/>
                    <a:pt x="893" y="52"/>
                    <a:pt x="893" y="52"/>
                  </a:cubicBezTo>
                  <a:cubicBezTo>
                    <a:pt x="894" y="53"/>
                    <a:pt x="894" y="53"/>
                    <a:pt x="894" y="54"/>
                  </a:cubicBezTo>
                  <a:cubicBezTo>
                    <a:pt x="896" y="57"/>
                    <a:pt x="901" y="57"/>
                    <a:pt x="903" y="61"/>
                  </a:cubicBezTo>
                  <a:cubicBezTo>
                    <a:pt x="898" y="60"/>
                    <a:pt x="896" y="55"/>
                    <a:pt x="892" y="54"/>
                  </a:cubicBezTo>
                  <a:cubicBezTo>
                    <a:pt x="891" y="54"/>
                    <a:pt x="891" y="54"/>
                    <a:pt x="891" y="55"/>
                  </a:cubicBezTo>
                  <a:cubicBezTo>
                    <a:pt x="893" y="57"/>
                    <a:pt x="894" y="58"/>
                    <a:pt x="895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891" y="57"/>
                    <a:pt x="891" y="57"/>
                    <a:pt x="888" y="54"/>
                  </a:cubicBezTo>
                  <a:cubicBezTo>
                    <a:pt x="888" y="54"/>
                    <a:pt x="888" y="54"/>
                    <a:pt x="888" y="54"/>
                  </a:cubicBezTo>
                  <a:cubicBezTo>
                    <a:pt x="888" y="54"/>
                    <a:pt x="882" y="53"/>
                    <a:pt x="883" y="55"/>
                  </a:cubicBezTo>
                  <a:cubicBezTo>
                    <a:pt x="883" y="55"/>
                    <a:pt x="886" y="58"/>
                    <a:pt x="889" y="60"/>
                  </a:cubicBezTo>
                  <a:close/>
                  <a:moveTo>
                    <a:pt x="763" y="74"/>
                  </a:moveTo>
                  <a:cubicBezTo>
                    <a:pt x="764" y="75"/>
                    <a:pt x="765" y="75"/>
                    <a:pt x="766" y="75"/>
                  </a:cubicBezTo>
                  <a:cubicBezTo>
                    <a:pt x="767" y="75"/>
                    <a:pt x="768" y="74"/>
                    <a:pt x="769" y="74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68" y="73"/>
                    <a:pt x="768" y="72"/>
                    <a:pt x="767" y="72"/>
                  </a:cubicBezTo>
                  <a:cubicBezTo>
                    <a:pt x="766" y="72"/>
                    <a:pt x="764" y="73"/>
                    <a:pt x="763" y="74"/>
                  </a:cubicBezTo>
                  <a:close/>
                  <a:moveTo>
                    <a:pt x="766" y="116"/>
                  </a:moveTo>
                  <a:cubicBezTo>
                    <a:pt x="766" y="115"/>
                    <a:pt x="766" y="115"/>
                    <a:pt x="765" y="114"/>
                  </a:cubicBezTo>
                  <a:cubicBezTo>
                    <a:pt x="765" y="114"/>
                    <a:pt x="765" y="114"/>
                    <a:pt x="765" y="114"/>
                  </a:cubicBezTo>
                  <a:cubicBezTo>
                    <a:pt x="753" y="121"/>
                    <a:pt x="753" y="121"/>
                    <a:pt x="752" y="121"/>
                  </a:cubicBezTo>
                  <a:cubicBezTo>
                    <a:pt x="751" y="120"/>
                    <a:pt x="750" y="120"/>
                    <a:pt x="749" y="121"/>
                  </a:cubicBezTo>
                  <a:cubicBezTo>
                    <a:pt x="749" y="120"/>
                    <a:pt x="749" y="120"/>
                    <a:pt x="748" y="120"/>
                  </a:cubicBezTo>
                  <a:cubicBezTo>
                    <a:pt x="758" y="116"/>
                    <a:pt x="758" y="116"/>
                    <a:pt x="759" y="116"/>
                  </a:cubicBezTo>
                  <a:cubicBezTo>
                    <a:pt x="759" y="116"/>
                    <a:pt x="758" y="115"/>
                    <a:pt x="758" y="115"/>
                  </a:cubicBezTo>
                  <a:cubicBezTo>
                    <a:pt x="758" y="115"/>
                    <a:pt x="748" y="117"/>
                    <a:pt x="747" y="116"/>
                  </a:cubicBezTo>
                  <a:cubicBezTo>
                    <a:pt x="746" y="116"/>
                    <a:pt x="745" y="117"/>
                    <a:pt x="744" y="117"/>
                  </a:cubicBezTo>
                  <a:cubicBezTo>
                    <a:pt x="744" y="117"/>
                    <a:pt x="744" y="117"/>
                    <a:pt x="744" y="117"/>
                  </a:cubicBezTo>
                  <a:cubicBezTo>
                    <a:pt x="744" y="117"/>
                    <a:pt x="744" y="117"/>
                    <a:pt x="748" y="113"/>
                  </a:cubicBezTo>
                  <a:cubicBezTo>
                    <a:pt x="748" y="113"/>
                    <a:pt x="749" y="112"/>
                    <a:pt x="749" y="112"/>
                  </a:cubicBezTo>
                  <a:cubicBezTo>
                    <a:pt x="748" y="112"/>
                    <a:pt x="748" y="111"/>
                    <a:pt x="747" y="111"/>
                  </a:cubicBezTo>
                  <a:cubicBezTo>
                    <a:pt x="749" y="110"/>
                    <a:pt x="751" y="110"/>
                    <a:pt x="753" y="110"/>
                  </a:cubicBezTo>
                  <a:cubicBezTo>
                    <a:pt x="756" y="109"/>
                    <a:pt x="757" y="109"/>
                    <a:pt x="760" y="106"/>
                  </a:cubicBezTo>
                  <a:cubicBezTo>
                    <a:pt x="760" y="106"/>
                    <a:pt x="760" y="106"/>
                    <a:pt x="760" y="105"/>
                  </a:cubicBezTo>
                  <a:cubicBezTo>
                    <a:pt x="778" y="111"/>
                    <a:pt x="778" y="111"/>
                    <a:pt x="779" y="111"/>
                  </a:cubicBezTo>
                  <a:cubicBezTo>
                    <a:pt x="777" y="108"/>
                    <a:pt x="777" y="108"/>
                    <a:pt x="777" y="107"/>
                  </a:cubicBezTo>
                  <a:cubicBezTo>
                    <a:pt x="780" y="112"/>
                    <a:pt x="782" y="111"/>
                    <a:pt x="783" y="111"/>
                  </a:cubicBezTo>
                  <a:cubicBezTo>
                    <a:pt x="783" y="110"/>
                    <a:pt x="783" y="110"/>
                    <a:pt x="783" y="109"/>
                  </a:cubicBezTo>
                  <a:cubicBezTo>
                    <a:pt x="783" y="109"/>
                    <a:pt x="782" y="108"/>
                    <a:pt x="782" y="108"/>
                  </a:cubicBezTo>
                  <a:cubicBezTo>
                    <a:pt x="781" y="107"/>
                    <a:pt x="781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5"/>
                    <a:pt x="779" y="104"/>
                    <a:pt x="779" y="104"/>
                  </a:cubicBezTo>
                  <a:cubicBezTo>
                    <a:pt x="779" y="104"/>
                    <a:pt x="779" y="104"/>
                    <a:pt x="779" y="104"/>
                  </a:cubicBezTo>
                  <a:cubicBezTo>
                    <a:pt x="779" y="101"/>
                    <a:pt x="779" y="101"/>
                    <a:pt x="777" y="100"/>
                  </a:cubicBezTo>
                  <a:cubicBezTo>
                    <a:pt x="777" y="100"/>
                    <a:pt x="777" y="100"/>
                    <a:pt x="777" y="100"/>
                  </a:cubicBezTo>
                  <a:cubicBezTo>
                    <a:pt x="776" y="100"/>
                    <a:pt x="776" y="101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1"/>
                    <a:pt x="775" y="100"/>
                    <a:pt x="775" y="99"/>
                  </a:cubicBezTo>
                  <a:cubicBezTo>
                    <a:pt x="774" y="99"/>
                    <a:pt x="773" y="99"/>
                    <a:pt x="772" y="99"/>
                  </a:cubicBezTo>
                  <a:cubicBezTo>
                    <a:pt x="772" y="98"/>
                    <a:pt x="771" y="97"/>
                    <a:pt x="771" y="96"/>
                  </a:cubicBezTo>
                  <a:cubicBezTo>
                    <a:pt x="770" y="97"/>
                    <a:pt x="770" y="97"/>
                    <a:pt x="770" y="97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66" y="96"/>
                    <a:pt x="763" y="94"/>
                    <a:pt x="760" y="93"/>
                  </a:cubicBezTo>
                  <a:cubicBezTo>
                    <a:pt x="758" y="95"/>
                    <a:pt x="758" y="95"/>
                    <a:pt x="757" y="96"/>
                  </a:cubicBezTo>
                  <a:cubicBezTo>
                    <a:pt x="756" y="96"/>
                    <a:pt x="756" y="96"/>
                    <a:pt x="756" y="95"/>
                  </a:cubicBezTo>
                  <a:cubicBezTo>
                    <a:pt x="756" y="95"/>
                    <a:pt x="756" y="94"/>
                    <a:pt x="757" y="94"/>
                  </a:cubicBezTo>
                  <a:cubicBezTo>
                    <a:pt x="757" y="93"/>
                    <a:pt x="758" y="93"/>
                    <a:pt x="758" y="92"/>
                  </a:cubicBezTo>
                  <a:cubicBezTo>
                    <a:pt x="758" y="91"/>
                    <a:pt x="757" y="91"/>
                    <a:pt x="756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3" y="90"/>
                    <a:pt x="753" y="90"/>
                    <a:pt x="751" y="93"/>
                  </a:cubicBezTo>
                  <a:cubicBezTo>
                    <a:pt x="750" y="92"/>
                    <a:pt x="750" y="92"/>
                    <a:pt x="750" y="91"/>
                  </a:cubicBezTo>
                  <a:cubicBezTo>
                    <a:pt x="750" y="91"/>
                    <a:pt x="749" y="91"/>
                    <a:pt x="749" y="91"/>
                  </a:cubicBezTo>
                  <a:cubicBezTo>
                    <a:pt x="751" y="91"/>
                    <a:pt x="752" y="91"/>
                    <a:pt x="755" y="88"/>
                  </a:cubicBezTo>
                  <a:cubicBezTo>
                    <a:pt x="753" y="87"/>
                    <a:pt x="748" y="85"/>
                    <a:pt x="745" y="90"/>
                  </a:cubicBezTo>
                  <a:cubicBezTo>
                    <a:pt x="745" y="89"/>
                    <a:pt x="744" y="89"/>
                    <a:pt x="744" y="89"/>
                  </a:cubicBezTo>
                  <a:cubicBezTo>
                    <a:pt x="744" y="88"/>
                    <a:pt x="745" y="88"/>
                    <a:pt x="746" y="87"/>
                  </a:cubicBezTo>
                  <a:cubicBezTo>
                    <a:pt x="746" y="87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51" y="86"/>
                    <a:pt x="751" y="86"/>
                    <a:pt x="752" y="84"/>
                  </a:cubicBezTo>
                  <a:cubicBezTo>
                    <a:pt x="753" y="84"/>
                    <a:pt x="754" y="84"/>
                    <a:pt x="755" y="83"/>
                  </a:cubicBezTo>
                  <a:cubicBezTo>
                    <a:pt x="755" y="83"/>
                    <a:pt x="754" y="82"/>
                    <a:pt x="754" y="82"/>
                  </a:cubicBezTo>
                  <a:cubicBezTo>
                    <a:pt x="755" y="82"/>
                    <a:pt x="757" y="82"/>
                    <a:pt x="758" y="81"/>
                  </a:cubicBezTo>
                  <a:cubicBezTo>
                    <a:pt x="758" y="81"/>
                    <a:pt x="758" y="81"/>
                    <a:pt x="758" y="81"/>
                  </a:cubicBezTo>
                  <a:cubicBezTo>
                    <a:pt x="760" y="83"/>
                    <a:pt x="760" y="83"/>
                    <a:pt x="763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4"/>
                    <a:pt x="764" y="84"/>
                  </a:cubicBezTo>
                  <a:cubicBezTo>
                    <a:pt x="764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8" y="81"/>
                    <a:pt x="768" y="81"/>
                    <a:pt x="768" y="81"/>
                  </a:cubicBezTo>
                  <a:cubicBezTo>
                    <a:pt x="769" y="81"/>
                    <a:pt x="770" y="80"/>
                    <a:pt x="771" y="80"/>
                  </a:cubicBezTo>
                  <a:cubicBezTo>
                    <a:pt x="771" y="77"/>
                    <a:pt x="771" y="76"/>
                    <a:pt x="765" y="76"/>
                  </a:cubicBezTo>
                  <a:cubicBezTo>
                    <a:pt x="764" y="77"/>
                    <a:pt x="764" y="77"/>
                    <a:pt x="764" y="77"/>
                  </a:cubicBezTo>
                  <a:cubicBezTo>
                    <a:pt x="764" y="77"/>
                    <a:pt x="762" y="76"/>
                    <a:pt x="762" y="76"/>
                  </a:cubicBezTo>
                  <a:cubicBezTo>
                    <a:pt x="762" y="76"/>
                    <a:pt x="762" y="75"/>
                    <a:pt x="762" y="75"/>
                  </a:cubicBezTo>
                  <a:cubicBezTo>
                    <a:pt x="762" y="74"/>
                    <a:pt x="762" y="74"/>
                    <a:pt x="761" y="74"/>
                  </a:cubicBezTo>
                  <a:cubicBezTo>
                    <a:pt x="761" y="74"/>
                    <a:pt x="762" y="73"/>
                    <a:pt x="762" y="73"/>
                  </a:cubicBezTo>
                  <a:cubicBezTo>
                    <a:pt x="762" y="73"/>
                    <a:pt x="762" y="72"/>
                    <a:pt x="761" y="72"/>
                  </a:cubicBezTo>
                  <a:cubicBezTo>
                    <a:pt x="761" y="71"/>
                    <a:pt x="761" y="71"/>
                    <a:pt x="761" y="71"/>
                  </a:cubicBezTo>
                  <a:cubicBezTo>
                    <a:pt x="761" y="72"/>
                    <a:pt x="762" y="72"/>
                    <a:pt x="762" y="72"/>
                  </a:cubicBezTo>
                  <a:cubicBezTo>
                    <a:pt x="763" y="72"/>
                    <a:pt x="763" y="72"/>
                    <a:pt x="763" y="72"/>
                  </a:cubicBezTo>
                  <a:cubicBezTo>
                    <a:pt x="765" y="72"/>
                    <a:pt x="767" y="72"/>
                    <a:pt x="769" y="72"/>
                  </a:cubicBezTo>
                  <a:cubicBezTo>
                    <a:pt x="770" y="72"/>
                    <a:pt x="771" y="71"/>
                    <a:pt x="772" y="70"/>
                  </a:cubicBezTo>
                  <a:cubicBezTo>
                    <a:pt x="772" y="70"/>
                    <a:pt x="771" y="69"/>
                    <a:pt x="771" y="69"/>
                  </a:cubicBezTo>
                  <a:cubicBezTo>
                    <a:pt x="769" y="68"/>
                    <a:pt x="769" y="68"/>
                    <a:pt x="765" y="70"/>
                  </a:cubicBezTo>
                  <a:cubicBezTo>
                    <a:pt x="765" y="69"/>
                    <a:pt x="765" y="68"/>
                    <a:pt x="764" y="67"/>
                  </a:cubicBezTo>
                  <a:cubicBezTo>
                    <a:pt x="764" y="67"/>
                    <a:pt x="764" y="67"/>
                    <a:pt x="763" y="67"/>
                  </a:cubicBezTo>
                  <a:cubicBezTo>
                    <a:pt x="761" y="68"/>
                    <a:pt x="761" y="68"/>
                    <a:pt x="758" y="67"/>
                  </a:cubicBezTo>
                  <a:cubicBezTo>
                    <a:pt x="759" y="67"/>
                    <a:pt x="760" y="67"/>
                    <a:pt x="761" y="67"/>
                  </a:cubicBezTo>
                  <a:cubicBezTo>
                    <a:pt x="761" y="67"/>
                    <a:pt x="761" y="67"/>
                    <a:pt x="761" y="67"/>
                  </a:cubicBezTo>
                  <a:cubicBezTo>
                    <a:pt x="762" y="66"/>
                    <a:pt x="763" y="66"/>
                    <a:pt x="763" y="66"/>
                  </a:cubicBezTo>
                  <a:cubicBezTo>
                    <a:pt x="761" y="65"/>
                    <a:pt x="760" y="65"/>
                    <a:pt x="758" y="64"/>
                  </a:cubicBezTo>
                  <a:cubicBezTo>
                    <a:pt x="758" y="64"/>
                    <a:pt x="759" y="64"/>
                    <a:pt x="759" y="64"/>
                  </a:cubicBezTo>
                  <a:cubicBezTo>
                    <a:pt x="759" y="63"/>
                    <a:pt x="758" y="63"/>
                    <a:pt x="758" y="63"/>
                  </a:cubicBezTo>
                  <a:cubicBezTo>
                    <a:pt x="758" y="63"/>
                    <a:pt x="758" y="63"/>
                    <a:pt x="758" y="63"/>
                  </a:cubicBezTo>
                  <a:cubicBezTo>
                    <a:pt x="760" y="63"/>
                    <a:pt x="762" y="65"/>
                    <a:pt x="765" y="64"/>
                  </a:cubicBezTo>
                  <a:cubicBezTo>
                    <a:pt x="765" y="64"/>
                    <a:pt x="765" y="65"/>
                    <a:pt x="766" y="65"/>
                  </a:cubicBezTo>
                  <a:cubicBezTo>
                    <a:pt x="766" y="65"/>
                    <a:pt x="767" y="65"/>
                    <a:pt x="767" y="65"/>
                  </a:cubicBezTo>
                  <a:cubicBezTo>
                    <a:pt x="767" y="64"/>
                    <a:pt x="767" y="63"/>
                    <a:pt x="767" y="63"/>
                  </a:cubicBezTo>
                  <a:cubicBezTo>
                    <a:pt x="766" y="62"/>
                    <a:pt x="766" y="62"/>
                    <a:pt x="765" y="60"/>
                  </a:cubicBezTo>
                  <a:cubicBezTo>
                    <a:pt x="761" y="59"/>
                    <a:pt x="761" y="59"/>
                    <a:pt x="759" y="60"/>
                  </a:cubicBezTo>
                  <a:cubicBezTo>
                    <a:pt x="758" y="60"/>
                    <a:pt x="758" y="60"/>
                    <a:pt x="758" y="60"/>
                  </a:cubicBezTo>
                  <a:cubicBezTo>
                    <a:pt x="761" y="59"/>
                    <a:pt x="763" y="58"/>
                    <a:pt x="763" y="58"/>
                  </a:cubicBezTo>
                  <a:cubicBezTo>
                    <a:pt x="763" y="57"/>
                    <a:pt x="763" y="57"/>
                    <a:pt x="762" y="57"/>
                  </a:cubicBezTo>
                  <a:cubicBezTo>
                    <a:pt x="762" y="57"/>
                    <a:pt x="761" y="57"/>
                    <a:pt x="761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59" y="57"/>
                    <a:pt x="759" y="57"/>
                    <a:pt x="758" y="57"/>
                  </a:cubicBezTo>
                  <a:cubicBezTo>
                    <a:pt x="757" y="57"/>
                    <a:pt x="757" y="57"/>
                    <a:pt x="757" y="57"/>
                  </a:cubicBezTo>
                  <a:cubicBezTo>
                    <a:pt x="757" y="57"/>
                    <a:pt x="757" y="56"/>
                    <a:pt x="756" y="56"/>
                  </a:cubicBezTo>
                  <a:cubicBezTo>
                    <a:pt x="756" y="56"/>
                    <a:pt x="755" y="56"/>
                    <a:pt x="755" y="56"/>
                  </a:cubicBezTo>
                  <a:cubicBezTo>
                    <a:pt x="754" y="55"/>
                    <a:pt x="754" y="54"/>
                    <a:pt x="754" y="53"/>
                  </a:cubicBezTo>
                  <a:cubicBezTo>
                    <a:pt x="754" y="53"/>
                    <a:pt x="754" y="53"/>
                    <a:pt x="754" y="53"/>
                  </a:cubicBezTo>
                  <a:cubicBezTo>
                    <a:pt x="755" y="54"/>
                    <a:pt x="755" y="54"/>
                    <a:pt x="756" y="54"/>
                  </a:cubicBezTo>
                  <a:cubicBezTo>
                    <a:pt x="756" y="54"/>
                    <a:pt x="757" y="53"/>
                    <a:pt x="758" y="53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60" y="51"/>
                    <a:pt x="762" y="52"/>
                    <a:pt x="765" y="51"/>
                  </a:cubicBezTo>
                  <a:cubicBezTo>
                    <a:pt x="764" y="50"/>
                    <a:pt x="764" y="49"/>
                    <a:pt x="764" y="49"/>
                  </a:cubicBezTo>
                  <a:cubicBezTo>
                    <a:pt x="763" y="48"/>
                    <a:pt x="763" y="48"/>
                    <a:pt x="763" y="48"/>
                  </a:cubicBezTo>
                  <a:cubicBezTo>
                    <a:pt x="763" y="48"/>
                    <a:pt x="762" y="47"/>
                    <a:pt x="762" y="47"/>
                  </a:cubicBezTo>
                  <a:cubicBezTo>
                    <a:pt x="762" y="48"/>
                    <a:pt x="761" y="48"/>
                    <a:pt x="761" y="48"/>
                  </a:cubicBezTo>
                  <a:cubicBezTo>
                    <a:pt x="760" y="48"/>
                    <a:pt x="760" y="48"/>
                    <a:pt x="757" y="48"/>
                  </a:cubicBezTo>
                  <a:cubicBezTo>
                    <a:pt x="756" y="48"/>
                    <a:pt x="756" y="47"/>
                    <a:pt x="756" y="47"/>
                  </a:cubicBezTo>
                  <a:cubicBezTo>
                    <a:pt x="757" y="46"/>
                    <a:pt x="758" y="46"/>
                    <a:pt x="759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59" y="45"/>
                    <a:pt x="759" y="44"/>
                  </a:cubicBezTo>
                  <a:cubicBezTo>
                    <a:pt x="755" y="45"/>
                    <a:pt x="755" y="45"/>
                    <a:pt x="755" y="46"/>
                  </a:cubicBezTo>
                  <a:cubicBezTo>
                    <a:pt x="754" y="45"/>
                    <a:pt x="754" y="45"/>
                    <a:pt x="754" y="45"/>
                  </a:cubicBezTo>
                  <a:cubicBezTo>
                    <a:pt x="754" y="45"/>
                    <a:pt x="754" y="41"/>
                    <a:pt x="753" y="39"/>
                  </a:cubicBezTo>
                  <a:cubicBezTo>
                    <a:pt x="754" y="39"/>
                    <a:pt x="755" y="38"/>
                    <a:pt x="756" y="38"/>
                  </a:cubicBezTo>
                  <a:cubicBezTo>
                    <a:pt x="756" y="38"/>
                    <a:pt x="756" y="37"/>
                    <a:pt x="756" y="37"/>
                  </a:cubicBezTo>
                  <a:cubicBezTo>
                    <a:pt x="756" y="37"/>
                    <a:pt x="756" y="37"/>
                    <a:pt x="760" y="29"/>
                  </a:cubicBezTo>
                  <a:cubicBezTo>
                    <a:pt x="758" y="29"/>
                    <a:pt x="757" y="29"/>
                    <a:pt x="755" y="31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5" y="30"/>
                    <a:pt x="755" y="30"/>
                    <a:pt x="755" y="29"/>
                  </a:cubicBezTo>
                  <a:cubicBezTo>
                    <a:pt x="758" y="29"/>
                    <a:pt x="758" y="29"/>
                    <a:pt x="760" y="28"/>
                  </a:cubicBezTo>
                  <a:cubicBezTo>
                    <a:pt x="760" y="27"/>
                    <a:pt x="760" y="27"/>
                    <a:pt x="760" y="27"/>
                  </a:cubicBezTo>
                  <a:cubicBezTo>
                    <a:pt x="760" y="26"/>
                    <a:pt x="759" y="26"/>
                    <a:pt x="759" y="26"/>
                  </a:cubicBezTo>
                  <a:cubicBezTo>
                    <a:pt x="758" y="27"/>
                    <a:pt x="758" y="27"/>
                    <a:pt x="755" y="27"/>
                  </a:cubicBezTo>
                  <a:cubicBezTo>
                    <a:pt x="757" y="26"/>
                    <a:pt x="758" y="26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1" y="25"/>
                    <a:pt x="762" y="24"/>
                    <a:pt x="763" y="24"/>
                  </a:cubicBezTo>
                  <a:cubicBezTo>
                    <a:pt x="763" y="23"/>
                    <a:pt x="763" y="23"/>
                    <a:pt x="763" y="22"/>
                  </a:cubicBezTo>
                  <a:cubicBezTo>
                    <a:pt x="763" y="22"/>
                    <a:pt x="764" y="21"/>
                    <a:pt x="765" y="20"/>
                  </a:cubicBezTo>
                  <a:cubicBezTo>
                    <a:pt x="762" y="17"/>
                    <a:pt x="761" y="18"/>
                    <a:pt x="749" y="27"/>
                  </a:cubicBezTo>
                  <a:cubicBezTo>
                    <a:pt x="750" y="25"/>
                    <a:pt x="752" y="23"/>
                    <a:pt x="753" y="21"/>
                  </a:cubicBezTo>
                  <a:cubicBezTo>
                    <a:pt x="753" y="21"/>
                    <a:pt x="752" y="20"/>
                    <a:pt x="752" y="20"/>
                  </a:cubicBezTo>
                  <a:cubicBezTo>
                    <a:pt x="749" y="21"/>
                    <a:pt x="748" y="23"/>
                    <a:pt x="745" y="24"/>
                  </a:cubicBezTo>
                  <a:cubicBezTo>
                    <a:pt x="746" y="23"/>
                    <a:pt x="748" y="23"/>
                    <a:pt x="748" y="21"/>
                  </a:cubicBezTo>
                  <a:cubicBezTo>
                    <a:pt x="746" y="21"/>
                    <a:pt x="744" y="21"/>
                    <a:pt x="743" y="21"/>
                  </a:cubicBezTo>
                  <a:cubicBezTo>
                    <a:pt x="743" y="22"/>
                    <a:pt x="743" y="22"/>
                    <a:pt x="743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0" y="22"/>
                    <a:pt x="740" y="23"/>
                    <a:pt x="737" y="23"/>
                  </a:cubicBezTo>
                  <a:cubicBezTo>
                    <a:pt x="742" y="19"/>
                    <a:pt x="749" y="21"/>
                    <a:pt x="754" y="17"/>
                  </a:cubicBezTo>
                  <a:cubicBezTo>
                    <a:pt x="754" y="17"/>
                    <a:pt x="753" y="16"/>
                    <a:pt x="753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47" y="16"/>
                    <a:pt x="743" y="16"/>
                    <a:pt x="738" y="18"/>
                  </a:cubicBezTo>
                  <a:cubicBezTo>
                    <a:pt x="739" y="17"/>
                    <a:pt x="739" y="17"/>
                    <a:pt x="739" y="17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43" y="16"/>
                    <a:pt x="743" y="16"/>
                    <a:pt x="743" y="16"/>
                  </a:cubicBezTo>
                  <a:cubicBezTo>
                    <a:pt x="743" y="16"/>
                    <a:pt x="750" y="15"/>
                    <a:pt x="751" y="14"/>
                  </a:cubicBezTo>
                  <a:cubicBezTo>
                    <a:pt x="751" y="14"/>
                    <a:pt x="751" y="14"/>
                    <a:pt x="751" y="14"/>
                  </a:cubicBezTo>
                  <a:cubicBezTo>
                    <a:pt x="746" y="15"/>
                    <a:pt x="741" y="12"/>
                    <a:pt x="737" y="16"/>
                  </a:cubicBezTo>
                  <a:cubicBezTo>
                    <a:pt x="737" y="16"/>
                    <a:pt x="736" y="16"/>
                    <a:pt x="736" y="16"/>
                  </a:cubicBezTo>
                  <a:cubicBezTo>
                    <a:pt x="735" y="17"/>
                    <a:pt x="735" y="17"/>
                    <a:pt x="735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3" y="17"/>
                    <a:pt x="733" y="17"/>
                  </a:cubicBezTo>
                  <a:cubicBezTo>
                    <a:pt x="732" y="17"/>
                    <a:pt x="731" y="17"/>
                    <a:pt x="731" y="17"/>
                  </a:cubicBezTo>
                  <a:cubicBezTo>
                    <a:pt x="731" y="18"/>
                    <a:pt x="731" y="18"/>
                    <a:pt x="731" y="19"/>
                  </a:cubicBezTo>
                  <a:cubicBezTo>
                    <a:pt x="731" y="19"/>
                    <a:pt x="730" y="19"/>
                    <a:pt x="729" y="19"/>
                  </a:cubicBezTo>
                  <a:cubicBezTo>
                    <a:pt x="676" y="50"/>
                    <a:pt x="622" y="111"/>
                    <a:pt x="572" y="194"/>
                  </a:cubicBezTo>
                  <a:cubicBezTo>
                    <a:pt x="622" y="111"/>
                    <a:pt x="676" y="50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8" y="18"/>
                    <a:pt x="727" y="18"/>
                  </a:cubicBezTo>
                  <a:cubicBezTo>
                    <a:pt x="727" y="18"/>
                    <a:pt x="726" y="18"/>
                    <a:pt x="726" y="18"/>
                  </a:cubicBezTo>
                  <a:cubicBezTo>
                    <a:pt x="726" y="18"/>
                    <a:pt x="726" y="19"/>
                    <a:pt x="726" y="20"/>
                  </a:cubicBezTo>
                  <a:cubicBezTo>
                    <a:pt x="726" y="20"/>
                    <a:pt x="725" y="20"/>
                    <a:pt x="725" y="20"/>
                  </a:cubicBezTo>
                  <a:cubicBezTo>
                    <a:pt x="722" y="22"/>
                    <a:pt x="721" y="22"/>
                    <a:pt x="721" y="22"/>
                  </a:cubicBezTo>
                  <a:cubicBezTo>
                    <a:pt x="721" y="22"/>
                    <a:pt x="721" y="22"/>
                    <a:pt x="721" y="22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1"/>
                    <a:pt x="720" y="21"/>
                    <a:pt x="719" y="19"/>
                  </a:cubicBezTo>
                  <a:cubicBezTo>
                    <a:pt x="719" y="19"/>
                    <a:pt x="719" y="19"/>
                    <a:pt x="718" y="18"/>
                  </a:cubicBezTo>
                  <a:cubicBezTo>
                    <a:pt x="716" y="19"/>
                    <a:pt x="716" y="19"/>
                    <a:pt x="715" y="20"/>
                  </a:cubicBezTo>
                  <a:cubicBezTo>
                    <a:pt x="715" y="20"/>
                    <a:pt x="715" y="21"/>
                    <a:pt x="715" y="21"/>
                  </a:cubicBezTo>
                  <a:cubicBezTo>
                    <a:pt x="713" y="22"/>
                    <a:pt x="713" y="22"/>
                    <a:pt x="711" y="23"/>
                  </a:cubicBezTo>
                  <a:cubicBezTo>
                    <a:pt x="711" y="23"/>
                    <a:pt x="711" y="23"/>
                    <a:pt x="711" y="23"/>
                  </a:cubicBezTo>
                  <a:cubicBezTo>
                    <a:pt x="711" y="22"/>
                    <a:pt x="712" y="21"/>
                    <a:pt x="712" y="20"/>
                  </a:cubicBezTo>
                  <a:cubicBezTo>
                    <a:pt x="711" y="21"/>
                    <a:pt x="710" y="21"/>
                    <a:pt x="710" y="21"/>
                  </a:cubicBezTo>
                  <a:cubicBezTo>
                    <a:pt x="711" y="20"/>
                    <a:pt x="712" y="19"/>
                    <a:pt x="712" y="19"/>
                  </a:cubicBezTo>
                  <a:cubicBezTo>
                    <a:pt x="712" y="19"/>
                    <a:pt x="712" y="18"/>
                    <a:pt x="711" y="18"/>
                  </a:cubicBezTo>
                  <a:cubicBezTo>
                    <a:pt x="711" y="18"/>
                    <a:pt x="711" y="19"/>
                    <a:pt x="710" y="19"/>
                  </a:cubicBezTo>
                  <a:cubicBezTo>
                    <a:pt x="709" y="18"/>
                    <a:pt x="709" y="18"/>
                    <a:pt x="704" y="19"/>
                  </a:cubicBezTo>
                  <a:cubicBezTo>
                    <a:pt x="703" y="20"/>
                    <a:pt x="703" y="20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2" y="20"/>
                    <a:pt x="702" y="20"/>
                    <a:pt x="702" y="20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98" y="20"/>
                    <a:pt x="697" y="20"/>
                    <a:pt x="697" y="21"/>
                  </a:cubicBezTo>
                  <a:cubicBezTo>
                    <a:pt x="695" y="21"/>
                    <a:pt x="695" y="21"/>
                    <a:pt x="688" y="22"/>
                  </a:cubicBezTo>
                  <a:cubicBezTo>
                    <a:pt x="688" y="22"/>
                    <a:pt x="676" y="22"/>
                    <a:pt x="672" y="25"/>
                  </a:cubicBezTo>
                  <a:cubicBezTo>
                    <a:pt x="672" y="26"/>
                    <a:pt x="672" y="26"/>
                    <a:pt x="672" y="26"/>
                  </a:cubicBezTo>
                  <a:cubicBezTo>
                    <a:pt x="675" y="26"/>
                    <a:pt x="675" y="26"/>
                    <a:pt x="678" y="26"/>
                  </a:cubicBezTo>
                  <a:cubicBezTo>
                    <a:pt x="675" y="27"/>
                    <a:pt x="671" y="25"/>
                    <a:pt x="669" y="28"/>
                  </a:cubicBezTo>
                  <a:cubicBezTo>
                    <a:pt x="660" y="32"/>
                    <a:pt x="651" y="27"/>
                    <a:pt x="642" y="29"/>
                  </a:cubicBezTo>
                  <a:cubicBezTo>
                    <a:pt x="641" y="29"/>
                    <a:pt x="641" y="30"/>
                    <a:pt x="640" y="30"/>
                  </a:cubicBezTo>
                  <a:cubicBezTo>
                    <a:pt x="639" y="30"/>
                    <a:pt x="638" y="30"/>
                    <a:pt x="637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636" y="31"/>
                    <a:pt x="635" y="32"/>
                    <a:pt x="635" y="32"/>
                  </a:cubicBezTo>
                  <a:cubicBezTo>
                    <a:pt x="636" y="34"/>
                    <a:pt x="636" y="34"/>
                    <a:pt x="636" y="34"/>
                  </a:cubicBezTo>
                  <a:cubicBezTo>
                    <a:pt x="635" y="35"/>
                    <a:pt x="634" y="35"/>
                    <a:pt x="633" y="35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7"/>
                    <a:pt x="632" y="37"/>
                  </a:cubicBezTo>
                  <a:cubicBezTo>
                    <a:pt x="637" y="38"/>
                    <a:pt x="637" y="38"/>
                    <a:pt x="639" y="38"/>
                  </a:cubicBezTo>
                  <a:cubicBezTo>
                    <a:pt x="639" y="38"/>
                    <a:pt x="639" y="39"/>
                    <a:pt x="639" y="39"/>
                  </a:cubicBezTo>
                  <a:cubicBezTo>
                    <a:pt x="635" y="40"/>
                    <a:pt x="635" y="40"/>
                    <a:pt x="635" y="40"/>
                  </a:cubicBezTo>
                  <a:cubicBezTo>
                    <a:pt x="634" y="40"/>
                    <a:pt x="632" y="38"/>
                    <a:pt x="630" y="39"/>
                  </a:cubicBezTo>
                  <a:cubicBezTo>
                    <a:pt x="630" y="39"/>
                    <a:pt x="631" y="40"/>
                    <a:pt x="631" y="40"/>
                  </a:cubicBezTo>
                  <a:cubicBezTo>
                    <a:pt x="623" y="38"/>
                    <a:pt x="623" y="38"/>
                    <a:pt x="621" y="39"/>
                  </a:cubicBezTo>
                  <a:cubicBezTo>
                    <a:pt x="621" y="39"/>
                    <a:pt x="621" y="39"/>
                    <a:pt x="621" y="40"/>
                  </a:cubicBezTo>
                  <a:cubicBezTo>
                    <a:pt x="622" y="40"/>
                    <a:pt x="622" y="39"/>
                    <a:pt x="623" y="40"/>
                  </a:cubicBezTo>
                  <a:cubicBezTo>
                    <a:pt x="622" y="40"/>
                    <a:pt x="621" y="40"/>
                    <a:pt x="620" y="41"/>
                  </a:cubicBezTo>
                  <a:cubicBezTo>
                    <a:pt x="621" y="41"/>
                    <a:pt x="621" y="42"/>
                    <a:pt x="622" y="43"/>
                  </a:cubicBezTo>
                  <a:cubicBezTo>
                    <a:pt x="622" y="43"/>
                    <a:pt x="622" y="43"/>
                    <a:pt x="622" y="43"/>
                  </a:cubicBezTo>
                  <a:cubicBezTo>
                    <a:pt x="618" y="43"/>
                    <a:pt x="618" y="43"/>
                    <a:pt x="617" y="43"/>
                  </a:cubicBezTo>
                  <a:cubicBezTo>
                    <a:pt x="616" y="43"/>
                    <a:pt x="614" y="43"/>
                    <a:pt x="613" y="46"/>
                  </a:cubicBezTo>
                  <a:cubicBezTo>
                    <a:pt x="613" y="47"/>
                    <a:pt x="613" y="47"/>
                    <a:pt x="618" y="46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7" y="48"/>
                    <a:pt x="617" y="48"/>
                    <a:pt x="617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9" y="47"/>
                    <a:pt x="620" y="47"/>
                  </a:cubicBezTo>
                  <a:cubicBezTo>
                    <a:pt x="620" y="48"/>
                    <a:pt x="619" y="49"/>
                    <a:pt x="618" y="49"/>
                  </a:cubicBezTo>
                  <a:cubicBezTo>
                    <a:pt x="620" y="49"/>
                    <a:pt x="623" y="49"/>
                    <a:pt x="625" y="49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5" y="50"/>
                    <a:pt x="625" y="50"/>
                    <a:pt x="628" y="49"/>
                  </a:cubicBezTo>
                  <a:cubicBezTo>
                    <a:pt x="628" y="49"/>
                    <a:pt x="628" y="50"/>
                    <a:pt x="628" y="50"/>
                  </a:cubicBezTo>
                  <a:cubicBezTo>
                    <a:pt x="628" y="50"/>
                    <a:pt x="627" y="51"/>
                    <a:pt x="627" y="51"/>
                  </a:cubicBezTo>
                  <a:cubicBezTo>
                    <a:pt x="628" y="51"/>
                    <a:pt x="629" y="51"/>
                    <a:pt x="629" y="51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0" y="51"/>
                    <a:pt x="630" y="52"/>
                    <a:pt x="631" y="52"/>
                  </a:cubicBezTo>
                  <a:cubicBezTo>
                    <a:pt x="631" y="53"/>
                    <a:pt x="630" y="54"/>
                    <a:pt x="630" y="54"/>
                  </a:cubicBezTo>
                  <a:cubicBezTo>
                    <a:pt x="630" y="54"/>
                    <a:pt x="630" y="55"/>
                    <a:pt x="631" y="55"/>
                  </a:cubicBezTo>
                  <a:cubicBezTo>
                    <a:pt x="631" y="55"/>
                    <a:pt x="630" y="56"/>
                    <a:pt x="630" y="56"/>
                  </a:cubicBezTo>
                  <a:cubicBezTo>
                    <a:pt x="631" y="56"/>
                    <a:pt x="631" y="56"/>
                    <a:pt x="632" y="56"/>
                  </a:cubicBezTo>
                  <a:cubicBezTo>
                    <a:pt x="627" y="62"/>
                    <a:pt x="627" y="62"/>
                    <a:pt x="626" y="63"/>
                  </a:cubicBezTo>
                  <a:cubicBezTo>
                    <a:pt x="627" y="65"/>
                    <a:pt x="627" y="66"/>
                    <a:pt x="625" y="68"/>
                  </a:cubicBezTo>
                  <a:cubicBezTo>
                    <a:pt x="625" y="68"/>
                    <a:pt x="626" y="68"/>
                    <a:pt x="626" y="69"/>
                  </a:cubicBezTo>
                  <a:cubicBezTo>
                    <a:pt x="626" y="69"/>
                    <a:pt x="626" y="70"/>
                    <a:pt x="625" y="70"/>
                  </a:cubicBezTo>
                  <a:cubicBezTo>
                    <a:pt x="625" y="70"/>
                    <a:pt x="624" y="70"/>
                    <a:pt x="623" y="71"/>
                  </a:cubicBezTo>
                  <a:cubicBezTo>
                    <a:pt x="620" y="71"/>
                    <a:pt x="618" y="72"/>
                    <a:pt x="618" y="72"/>
                  </a:cubicBezTo>
                  <a:cubicBezTo>
                    <a:pt x="619" y="72"/>
                    <a:pt x="619" y="72"/>
                    <a:pt x="621" y="72"/>
                  </a:cubicBezTo>
                  <a:cubicBezTo>
                    <a:pt x="620" y="74"/>
                    <a:pt x="620" y="74"/>
                    <a:pt x="621" y="76"/>
                  </a:cubicBezTo>
                  <a:cubicBezTo>
                    <a:pt x="620" y="76"/>
                    <a:pt x="620" y="76"/>
                    <a:pt x="620" y="76"/>
                  </a:cubicBezTo>
                  <a:cubicBezTo>
                    <a:pt x="619" y="76"/>
                    <a:pt x="618" y="76"/>
                    <a:pt x="618" y="76"/>
                  </a:cubicBezTo>
                  <a:cubicBezTo>
                    <a:pt x="618" y="77"/>
                    <a:pt x="618" y="77"/>
                    <a:pt x="618" y="77"/>
                  </a:cubicBezTo>
                  <a:cubicBezTo>
                    <a:pt x="618" y="78"/>
                    <a:pt x="618" y="79"/>
                    <a:pt x="618" y="80"/>
                  </a:cubicBezTo>
                  <a:cubicBezTo>
                    <a:pt x="616" y="81"/>
                    <a:pt x="614" y="81"/>
                    <a:pt x="612" y="82"/>
                  </a:cubicBezTo>
                  <a:cubicBezTo>
                    <a:pt x="613" y="82"/>
                    <a:pt x="614" y="83"/>
                    <a:pt x="615" y="83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4" y="85"/>
                    <a:pt x="613" y="85"/>
                  </a:cubicBezTo>
                  <a:cubicBezTo>
                    <a:pt x="614" y="87"/>
                    <a:pt x="614" y="87"/>
                    <a:pt x="612" y="89"/>
                  </a:cubicBezTo>
                  <a:cubicBezTo>
                    <a:pt x="612" y="89"/>
                    <a:pt x="612" y="89"/>
                    <a:pt x="611" y="89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7" y="87"/>
                    <a:pt x="607" y="87"/>
                    <a:pt x="606" y="87"/>
                  </a:cubicBezTo>
                  <a:cubicBezTo>
                    <a:pt x="606" y="88"/>
                    <a:pt x="607" y="88"/>
                    <a:pt x="608" y="88"/>
                  </a:cubicBezTo>
                  <a:cubicBezTo>
                    <a:pt x="608" y="89"/>
                    <a:pt x="608" y="89"/>
                    <a:pt x="609" y="89"/>
                  </a:cubicBezTo>
                  <a:cubicBezTo>
                    <a:pt x="606" y="91"/>
                    <a:pt x="604" y="91"/>
                    <a:pt x="601" y="92"/>
                  </a:cubicBezTo>
                  <a:cubicBezTo>
                    <a:pt x="603" y="93"/>
                    <a:pt x="604" y="93"/>
                    <a:pt x="606" y="93"/>
                  </a:cubicBezTo>
                  <a:cubicBezTo>
                    <a:pt x="607" y="93"/>
                    <a:pt x="607" y="93"/>
                    <a:pt x="607" y="93"/>
                  </a:cubicBezTo>
                  <a:cubicBezTo>
                    <a:pt x="604" y="94"/>
                    <a:pt x="599" y="94"/>
                    <a:pt x="597" y="95"/>
                  </a:cubicBezTo>
                  <a:cubicBezTo>
                    <a:pt x="597" y="95"/>
                    <a:pt x="596" y="96"/>
                    <a:pt x="596" y="96"/>
                  </a:cubicBezTo>
                  <a:cubicBezTo>
                    <a:pt x="600" y="102"/>
                    <a:pt x="606" y="95"/>
                    <a:pt x="611" y="95"/>
                  </a:cubicBezTo>
                  <a:cubicBezTo>
                    <a:pt x="610" y="96"/>
                    <a:pt x="610" y="96"/>
                    <a:pt x="610" y="96"/>
                  </a:cubicBezTo>
                  <a:cubicBezTo>
                    <a:pt x="611" y="96"/>
                    <a:pt x="611" y="96"/>
                    <a:pt x="611" y="96"/>
                  </a:cubicBezTo>
                  <a:cubicBezTo>
                    <a:pt x="613" y="95"/>
                    <a:pt x="613" y="95"/>
                    <a:pt x="614" y="95"/>
                  </a:cubicBezTo>
                  <a:cubicBezTo>
                    <a:pt x="613" y="96"/>
                    <a:pt x="613" y="97"/>
                    <a:pt x="611" y="97"/>
                  </a:cubicBezTo>
                  <a:cubicBezTo>
                    <a:pt x="611" y="97"/>
                    <a:pt x="611" y="98"/>
                    <a:pt x="611" y="98"/>
                  </a:cubicBezTo>
                  <a:cubicBezTo>
                    <a:pt x="612" y="98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4" y="99"/>
                    <a:pt x="614" y="99"/>
                    <a:pt x="618" y="99"/>
                  </a:cubicBezTo>
                  <a:cubicBezTo>
                    <a:pt x="617" y="99"/>
                    <a:pt x="617" y="99"/>
                    <a:pt x="617" y="99"/>
                  </a:cubicBezTo>
                  <a:cubicBezTo>
                    <a:pt x="615" y="100"/>
                    <a:pt x="613" y="100"/>
                    <a:pt x="611" y="100"/>
                  </a:cubicBezTo>
                  <a:cubicBezTo>
                    <a:pt x="610" y="101"/>
                    <a:pt x="610" y="101"/>
                    <a:pt x="610" y="101"/>
                  </a:cubicBezTo>
                  <a:cubicBezTo>
                    <a:pt x="612" y="101"/>
                    <a:pt x="614" y="100"/>
                    <a:pt x="616" y="101"/>
                  </a:cubicBezTo>
                  <a:cubicBezTo>
                    <a:pt x="611" y="102"/>
                    <a:pt x="611" y="102"/>
                    <a:pt x="608" y="103"/>
                  </a:cubicBezTo>
                  <a:cubicBezTo>
                    <a:pt x="610" y="103"/>
                    <a:pt x="612" y="103"/>
                    <a:pt x="614" y="103"/>
                  </a:cubicBezTo>
                  <a:cubicBezTo>
                    <a:pt x="614" y="103"/>
                    <a:pt x="613" y="103"/>
                    <a:pt x="613" y="104"/>
                  </a:cubicBezTo>
                  <a:cubicBezTo>
                    <a:pt x="613" y="104"/>
                    <a:pt x="614" y="104"/>
                    <a:pt x="614" y="105"/>
                  </a:cubicBezTo>
                  <a:cubicBezTo>
                    <a:pt x="614" y="105"/>
                    <a:pt x="615" y="105"/>
                    <a:pt x="615" y="105"/>
                  </a:cubicBezTo>
                  <a:cubicBezTo>
                    <a:pt x="615" y="106"/>
                    <a:pt x="615" y="106"/>
                    <a:pt x="615" y="107"/>
                  </a:cubicBezTo>
                  <a:cubicBezTo>
                    <a:pt x="613" y="106"/>
                    <a:pt x="613" y="106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6"/>
                    <a:pt x="611" y="106"/>
                    <a:pt x="614" y="108"/>
                  </a:cubicBezTo>
                  <a:cubicBezTo>
                    <a:pt x="613" y="109"/>
                    <a:pt x="612" y="109"/>
                    <a:pt x="611" y="109"/>
                  </a:cubicBezTo>
                  <a:cubicBezTo>
                    <a:pt x="612" y="110"/>
                    <a:pt x="612" y="110"/>
                    <a:pt x="613" y="111"/>
                  </a:cubicBezTo>
                  <a:cubicBezTo>
                    <a:pt x="613" y="111"/>
                    <a:pt x="613" y="111"/>
                    <a:pt x="613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1" y="112"/>
                    <a:pt x="612" y="112"/>
                    <a:pt x="613" y="112"/>
                  </a:cubicBezTo>
                  <a:cubicBezTo>
                    <a:pt x="605" y="119"/>
                    <a:pt x="601" y="101"/>
                    <a:pt x="592" y="106"/>
                  </a:cubicBezTo>
                  <a:cubicBezTo>
                    <a:pt x="592" y="106"/>
                    <a:pt x="593" y="107"/>
                    <a:pt x="593" y="107"/>
                  </a:cubicBezTo>
                  <a:cubicBezTo>
                    <a:pt x="593" y="107"/>
                    <a:pt x="592" y="108"/>
                    <a:pt x="592" y="108"/>
                  </a:cubicBezTo>
                  <a:cubicBezTo>
                    <a:pt x="592" y="109"/>
                    <a:pt x="593" y="111"/>
                    <a:pt x="596" y="111"/>
                  </a:cubicBezTo>
                  <a:cubicBezTo>
                    <a:pt x="599" y="112"/>
                    <a:pt x="603" y="115"/>
                    <a:pt x="606" y="117"/>
                  </a:cubicBezTo>
                  <a:cubicBezTo>
                    <a:pt x="606" y="117"/>
                    <a:pt x="606" y="117"/>
                    <a:pt x="606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09" y="119"/>
                    <a:pt x="607" y="119"/>
                    <a:pt x="606" y="120"/>
                  </a:cubicBezTo>
                  <a:cubicBezTo>
                    <a:pt x="606" y="120"/>
                    <a:pt x="606" y="121"/>
                    <a:pt x="606" y="121"/>
                  </a:cubicBezTo>
                  <a:cubicBezTo>
                    <a:pt x="606" y="121"/>
                    <a:pt x="605" y="121"/>
                    <a:pt x="604" y="121"/>
                  </a:cubicBezTo>
                  <a:cubicBezTo>
                    <a:pt x="604" y="122"/>
                    <a:pt x="604" y="122"/>
                    <a:pt x="604" y="122"/>
                  </a:cubicBezTo>
                  <a:cubicBezTo>
                    <a:pt x="604" y="122"/>
                    <a:pt x="604" y="123"/>
                    <a:pt x="604" y="123"/>
                  </a:cubicBezTo>
                  <a:cubicBezTo>
                    <a:pt x="603" y="123"/>
                    <a:pt x="603" y="123"/>
                    <a:pt x="603" y="123"/>
                  </a:cubicBezTo>
                  <a:cubicBezTo>
                    <a:pt x="602" y="125"/>
                    <a:pt x="602" y="125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601" y="125"/>
                    <a:pt x="601" y="125"/>
                    <a:pt x="604" y="125"/>
                  </a:cubicBezTo>
                  <a:cubicBezTo>
                    <a:pt x="604" y="125"/>
                    <a:pt x="604" y="126"/>
                    <a:pt x="605" y="126"/>
                  </a:cubicBezTo>
                  <a:cubicBezTo>
                    <a:pt x="605" y="126"/>
                    <a:pt x="605" y="126"/>
                    <a:pt x="605" y="126"/>
                  </a:cubicBezTo>
                  <a:cubicBezTo>
                    <a:pt x="605" y="126"/>
                    <a:pt x="605" y="126"/>
                    <a:pt x="605" y="127"/>
                  </a:cubicBezTo>
                  <a:cubicBezTo>
                    <a:pt x="602" y="127"/>
                    <a:pt x="600" y="127"/>
                    <a:pt x="597" y="128"/>
                  </a:cubicBezTo>
                  <a:cubicBezTo>
                    <a:pt x="597" y="128"/>
                    <a:pt x="597" y="128"/>
                    <a:pt x="597" y="128"/>
                  </a:cubicBezTo>
                  <a:cubicBezTo>
                    <a:pt x="596" y="129"/>
                    <a:pt x="596" y="129"/>
                    <a:pt x="596" y="129"/>
                  </a:cubicBezTo>
                  <a:cubicBezTo>
                    <a:pt x="595" y="129"/>
                    <a:pt x="594" y="130"/>
                    <a:pt x="594" y="130"/>
                  </a:cubicBezTo>
                  <a:cubicBezTo>
                    <a:pt x="595" y="130"/>
                    <a:pt x="596" y="130"/>
                    <a:pt x="597" y="130"/>
                  </a:cubicBezTo>
                  <a:cubicBezTo>
                    <a:pt x="597" y="130"/>
                    <a:pt x="597" y="131"/>
                    <a:pt x="598" y="131"/>
                  </a:cubicBezTo>
                  <a:cubicBezTo>
                    <a:pt x="595" y="132"/>
                    <a:pt x="592" y="132"/>
                    <a:pt x="586" y="131"/>
                  </a:cubicBezTo>
                  <a:cubicBezTo>
                    <a:pt x="583" y="130"/>
                    <a:pt x="579" y="133"/>
                    <a:pt x="576" y="133"/>
                  </a:cubicBezTo>
                  <a:cubicBezTo>
                    <a:pt x="576" y="133"/>
                    <a:pt x="577" y="133"/>
                    <a:pt x="577" y="133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82" y="134"/>
                    <a:pt x="586" y="135"/>
                    <a:pt x="589" y="135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90" y="134"/>
                    <a:pt x="591" y="134"/>
                    <a:pt x="592" y="134"/>
                  </a:cubicBezTo>
                  <a:cubicBezTo>
                    <a:pt x="591" y="135"/>
                    <a:pt x="590" y="135"/>
                    <a:pt x="589" y="136"/>
                  </a:cubicBezTo>
                  <a:cubicBezTo>
                    <a:pt x="590" y="137"/>
                    <a:pt x="591" y="138"/>
                    <a:pt x="591" y="138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90" y="139"/>
                    <a:pt x="589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3" y="137"/>
                    <a:pt x="581" y="134"/>
                    <a:pt x="577" y="134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7" y="136"/>
                    <a:pt x="577" y="136"/>
                    <a:pt x="579" y="137"/>
                  </a:cubicBezTo>
                  <a:cubicBezTo>
                    <a:pt x="575" y="138"/>
                    <a:pt x="570" y="137"/>
                    <a:pt x="566" y="140"/>
                  </a:cubicBezTo>
                  <a:cubicBezTo>
                    <a:pt x="571" y="142"/>
                    <a:pt x="575" y="138"/>
                    <a:pt x="580" y="139"/>
                  </a:cubicBezTo>
                  <a:cubicBezTo>
                    <a:pt x="580" y="139"/>
                    <a:pt x="580" y="139"/>
                    <a:pt x="579" y="139"/>
                  </a:cubicBezTo>
                  <a:cubicBezTo>
                    <a:pt x="580" y="140"/>
                    <a:pt x="581" y="140"/>
                    <a:pt x="581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9" y="139"/>
                    <a:pt x="589" y="139"/>
                    <a:pt x="589" y="140"/>
                  </a:cubicBezTo>
                  <a:cubicBezTo>
                    <a:pt x="588" y="140"/>
                    <a:pt x="587" y="141"/>
                    <a:pt x="586" y="141"/>
                  </a:cubicBezTo>
                  <a:cubicBezTo>
                    <a:pt x="586" y="141"/>
                    <a:pt x="586" y="142"/>
                    <a:pt x="586" y="142"/>
                  </a:cubicBezTo>
                  <a:cubicBezTo>
                    <a:pt x="579" y="144"/>
                    <a:pt x="571" y="139"/>
                    <a:pt x="564" y="142"/>
                  </a:cubicBezTo>
                  <a:cubicBezTo>
                    <a:pt x="569" y="146"/>
                    <a:pt x="580" y="139"/>
                    <a:pt x="581" y="148"/>
                  </a:cubicBezTo>
                  <a:cubicBezTo>
                    <a:pt x="575" y="147"/>
                    <a:pt x="569" y="145"/>
                    <a:pt x="562" y="145"/>
                  </a:cubicBezTo>
                  <a:cubicBezTo>
                    <a:pt x="565" y="148"/>
                    <a:pt x="565" y="148"/>
                    <a:pt x="570" y="150"/>
                  </a:cubicBezTo>
                  <a:cubicBezTo>
                    <a:pt x="570" y="150"/>
                    <a:pt x="570" y="150"/>
                    <a:pt x="570" y="151"/>
                  </a:cubicBezTo>
                  <a:cubicBezTo>
                    <a:pt x="567" y="152"/>
                    <a:pt x="564" y="151"/>
                    <a:pt x="561" y="151"/>
                  </a:cubicBezTo>
                  <a:cubicBezTo>
                    <a:pt x="561" y="151"/>
                    <a:pt x="560" y="151"/>
                    <a:pt x="560" y="151"/>
                  </a:cubicBezTo>
                  <a:cubicBezTo>
                    <a:pt x="562" y="152"/>
                    <a:pt x="562" y="152"/>
                    <a:pt x="564" y="153"/>
                  </a:cubicBezTo>
                  <a:cubicBezTo>
                    <a:pt x="563" y="153"/>
                    <a:pt x="561" y="153"/>
                    <a:pt x="560" y="153"/>
                  </a:cubicBezTo>
                  <a:cubicBezTo>
                    <a:pt x="559" y="153"/>
                    <a:pt x="557" y="152"/>
                    <a:pt x="555" y="155"/>
                  </a:cubicBezTo>
                  <a:cubicBezTo>
                    <a:pt x="555" y="155"/>
                    <a:pt x="556" y="155"/>
                    <a:pt x="556" y="156"/>
                  </a:cubicBezTo>
                  <a:cubicBezTo>
                    <a:pt x="554" y="156"/>
                    <a:pt x="554" y="156"/>
                    <a:pt x="554" y="156"/>
                  </a:cubicBezTo>
                  <a:cubicBezTo>
                    <a:pt x="554" y="157"/>
                    <a:pt x="554" y="157"/>
                    <a:pt x="555" y="157"/>
                  </a:cubicBezTo>
                  <a:cubicBezTo>
                    <a:pt x="561" y="157"/>
                    <a:pt x="567" y="155"/>
                    <a:pt x="573" y="154"/>
                  </a:cubicBezTo>
                  <a:cubicBezTo>
                    <a:pt x="573" y="154"/>
                    <a:pt x="573" y="154"/>
                    <a:pt x="573" y="154"/>
                  </a:cubicBezTo>
                  <a:cubicBezTo>
                    <a:pt x="572" y="155"/>
                    <a:pt x="570" y="155"/>
                    <a:pt x="569" y="155"/>
                  </a:cubicBezTo>
                  <a:cubicBezTo>
                    <a:pt x="569" y="155"/>
                    <a:pt x="555" y="157"/>
                    <a:pt x="553" y="160"/>
                  </a:cubicBezTo>
                  <a:cubicBezTo>
                    <a:pt x="554" y="161"/>
                    <a:pt x="554" y="161"/>
                    <a:pt x="557" y="161"/>
                  </a:cubicBezTo>
                  <a:cubicBezTo>
                    <a:pt x="555" y="162"/>
                    <a:pt x="554" y="161"/>
                    <a:pt x="552" y="162"/>
                  </a:cubicBezTo>
                  <a:cubicBezTo>
                    <a:pt x="554" y="164"/>
                    <a:pt x="555" y="164"/>
                    <a:pt x="557" y="163"/>
                  </a:cubicBezTo>
                  <a:cubicBezTo>
                    <a:pt x="557" y="163"/>
                    <a:pt x="558" y="164"/>
                    <a:pt x="558" y="164"/>
                  </a:cubicBezTo>
                  <a:cubicBezTo>
                    <a:pt x="557" y="165"/>
                    <a:pt x="556" y="166"/>
                    <a:pt x="556" y="167"/>
                  </a:cubicBezTo>
                  <a:cubicBezTo>
                    <a:pt x="558" y="167"/>
                    <a:pt x="560" y="166"/>
                    <a:pt x="561" y="166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59" y="167"/>
                    <a:pt x="557" y="168"/>
                    <a:pt x="554" y="169"/>
                  </a:cubicBezTo>
                  <a:cubicBezTo>
                    <a:pt x="555" y="169"/>
                    <a:pt x="555" y="169"/>
                    <a:pt x="555" y="170"/>
                  </a:cubicBezTo>
                  <a:cubicBezTo>
                    <a:pt x="556" y="170"/>
                    <a:pt x="557" y="170"/>
                    <a:pt x="557" y="170"/>
                  </a:cubicBezTo>
                  <a:cubicBezTo>
                    <a:pt x="558" y="170"/>
                    <a:pt x="558" y="171"/>
                    <a:pt x="558" y="171"/>
                  </a:cubicBezTo>
                  <a:cubicBezTo>
                    <a:pt x="557" y="171"/>
                    <a:pt x="556" y="172"/>
                    <a:pt x="555" y="172"/>
                  </a:cubicBezTo>
                  <a:cubicBezTo>
                    <a:pt x="556" y="173"/>
                    <a:pt x="556" y="173"/>
                    <a:pt x="558" y="173"/>
                  </a:cubicBezTo>
                  <a:cubicBezTo>
                    <a:pt x="558" y="174"/>
                    <a:pt x="559" y="174"/>
                    <a:pt x="559" y="174"/>
                  </a:cubicBezTo>
                  <a:cubicBezTo>
                    <a:pt x="553" y="177"/>
                    <a:pt x="553" y="177"/>
                    <a:pt x="549" y="182"/>
                  </a:cubicBezTo>
                  <a:cubicBezTo>
                    <a:pt x="549" y="183"/>
                    <a:pt x="549" y="183"/>
                    <a:pt x="550" y="183"/>
                  </a:cubicBezTo>
                  <a:cubicBezTo>
                    <a:pt x="550" y="183"/>
                    <a:pt x="556" y="182"/>
                    <a:pt x="558" y="179"/>
                  </a:cubicBezTo>
                  <a:cubicBezTo>
                    <a:pt x="559" y="178"/>
                    <a:pt x="560" y="178"/>
                    <a:pt x="561" y="177"/>
                  </a:cubicBezTo>
                  <a:cubicBezTo>
                    <a:pt x="561" y="178"/>
                    <a:pt x="561" y="179"/>
                    <a:pt x="562" y="180"/>
                  </a:cubicBezTo>
                  <a:cubicBezTo>
                    <a:pt x="562" y="180"/>
                    <a:pt x="562" y="180"/>
                    <a:pt x="562" y="180"/>
                  </a:cubicBezTo>
                  <a:cubicBezTo>
                    <a:pt x="564" y="178"/>
                    <a:pt x="565" y="175"/>
                    <a:pt x="568" y="173"/>
                  </a:cubicBezTo>
                  <a:cubicBezTo>
                    <a:pt x="568" y="174"/>
                    <a:pt x="568" y="174"/>
                    <a:pt x="568" y="174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68" y="176"/>
                    <a:pt x="568" y="177"/>
                    <a:pt x="568" y="178"/>
                  </a:cubicBezTo>
                  <a:cubicBezTo>
                    <a:pt x="569" y="178"/>
                    <a:pt x="570" y="178"/>
                    <a:pt x="571" y="178"/>
                  </a:cubicBezTo>
                  <a:cubicBezTo>
                    <a:pt x="571" y="179"/>
                    <a:pt x="571" y="181"/>
                    <a:pt x="571" y="182"/>
                  </a:cubicBezTo>
                  <a:cubicBezTo>
                    <a:pt x="573" y="184"/>
                    <a:pt x="573" y="184"/>
                    <a:pt x="574" y="185"/>
                  </a:cubicBezTo>
                  <a:cubicBezTo>
                    <a:pt x="572" y="185"/>
                    <a:pt x="572" y="185"/>
                    <a:pt x="568" y="179"/>
                  </a:cubicBezTo>
                  <a:cubicBezTo>
                    <a:pt x="567" y="179"/>
                    <a:pt x="566" y="179"/>
                    <a:pt x="563" y="180"/>
                  </a:cubicBezTo>
                  <a:cubicBezTo>
                    <a:pt x="564" y="180"/>
                    <a:pt x="564" y="181"/>
                    <a:pt x="564" y="181"/>
                  </a:cubicBezTo>
                  <a:cubicBezTo>
                    <a:pt x="564" y="182"/>
                    <a:pt x="563" y="183"/>
                    <a:pt x="552" y="184"/>
                  </a:cubicBezTo>
                  <a:cubicBezTo>
                    <a:pt x="554" y="188"/>
                    <a:pt x="566" y="184"/>
                    <a:pt x="566" y="184"/>
                  </a:cubicBezTo>
                  <a:cubicBezTo>
                    <a:pt x="566" y="185"/>
                    <a:pt x="566" y="185"/>
                    <a:pt x="567" y="186"/>
                  </a:cubicBezTo>
                  <a:cubicBezTo>
                    <a:pt x="562" y="186"/>
                    <a:pt x="557" y="187"/>
                    <a:pt x="553" y="186"/>
                  </a:cubicBezTo>
                  <a:cubicBezTo>
                    <a:pt x="553" y="187"/>
                    <a:pt x="553" y="188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2" y="189"/>
                    <a:pt x="551" y="189"/>
                    <a:pt x="550" y="189"/>
                  </a:cubicBezTo>
                  <a:cubicBezTo>
                    <a:pt x="551" y="191"/>
                    <a:pt x="551" y="191"/>
                    <a:pt x="550" y="193"/>
                  </a:cubicBezTo>
                  <a:cubicBezTo>
                    <a:pt x="553" y="194"/>
                    <a:pt x="556" y="192"/>
                    <a:pt x="559" y="193"/>
                  </a:cubicBezTo>
                  <a:cubicBezTo>
                    <a:pt x="555" y="194"/>
                    <a:pt x="555" y="194"/>
                    <a:pt x="551" y="195"/>
                  </a:cubicBezTo>
                  <a:cubicBezTo>
                    <a:pt x="551" y="195"/>
                    <a:pt x="551" y="195"/>
                    <a:pt x="551" y="196"/>
                  </a:cubicBezTo>
                  <a:cubicBezTo>
                    <a:pt x="553" y="196"/>
                    <a:pt x="554" y="196"/>
                    <a:pt x="556" y="196"/>
                  </a:cubicBezTo>
                  <a:cubicBezTo>
                    <a:pt x="556" y="196"/>
                    <a:pt x="556" y="196"/>
                    <a:pt x="556" y="196"/>
                  </a:cubicBezTo>
                  <a:cubicBezTo>
                    <a:pt x="557" y="196"/>
                    <a:pt x="558" y="197"/>
                    <a:pt x="558" y="197"/>
                  </a:cubicBezTo>
                  <a:cubicBezTo>
                    <a:pt x="558" y="198"/>
                    <a:pt x="558" y="198"/>
                    <a:pt x="554" y="200"/>
                  </a:cubicBezTo>
                  <a:cubicBezTo>
                    <a:pt x="554" y="201"/>
                    <a:pt x="554" y="201"/>
                    <a:pt x="554" y="201"/>
                  </a:cubicBezTo>
                  <a:cubicBezTo>
                    <a:pt x="554" y="202"/>
                    <a:pt x="555" y="202"/>
                    <a:pt x="556" y="202"/>
                  </a:cubicBezTo>
                  <a:cubicBezTo>
                    <a:pt x="557" y="202"/>
                    <a:pt x="557" y="202"/>
                    <a:pt x="557" y="202"/>
                  </a:cubicBezTo>
                  <a:cubicBezTo>
                    <a:pt x="555" y="203"/>
                    <a:pt x="555" y="203"/>
                    <a:pt x="555" y="204"/>
                  </a:cubicBezTo>
                  <a:cubicBezTo>
                    <a:pt x="556" y="204"/>
                    <a:pt x="556" y="204"/>
                    <a:pt x="562" y="202"/>
                  </a:cubicBezTo>
                  <a:cubicBezTo>
                    <a:pt x="562" y="202"/>
                    <a:pt x="562" y="202"/>
                    <a:pt x="563" y="202"/>
                  </a:cubicBezTo>
                  <a:cubicBezTo>
                    <a:pt x="560" y="205"/>
                    <a:pt x="555" y="205"/>
                    <a:pt x="553" y="209"/>
                  </a:cubicBezTo>
                  <a:cubicBezTo>
                    <a:pt x="553" y="210"/>
                    <a:pt x="554" y="210"/>
                    <a:pt x="554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7" y="211"/>
                    <a:pt x="557" y="212"/>
                    <a:pt x="557" y="212"/>
                  </a:cubicBezTo>
                  <a:cubicBezTo>
                    <a:pt x="557" y="212"/>
                    <a:pt x="557" y="212"/>
                    <a:pt x="557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9" y="212"/>
                    <a:pt x="560" y="212"/>
                    <a:pt x="561" y="213"/>
                  </a:cubicBezTo>
                  <a:cubicBezTo>
                    <a:pt x="561" y="213"/>
                    <a:pt x="562" y="213"/>
                    <a:pt x="562" y="213"/>
                  </a:cubicBezTo>
                  <a:cubicBezTo>
                    <a:pt x="562" y="214"/>
                    <a:pt x="562" y="214"/>
                    <a:pt x="562" y="215"/>
                  </a:cubicBezTo>
                  <a:cubicBezTo>
                    <a:pt x="561" y="215"/>
                    <a:pt x="560" y="215"/>
                    <a:pt x="559" y="215"/>
                  </a:cubicBezTo>
                  <a:cubicBezTo>
                    <a:pt x="559" y="215"/>
                    <a:pt x="559" y="215"/>
                    <a:pt x="559" y="215"/>
                  </a:cubicBezTo>
                  <a:cubicBezTo>
                    <a:pt x="559" y="215"/>
                    <a:pt x="559" y="216"/>
                    <a:pt x="559" y="216"/>
                  </a:cubicBezTo>
                  <a:cubicBezTo>
                    <a:pt x="559" y="216"/>
                    <a:pt x="559" y="216"/>
                    <a:pt x="559" y="216"/>
                  </a:cubicBezTo>
                  <a:cubicBezTo>
                    <a:pt x="559" y="216"/>
                    <a:pt x="559" y="216"/>
                    <a:pt x="563" y="217"/>
                  </a:cubicBezTo>
                  <a:cubicBezTo>
                    <a:pt x="562" y="217"/>
                    <a:pt x="562" y="217"/>
                    <a:pt x="562" y="217"/>
                  </a:cubicBezTo>
                  <a:cubicBezTo>
                    <a:pt x="559" y="218"/>
                    <a:pt x="559" y="218"/>
                    <a:pt x="558" y="219"/>
                  </a:cubicBezTo>
                  <a:cubicBezTo>
                    <a:pt x="560" y="219"/>
                    <a:pt x="563" y="218"/>
                    <a:pt x="565" y="218"/>
                  </a:cubicBezTo>
                  <a:cubicBezTo>
                    <a:pt x="565" y="218"/>
                    <a:pt x="565" y="218"/>
                    <a:pt x="560" y="221"/>
                  </a:cubicBezTo>
                  <a:cubicBezTo>
                    <a:pt x="560" y="221"/>
                    <a:pt x="561" y="222"/>
                    <a:pt x="561" y="222"/>
                  </a:cubicBezTo>
                  <a:cubicBezTo>
                    <a:pt x="560" y="222"/>
                    <a:pt x="559" y="223"/>
                    <a:pt x="558" y="223"/>
                  </a:cubicBezTo>
                  <a:cubicBezTo>
                    <a:pt x="559" y="225"/>
                    <a:pt x="560" y="225"/>
                    <a:pt x="563" y="224"/>
                  </a:cubicBezTo>
                  <a:cubicBezTo>
                    <a:pt x="565" y="225"/>
                    <a:pt x="567" y="224"/>
                    <a:pt x="568" y="225"/>
                  </a:cubicBezTo>
                  <a:cubicBezTo>
                    <a:pt x="567" y="225"/>
                    <a:pt x="567" y="225"/>
                    <a:pt x="564" y="225"/>
                  </a:cubicBezTo>
                  <a:cubicBezTo>
                    <a:pt x="566" y="227"/>
                    <a:pt x="568" y="227"/>
                    <a:pt x="570" y="229"/>
                  </a:cubicBezTo>
                  <a:cubicBezTo>
                    <a:pt x="570" y="229"/>
                    <a:pt x="569" y="230"/>
                    <a:pt x="568" y="231"/>
                  </a:cubicBezTo>
                  <a:cubicBezTo>
                    <a:pt x="569" y="231"/>
                    <a:pt x="569" y="231"/>
                    <a:pt x="569" y="232"/>
                  </a:cubicBezTo>
                  <a:cubicBezTo>
                    <a:pt x="572" y="231"/>
                    <a:pt x="572" y="231"/>
                    <a:pt x="573" y="231"/>
                  </a:cubicBezTo>
                  <a:cubicBezTo>
                    <a:pt x="573" y="232"/>
                    <a:pt x="573" y="233"/>
                    <a:pt x="572" y="234"/>
                  </a:cubicBezTo>
                  <a:cubicBezTo>
                    <a:pt x="571" y="234"/>
                    <a:pt x="570" y="234"/>
                    <a:pt x="569" y="234"/>
                  </a:cubicBezTo>
                  <a:cubicBezTo>
                    <a:pt x="573" y="237"/>
                    <a:pt x="576" y="236"/>
                    <a:pt x="577" y="235"/>
                  </a:cubicBezTo>
                  <a:cubicBezTo>
                    <a:pt x="577" y="235"/>
                    <a:pt x="577" y="235"/>
                    <a:pt x="577" y="235"/>
                  </a:cubicBezTo>
                  <a:cubicBezTo>
                    <a:pt x="578" y="235"/>
                    <a:pt x="579" y="235"/>
                    <a:pt x="580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4" y="236"/>
                    <a:pt x="587" y="235"/>
                    <a:pt x="589" y="235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1" y="235"/>
                    <a:pt x="593" y="234"/>
                    <a:pt x="594" y="234"/>
                  </a:cubicBezTo>
                  <a:cubicBezTo>
                    <a:pt x="593" y="234"/>
                    <a:pt x="593" y="233"/>
                    <a:pt x="593" y="233"/>
                  </a:cubicBezTo>
                  <a:cubicBezTo>
                    <a:pt x="594" y="232"/>
                    <a:pt x="595" y="232"/>
                    <a:pt x="596" y="231"/>
                  </a:cubicBezTo>
                  <a:cubicBezTo>
                    <a:pt x="597" y="232"/>
                    <a:pt x="597" y="233"/>
                    <a:pt x="598" y="234"/>
                  </a:cubicBezTo>
                  <a:cubicBezTo>
                    <a:pt x="595" y="235"/>
                    <a:pt x="595" y="235"/>
                    <a:pt x="593" y="236"/>
                  </a:cubicBezTo>
                  <a:cubicBezTo>
                    <a:pt x="595" y="236"/>
                    <a:pt x="597" y="236"/>
                    <a:pt x="599" y="235"/>
                  </a:cubicBezTo>
                  <a:cubicBezTo>
                    <a:pt x="600" y="236"/>
                    <a:pt x="601" y="237"/>
                    <a:pt x="601" y="237"/>
                  </a:cubicBezTo>
                  <a:cubicBezTo>
                    <a:pt x="601" y="238"/>
                    <a:pt x="601" y="238"/>
                    <a:pt x="600" y="239"/>
                  </a:cubicBezTo>
                  <a:cubicBezTo>
                    <a:pt x="598" y="239"/>
                    <a:pt x="596" y="241"/>
                    <a:pt x="594" y="241"/>
                  </a:cubicBezTo>
                  <a:cubicBezTo>
                    <a:pt x="593" y="242"/>
                    <a:pt x="593" y="242"/>
                    <a:pt x="593" y="242"/>
                  </a:cubicBezTo>
                  <a:cubicBezTo>
                    <a:pt x="593" y="242"/>
                    <a:pt x="595" y="242"/>
                    <a:pt x="595" y="242"/>
                  </a:cubicBezTo>
                  <a:cubicBezTo>
                    <a:pt x="596" y="242"/>
                    <a:pt x="596" y="243"/>
                    <a:pt x="596" y="243"/>
                  </a:cubicBezTo>
                  <a:cubicBezTo>
                    <a:pt x="597" y="243"/>
                    <a:pt x="597" y="243"/>
                    <a:pt x="600" y="241"/>
                  </a:cubicBezTo>
                  <a:cubicBezTo>
                    <a:pt x="601" y="241"/>
                    <a:pt x="602" y="241"/>
                    <a:pt x="603" y="242"/>
                  </a:cubicBezTo>
                  <a:cubicBezTo>
                    <a:pt x="602" y="242"/>
                    <a:pt x="601" y="243"/>
                    <a:pt x="600" y="244"/>
                  </a:cubicBezTo>
                  <a:cubicBezTo>
                    <a:pt x="600" y="244"/>
                    <a:pt x="601" y="245"/>
                    <a:pt x="601" y="245"/>
                  </a:cubicBezTo>
                  <a:cubicBezTo>
                    <a:pt x="602" y="245"/>
                    <a:pt x="604" y="244"/>
                    <a:pt x="605" y="243"/>
                  </a:cubicBezTo>
                  <a:cubicBezTo>
                    <a:pt x="605" y="244"/>
                    <a:pt x="604" y="245"/>
                    <a:pt x="603" y="246"/>
                  </a:cubicBezTo>
                  <a:cubicBezTo>
                    <a:pt x="604" y="246"/>
                    <a:pt x="604" y="246"/>
                    <a:pt x="604" y="246"/>
                  </a:cubicBezTo>
                  <a:cubicBezTo>
                    <a:pt x="603" y="247"/>
                    <a:pt x="601" y="248"/>
                    <a:pt x="600" y="249"/>
                  </a:cubicBezTo>
                  <a:cubicBezTo>
                    <a:pt x="600" y="250"/>
                    <a:pt x="600" y="250"/>
                    <a:pt x="600" y="250"/>
                  </a:cubicBezTo>
                  <a:cubicBezTo>
                    <a:pt x="601" y="250"/>
                    <a:pt x="601" y="250"/>
                    <a:pt x="608" y="252"/>
                  </a:cubicBezTo>
                  <a:cubicBezTo>
                    <a:pt x="614" y="249"/>
                    <a:pt x="620" y="255"/>
                    <a:pt x="626" y="251"/>
                  </a:cubicBezTo>
                  <a:cubicBezTo>
                    <a:pt x="626" y="251"/>
                    <a:pt x="626" y="250"/>
                    <a:pt x="626" y="250"/>
                  </a:cubicBezTo>
                  <a:cubicBezTo>
                    <a:pt x="626" y="249"/>
                    <a:pt x="625" y="248"/>
                    <a:pt x="624" y="248"/>
                  </a:cubicBezTo>
                  <a:cubicBezTo>
                    <a:pt x="621" y="249"/>
                    <a:pt x="621" y="248"/>
                    <a:pt x="619" y="247"/>
                  </a:cubicBezTo>
                  <a:cubicBezTo>
                    <a:pt x="623" y="245"/>
                    <a:pt x="628" y="246"/>
                    <a:pt x="632" y="244"/>
                  </a:cubicBezTo>
                  <a:cubicBezTo>
                    <a:pt x="630" y="244"/>
                    <a:pt x="630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4" y="243"/>
                    <a:pt x="624" y="242"/>
                  </a:cubicBezTo>
                  <a:cubicBezTo>
                    <a:pt x="625" y="241"/>
                    <a:pt x="625" y="241"/>
                    <a:pt x="628" y="242"/>
                  </a:cubicBezTo>
                  <a:cubicBezTo>
                    <a:pt x="627" y="241"/>
                    <a:pt x="627" y="241"/>
                    <a:pt x="627" y="240"/>
                  </a:cubicBezTo>
                  <a:cubicBezTo>
                    <a:pt x="627" y="240"/>
                    <a:pt x="629" y="240"/>
                    <a:pt x="630" y="240"/>
                  </a:cubicBezTo>
                  <a:cubicBezTo>
                    <a:pt x="630" y="239"/>
                    <a:pt x="631" y="238"/>
                    <a:pt x="631" y="238"/>
                  </a:cubicBezTo>
                  <a:cubicBezTo>
                    <a:pt x="632" y="237"/>
                    <a:pt x="632" y="237"/>
                    <a:pt x="632" y="237"/>
                  </a:cubicBezTo>
                  <a:cubicBezTo>
                    <a:pt x="632" y="237"/>
                    <a:pt x="632" y="237"/>
                    <a:pt x="628" y="236"/>
                  </a:cubicBezTo>
                  <a:cubicBezTo>
                    <a:pt x="628" y="235"/>
                    <a:pt x="628" y="235"/>
                    <a:pt x="628" y="234"/>
                  </a:cubicBezTo>
                  <a:cubicBezTo>
                    <a:pt x="630" y="234"/>
                    <a:pt x="630" y="234"/>
                    <a:pt x="634" y="235"/>
                  </a:cubicBezTo>
                  <a:cubicBezTo>
                    <a:pt x="639" y="230"/>
                    <a:pt x="639" y="230"/>
                    <a:pt x="639" y="229"/>
                  </a:cubicBezTo>
                  <a:cubicBezTo>
                    <a:pt x="637" y="229"/>
                    <a:pt x="637" y="229"/>
                    <a:pt x="636" y="229"/>
                  </a:cubicBezTo>
                  <a:cubicBezTo>
                    <a:pt x="638" y="228"/>
                    <a:pt x="639" y="228"/>
                    <a:pt x="642" y="226"/>
                  </a:cubicBezTo>
                  <a:cubicBezTo>
                    <a:pt x="640" y="223"/>
                    <a:pt x="640" y="223"/>
                    <a:pt x="634" y="218"/>
                  </a:cubicBezTo>
                  <a:cubicBezTo>
                    <a:pt x="637" y="218"/>
                    <a:pt x="639" y="220"/>
                    <a:pt x="641" y="220"/>
                  </a:cubicBezTo>
                  <a:cubicBezTo>
                    <a:pt x="641" y="220"/>
                    <a:pt x="641" y="220"/>
                    <a:pt x="641" y="220"/>
                  </a:cubicBezTo>
                  <a:cubicBezTo>
                    <a:pt x="638" y="218"/>
                    <a:pt x="638" y="218"/>
                    <a:pt x="638" y="216"/>
                  </a:cubicBezTo>
                  <a:cubicBezTo>
                    <a:pt x="639" y="215"/>
                    <a:pt x="640" y="214"/>
                    <a:pt x="645" y="214"/>
                  </a:cubicBezTo>
                  <a:cubicBezTo>
                    <a:pt x="645" y="213"/>
                    <a:pt x="646" y="213"/>
                    <a:pt x="646" y="213"/>
                  </a:cubicBezTo>
                  <a:cubicBezTo>
                    <a:pt x="646" y="212"/>
                    <a:pt x="646" y="212"/>
                    <a:pt x="646" y="212"/>
                  </a:cubicBezTo>
                  <a:cubicBezTo>
                    <a:pt x="645" y="211"/>
                    <a:pt x="645" y="210"/>
                    <a:pt x="645" y="209"/>
                  </a:cubicBezTo>
                  <a:cubicBezTo>
                    <a:pt x="645" y="209"/>
                    <a:pt x="645" y="208"/>
                    <a:pt x="645" y="208"/>
                  </a:cubicBezTo>
                  <a:cubicBezTo>
                    <a:pt x="648" y="210"/>
                    <a:pt x="649" y="210"/>
                    <a:pt x="650" y="210"/>
                  </a:cubicBezTo>
                  <a:cubicBezTo>
                    <a:pt x="651" y="210"/>
                    <a:pt x="651" y="210"/>
                    <a:pt x="651" y="210"/>
                  </a:cubicBezTo>
                  <a:cubicBezTo>
                    <a:pt x="650" y="209"/>
                    <a:pt x="649" y="208"/>
                    <a:pt x="649" y="208"/>
                  </a:cubicBezTo>
                  <a:cubicBezTo>
                    <a:pt x="649" y="207"/>
                    <a:pt x="649" y="207"/>
                    <a:pt x="649" y="207"/>
                  </a:cubicBezTo>
                  <a:cubicBezTo>
                    <a:pt x="652" y="208"/>
                    <a:pt x="652" y="208"/>
                    <a:pt x="653" y="208"/>
                  </a:cubicBezTo>
                  <a:cubicBezTo>
                    <a:pt x="653" y="207"/>
                    <a:pt x="652" y="206"/>
                    <a:pt x="651" y="206"/>
                  </a:cubicBezTo>
                  <a:cubicBezTo>
                    <a:pt x="654" y="206"/>
                    <a:pt x="656" y="205"/>
                    <a:pt x="658" y="205"/>
                  </a:cubicBezTo>
                  <a:cubicBezTo>
                    <a:pt x="658" y="204"/>
                    <a:pt x="659" y="204"/>
                    <a:pt x="659" y="204"/>
                  </a:cubicBezTo>
                  <a:cubicBezTo>
                    <a:pt x="657" y="203"/>
                    <a:pt x="657" y="203"/>
                    <a:pt x="653" y="202"/>
                  </a:cubicBezTo>
                  <a:cubicBezTo>
                    <a:pt x="653" y="202"/>
                    <a:pt x="653" y="202"/>
                    <a:pt x="653" y="202"/>
                  </a:cubicBezTo>
                  <a:cubicBezTo>
                    <a:pt x="652" y="201"/>
                    <a:pt x="652" y="201"/>
                    <a:pt x="652" y="200"/>
                  </a:cubicBezTo>
                  <a:cubicBezTo>
                    <a:pt x="651" y="200"/>
                    <a:pt x="651" y="200"/>
                    <a:pt x="651" y="200"/>
                  </a:cubicBezTo>
                  <a:cubicBezTo>
                    <a:pt x="656" y="202"/>
                    <a:pt x="658" y="202"/>
                    <a:pt x="661" y="202"/>
                  </a:cubicBezTo>
                  <a:cubicBezTo>
                    <a:pt x="661" y="202"/>
                    <a:pt x="661" y="201"/>
                    <a:pt x="661" y="201"/>
                  </a:cubicBezTo>
                  <a:cubicBezTo>
                    <a:pt x="660" y="199"/>
                    <a:pt x="659" y="198"/>
                    <a:pt x="658" y="197"/>
                  </a:cubicBezTo>
                  <a:cubicBezTo>
                    <a:pt x="656" y="196"/>
                    <a:pt x="656" y="196"/>
                    <a:pt x="653" y="195"/>
                  </a:cubicBezTo>
                  <a:cubicBezTo>
                    <a:pt x="656" y="194"/>
                    <a:pt x="661" y="193"/>
                    <a:pt x="661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3" y="193"/>
                    <a:pt x="663" y="194"/>
                    <a:pt x="664" y="194"/>
                  </a:cubicBezTo>
                  <a:cubicBezTo>
                    <a:pt x="663" y="193"/>
                    <a:pt x="663" y="193"/>
                    <a:pt x="663" y="192"/>
                  </a:cubicBezTo>
                  <a:cubicBezTo>
                    <a:pt x="663" y="192"/>
                    <a:pt x="664" y="191"/>
                    <a:pt x="664" y="191"/>
                  </a:cubicBezTo>
                  <a:cubicBezTo>
                    <a:pt x="663" y="188"/>
                    <a:pt x="663" y="188"/>
                    <a:pt x="662" y="187"/>
                  </a:cubicBezTo>
                  <a:cubicBezTo>
                    <a:pt x="659" y="185"/>
                    <a:pt x="659" y="185"/>
                    <a:pt x="658" y="183"/>
                  </a:cubicBezTo>
                  <a:cubicBezTo>
                    <a:pt x="671" y="182"/>
                    <a:pt x="671" y="182"/>
                    <a:pt x="671" y="181"/>
                  </a:cubicBezTo>
                  <a:cubicBezTo>
                    <a:pt x="670" y="180"/>
                    <a:pt x="670" y="180"/>
                    <a:pt x="667" y="179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9" y="179"/>
                    <a:pt x="670" y="177"/>
                    <a:pt x="672" y="177"/>
                  </a:cubicBezTo>
                  <a:cubicBezTo>
                    <a:pt x="672" y="177"/>
                    <a:pt x="672" y="177"/>
                    <a:pt x="672" y="177"/>
                  </a:cubicBezTo>
                  <a:cubicBezTo>
                    <a:pt x="673" y="177"/>
                    <a:pt x="674" y="178"/>
                    <a:pt x="675" y="178"/>
                  </a:cubicBezTo>
                  <a:cubicBezTo>
                    <a:pt x="675" y="178"/>
                    <a:pt x="675" y="178"/>
                    <a:pt x="675" y="178"/>
                  </a:cubicBezTo>
                  <a:cubicBezTo>
                    <a:pt x="675" y="177"/>
                    <a:pt x="674" y="176"/>
                    <a:pt x="674" y="175"/>
                  </a:cubicBezTo>
                  <a:cubicBezTo>
                    <a:pt x="674" y="175"/>
                    <a:pt x="675" y="175"/>
                    <a:pt x="675" y="175"/>
                  </a:cubicBezTo>
                  <a:cubicBezTo>
                    <a:pt x="675" y="176"/>
                    <a:pt x="676" y="177"/>
                    <a:pt x="677" y="177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81" y="179"/>
                    <a:pt x="681" y="178"/>
                    <a:pt x="683" y="177"/>
                  </a:cubicBezTo>
                  <a:cubicBezTo>
                    <a:pt x="684" y="177"/>
                    <a:pt x="684" y="177"/>
                    <a:pt x="684" y="177"/>
                  </a:cubicBezTo>
                  <a:cubicBezTo>
                    <a:pt x="685" y="176"/>
                    <a:pt x="685" y="176"/>
                    <a:pt x="686" y="176"/>
                  </a:cubicBezTo>
                  <a:cubicBezTo>
                    <a:pt x="685" y="175"/>
                    <a:pt x="684" y="174"/>
                    <a:pt x="683" y="173"/>
                  </a:cubicBezTo>
                  <a:cubicBezTo>
                    <a:pt x="683" y="173"/>
                    <a:pt x="683" y="172"/>
                    <a:pt x="684" y="172"/>
                  </a:cubicBezTo>
                  <a:cubicBezTo>
                    <a:pt x="686" y="171"/>
                    <a:pt x="686" y="171"/>
                    <a:pt x="688" y="170"/>
                  </a:cubicBezTo>
                  <a:cubicBezTo>
                    <a:pt x="688" y="170"/>
                    <a:pt x="688" y="170"/>
                    <a:pt x="688" y="169"/>
                  </a:cubicBezTo>
                  <a:cubicBezTo>
                    <a:pt x="688" y="169"/>
                    <a:pt x="688" y="169"/>
                    <a:pt x="688" y="169"/>
                  </a:cubicBezTo>
                  <a:cubicBezTo>
                    <a:pt x="688" y="169"/>
                    <a:pt x="688" y="169"/>
                    <a:pt x="689" y="168"/>
                  </a:cubicBezTo>
                  <a:cubicBezTo>
                    <a:pt x="689" y="168"/>
                    <a:pt x="689" y="168"/>
                    <a:pt x="689" y="167"/>
                  </a:cubicBezTo>
                  <a:cubicBezTo>
                    <a:pt x="691" y="168"/>
                    <a:pt x="691" y="168"/>
                    <a:pt x="693" y="168"/>
                  </a:cubicBezTo>
                  <a:cubicBezTo>
                    <a:pt x="692" y="171"/>
                    <a:pt x="690" y="172"/>
                    <a:pt x="689" y="174"/>
                  </a:cubicBezTo>
                  <a:cubicBezTo>
                    <a:pt x="688" y="175"/>
                    <a:pt x="688" y="176"/>
                    <a:pt x="688" y="177"/>
                  </a:cubicBezTo>
                  <a:cubicBezTo>
                    <a:pt x="689" y="177"/>
                    <a:pt x="690" y="177"/>
                    <a:pt x="690" y="177"/>
                  </a:cubicBezTo>
                  <a:cubicBezTo>
                    <a:pt x="691" y="176"/>
                    <a:pt x="691" y="175"/>
                    <a:pt x="691" y="174"/>
                  </a:cubicBezTo>
                  <a:cubicBezTo>
                    <a:pt x="692" y="174"/>
                    <a:pt x="693" y="173"/>
                    <a:pt x="695" y="173"/>
                  </a:cubicBezTo>
                  <a:cubicBezTo>
                    <a:pt x="695" y="173"/>
                    <a:pt x="696" y="174"/>
                    <a:pt x="696" y="175"/>
                  </a:cubicBezTo>
                  <a:cubicBezTo>
                    <a:pt x="699" y="173"/>
                    <a:pt x="699" y="173"/>
                    <a:pt x="700" y="172"/>
                  </a:cubicBezTo>
                  <a:cubicBezTo>
                    <a:pt x="700" y="172"/>
                    <a:pt x="700" y="172"/>
                    <a:pt x="700" y="172"/>
                  </a:cubicBezTo>
                  <a:cubicBezTo>
                    <a:pt x="702" y="173"/>
                    <a:pt x="702" y="173"/>
                    <a:pt x="704" y="173"/>
                  </a:cubicBezTo>
                  <a:cubicBezTo>
                    <a:pt x="705" y="172"/>
                    <a:pt x="705" y="172"/>
                    <a:pt x="708" y="169"/>
                  </a:cubicBezTo>
                  <a:cubicBezTo>
                    <a:pt x="707" y="168"/>
                    <a:pt x="706" y="167"/>
                    <a:pt x="705" y="167"/>
                  </a:cubicBezTo>
                  <a:cubicBezTo>
                    <a:pt x="708" y="165"/>
                    <a:pt x="711" y="167"/>
                    <a:pt x="711" y="167"/>
                  </a:cubicBezTo>
                  <a:cubicBezTo>
                    <a:pt x="716" y="171"/>
                    <a:pt x="721" y="162"/>
                    <a:pt x="721" y="160"/>
                  </a:cubicBezTo>
                  <a:cubicBezTo>
                    <a:pt x="720" y="160"/>
                    <a:pt x="720" y="160"/>
                    <a:pt x="720" y="160"/>
                  </a:cubicBezTo>
                  <a:cubicBezTo>
                    <a:pt x="721" y="159"/>
                    <a:pt x="722" y="158"/>
                    <a:pt x="723" y="158"/>
                  </a:cubicBezTo>
                  <a:cubicBezTo>
                    <a:pt x="722" y="157"/>
                    <a:pt x="722" y="157"/>
                    <a:pt x="722" y="157"/>
                  </a:cubicBezTo>
                  <a:cubicBezTo>
                    <a:pt x="722" y="154"/>
                    <a:pt x="725" y="153"/>
                    <a:pt x="725" y="151"/>
                  </a:cubicBezTo>
                  <a:cubicBezTo>
                    <a:pt x="727" y="149"/>
                    <a:pt x="730" y="148"/>
                    <a:pt x="732" y="145"/>
                  </a:cubicBezTo>
                  <a:cubicBezTo>
                    <a:pt x="731" y="145"/>
                    <a:pt x="730" y="144"/>
                    <a:pt x="729" y="144"/>
                  </a:cubicBezTo>
                  <a:cubicBezTo>
                    <a:pt x="730" y="144"/>
                    <a:pt x="730" y="144"/>
                    <a:pt x="730" y="144"/>
                  </a:cubicBezTo>
                  <a:cubicBezTo>
                    <a:pt x="730" y="143"/>
                    <a:pt x="730" y="143"/>
                    <a:pt x="728" y="141"/>
                  </a:cubicBezTo>
                  <a:cubicBezTo>
                    <a:pt x="728" y="141"/>
                    <a:pt x="728" y="140"/>
                    <a:pt x="728" y="140"/>
                  </a:cubicBezTo>
                  <a:cubicBezTo>
                    <a:pt x="729" y="140"/>
                    <a:pt x="729" y="140"/>
                    <a:pt x="729" y="140"/>
                  </a:cubicBezTo>
                  <a:cubicBezTo>
                    <a:pt x="732" y="144"/>
                    <a:pt x="742" y="145"/>
                    <a:pt x="743" y="145"/>
                  </a:cubicBezTo>
                  <a:cubicBezTo>
                    <a:pt x="742" y="144"/>
                    <a:pt x="742" y="143"/>
                    <a:pt x="741" y="143"/>
                  </a:cubicBezTo>
                  <a:cubicBezTo>
                    <a:pt x="743" y="143"/>
                    <a:pt x="744" y="144"/>
                    <a:pt x="746" y="144"/>
                  </a:cubicBezTo>
                  <a:cubicBezTo>
                    <a:pt x="746" y="143"/>
                    <a:pt x="746" y="141"/>
                    <a:pt x="746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48" y="142"/>
                    <a:pt x="748" y="142"/>
                    <a:pt x="750" y="142"/>
                  </a:cubicBezTo>
                  <a:cubicBezTo>
                    <a:pt x="753" y="135"/>
                    <a:pt x="761" y="139"/>
                    <a:pt x="765" y="135"/>
                  </a:cubicBezTo>
                  <a:cubicBezTo>
                    <a:pt x="766" y="135"/>
                    <a:pt x="766" y="135"/>
                    <a:pt x="766" y="135"/>
                  </a:cubicBezTo>
                  <a:cubicBezTo>
                    <a:pt x="767" y="134"/>
                    <a:pt x="767" y="134"/>
                    <a:pt x="767" y="134"/>
                  </a:cubicBezTo>
                  <a:cubicBezTo>
                    <a:pt x="767" y="134"/>
                    <a:pt x="768" y="134"/>
                    <a:pt x="768" y="134"/>
                  </a:cubicBezTo>
                  <a:cubicBezTo>
                    <a:pt x="768" y="134"/>
                    <a:pt x="768" y="133"/>
                    <a:pt x="768" y="133"/>
                  </a:cubicBezTo>
                  <a:cubicBezTo>
                    <a:pt x="769" y="133"/>
                    <a:pt x="770" y="132"/>
                    <a:pt x="770" y="132"/>
                  </a:cubicBezTo>
                  <a:cubicBezTo>
                    <a:pt x="770" y="131"/>
                    <a:pt x="771" y="131"/>
                    <a:pt x="771" y="130"/>
                  </a:cubicBezTo>
                  <a:cubicBezTo>
                    <a:pt x="771" y="130"/>
                    <a:pt x="771" y="130"/>
                    <a:pt x="770" y="129"/>
                  </a:cubicBezTo>
                  <a:cubicBezTo>
                    <a:pt x="772" y="128"/>
                    <a:pt x="773" y="126"/>
                    <a:pt x="775" y="126"/>
                  </a:cubicBezTo>
                  <a:cubicBezTo>
                    <a:pt x="775" y="125"/>
                    <a:pt x="774" y="125"/>
                    <a:pt x="774" y="125"/>
                  </a:cubicBezTo>
                  <a:cubicBezTo>
                    <a:pt x="775" y="124"/>
                    <a:pt x="776" y="124"/>
                    <a:pt x="776" y="124"/>
                  </a:cubicBezTo>
                  <a:cubicBezTo>
                    <a:pt x="777" y="124"/>
                    <a:pt x="777" y="124"/>
                    <a:pt x="777" y="124"/>
                  </a:cubicBezTo>
                  <a:cubicBezTo>
                    <a:pt x="776" y="123"/>
                    <a:pt x="775" y="122"/>
                    <a:pt x="775" y="121"/>
                  </a:cubicBezTo>
                  <a:cubicBezTo>
                    <a:pt x="776" y="121"/>
                    <a:pt x="776" y="121"/>
                    <a:pt x="780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8"/>
                    <a:pt x="779" y="118"/>
                    <a:pt x="779" y="118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80" y="119"/>
                    <a:pt x="780" y="119"/>
                    <a:pt x="780" y="119"/>
                  </a:cubicBezTo>
                  <a:cubicBezTo>
                    <a:pt x="781" y="118"/>
                    <a:pt x="781" y="118"/>
                    <a:pt x="781" y="118"/>
                  </a:cubicBezTo>
                  <a:cubicBezTo>
                    <a:pt x="781" y="118"/>
                    <a:pt x="780" y="118"/>
                    <a:pt x="780" y="117"/>
                  </a:cubicBezTo>
                  <a:cubicBezTo>
                    <a:pt x="781" y="117"/>
                    <a:pt x="782" y="116"/>
                    <a:pt x="782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5"/>
                    <a:pt x="783" y="115"/>
                    <a:pt x="783" y="114"/>
                  </a:cubicBezTo>
                  <a:cubicBezTo>
                    <a:pt x="778" y="114"/>
                    <a:pt x="772" y="116"/>
                    <a:pt x="766" y="116"/>
                  </a:cubicBezTo>
                  <a:close/>
                  <a:moveTo>
                    <a:pt x="762" y="76"/>
                  </a:move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lose/>
                  <a:moveTo>
                    <a:pt x="762" y="81"/>
                  </a:moveTo>
                  <a:cubicBezTo>
                    <a:pt x="761" y="81"/>
                    <a:pt x="760" y="81"/>
                    <a:pt x="759" y="81"/>
                  </a:cubicBezTo>
                  <a:cubicBezTo>
                    <a:pt x="760" y="81"/>
                    <a:pt x="761" y="81"/>
                    <a:pt x="762" y="81"/>
                  </a:cubicBezTo>
                  <a:close/>
                  <a:moveTo>
                    <a:pt x="578" y="152"/>
                  </a:moveTo>
                  <a:cubicBezTo>
                    <a:pt x="581" y="152"/>
                    <a:pt x="584" y="151"/>
                    <a:pt x="587" y="151"/>
                  </a:cubicBezTo>
                  <a:cubicBezTo>
                    <a:pt x="587" y="151"/>
                    <a:pt x="587" y="151"/>
                    <a:pt x="587" y="151"/>
                  </a:cubicBezTo>
                  <a:cubicBezTo>
                    <a:pt x="588" y="152"/>
                    <a:pt x="588" y="152"/>
                    <a:pt x="588" y="152"/>
                  </a:cubicBezTo>
                  <a:cubicBezTo>
                    <a:pt x="585" y="154"/>
                    <a:pt x="582" y="153"/>
                    <a:pt x="578" y="152"/>
                  </a:cubicBezTo>
                  <a:close/>
                  <a:moveTo>
                    <a:pt x="745" y="101"/>
                  </a:move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3" y="100"/>
                    <a:pt x="742" y="100"/>
                    <a:pt x="742" y="99"/>
                  </a:cubicBezTo>
                  <a:cubicBezTo>
                    <a:pt x="747" y="101"/>
                    <a:pt x="751" y="102"/>
                    <a:pt x="755" y="104"/>
                  </a:cubicBezTo>
                  <a:cubicBezTo>
                    <a:pt x="754" y="104"/>
                    <a:pt x="753" y="104"/>
                    <a:pt x="751" y="104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0" y="104"/>
                    <a:pt x="750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8" y="104"/>
                    <a:pt x="748" y="104"/>
                    <a:pt x="747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7" y="104"/>
                    <a:pt x="748" y="103"/>
                    <a:pt x="749" y="103"/>
                  </a:cubicBezTo>
                  <a:cubicBezTo>
                    <a:pt x="748" y="101"/>
                    <a:pt x="747" y="101"/>
                    <a:pt x="745" y="101"/>
                  </a:cubicBezTo>
                  <a:close/>
                  <a:moveTo>
                    <a:pt x="306" y="1233"/>
                  </a:moveTo>
                  <a:cubicBezTo>
                    <a:pt x="305" y="1232"/>
                    <a:pt x="304" y="1231"/>
                    <a:pt x="303" y="1230"/>
                  </a:cubicBezTo>
                  <a:cubicBezTo>
                    <a:pt x="303" y="1230"/>
                    <a:pt x="303" y="1229"/>
                    <a:pt x="303" y="1229"/>
                  </a:cubicBezTo>
                  <a:cubicBezTo>
                    <a:pt x="302" y="1229"/>
                    <a:pt x="300" y="1227"/>
                    <a:pt x="299" y="1227"/>
                  </a:cubicBezTo>
                  <a:cubicBezTo>
                    <a:pt x="299" y="1227"/>
                    <a:pt x="299" y="1227"/>
                    <a:pt x="299" y="1226"/>
                  </a:cubicBezTo>
                  <a:cubicBezTo>
                    <a:pt x="299" y="1227"/>
                    <a:pt x="300" y="1228"/>
                    <a:pt x="303" y="1230"/>
                  </a:cubicBezTo>
                  <a:cubicBezTo>
                    <a:pt x="304" y="1232"/>
                    <a:pt x="305" y="1233"/>
                    <a:pt x="306" y="1234"/>
                  </a:cubicBezTo>
                  <a:cubicBezTo>
                    <a:pt x="307" y="1235"/>
                    <a:pt x="309" y="1236"/>
                    <a:pt x="310" y="1236"/>
                  </a:cubicBezTo>
                  <a:cubicBezTo>
                    <a:pt x="310" y="1236"/>
                    <a:pt x="310" y="1236"/>
                    <a:pt x="310" y="1236"/>
                  </a:cubicBezTo>
                  <a:cubicBezTo>
                    <a:pt x="309" y="1235"/>
                    <a:pt x="308" y="1234"/>
                    <a:pt x="306" y="1233"/>
                  </a:cubicBezTo>
                  <a:close/>
                  <a:moveTo>
                    <a:pt x="424" y="1305"/>
                  </a:moveTo>
                  <a:cubicBezTo>
                    <a:pt x="421" y="1304"/>
                    <a:pt x="406" y="1298"/>
                    <a:pt x="401" y="1295"/>
                  </a:cubicBezTo>
                  <a:cubicBezTo>
                    <a:pt x="401" y="1295"/>
                    <a:pt x="401" y="1295"/>
                    <a:pt x="401" y="1295"/>
                  </a:cubicBezTo>
                  <a:cubicBezTo>
                    <a:pt x="399" y="1294"/>
                    <a:pt x="397" y="1293"/>
                    <a:pt x="395" y="1292"/>
                  </a:cubicBezTo>
                  <a:cubicBezTo>
                    <a:pt x="395" y="1292"/>
                    <a:pt x="396" y="1293"/>
                    <a:pt x="396" y="1293"/>
                  </a:cubicBezTo>
                  <a:cubicBezTo>
                    <a:pt x="397" y="1294"/>
                    <a:pt x="397" y="1294"/>
                    <a:pt x="400" y="1295"/>
                  </a:cubicBezTo>
                  <a:cubicBezTo>
                    <a:pt x="400" y="1295"/>
                    <a:pt x="400" y="1295"/>
                    <a:pt x="400" y="1295"/>
                  </a:cubicBezTo>
                  <a:cubicBezTo>
                    <a:pt x="401" y="1296"/>
                    <a:pt x="401" y="1296"/>
                    <a:pt x="402" y="1296"/>
                  </a:cubicBezTo>
                  <a:cubicBezTo>
                    <a:pt x="402" y="1296"/>
                    <a:pt x="402" y="1296"/>
                    <a:pt x="402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4" y="1297"/>
                    <a:pt x="404" y="1297"/>
                  </a:cubicBezTo>
                  <a:cubicBezTo>
                    <a:pt x="404" y="1297"/>
                    <a:pt x="404" y="1297"/>
                    <a:pt x="404" y="1298"/>
                  </a:cubicBezTo>
                  <a:cubicBezTo>
                    <a:pt x="407" y="1299"/>
                    <a:pt x="411" y="1300"/>
                    <a:pt x="414" y="1302"/>
                  </a:cubicBezTo>
                  <a:cubicBezTo>
                    <a:pt x="412" y="1302"/>
                    <a:pt x="411" y="1301"/>
                    <a:pt x="409" y="1300"/>
                  </a:cubicBezTo>
                  <a:cubicBezTo>
                    <a:pt x="410" y="1301"/>
                    <a:pt x="410" y="1301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5" y="1303"/>
                    <a:pt x="419" y="1304"/>
                  </a:cubicBezTo>
                  <a:cubicBezTo>
                    <a:pt x="424" y="1306"/>
                    <a:pt x="424" y="1306"/>
                    <a:pt x="425" y="1306"/>
                  </a:cubicBezTo>
                  <a:cubicBezTo>
                    <a:pt x="425" y="1306"/>
                    <a:pt x="425" y="1306"/>
                    <a:pt x="425" y="1306"/>
                  </a:cubicBezTo>
                  <a:lnTo>
                    <a:pt x="424" y="1305"/>
                  </a:lnTo>
                  <a:close/>
                  <a:moveTo>
                    <a:pt x="383" y="1288"/>
                  </a:move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2" y="1287"/>
                  </a:cubicBezTo>
                  <a:cubicBezTo>
                    <a:pt x="384" y="1289"/>
                    <a:pt x="385" y="1289"/>
                    <a:pt x="385" y="1289"/>
                  </a:cubicBezTo>
                  <a:cubicBezTo>
                    <a:pt x="385" y="1289"/>
                    <a:pt x="385" y="1289"/>
                    <a:pt x="385" y="1289"/>
                  </a:cubicBezTo>
                  <a:cubicBezTo>
                    <a:pt x="386" y="1289"/>
                    <a:pt x="386" y="1289"/>
                    <a:pt x="386" y="1289"/>
                  </a:cubicBezTo>
                  <a:cubicBezTo>
                    <a:pt x="386" y="1289"/>
                    <a:pt x="386" y="1289"/>
                    <a:pt x="386" y="1290"/>
                  </a:cubicBezTo>
                  <a:cubicBezTo>
                    <a:pt x="386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8" y="1290"/>
                  </a:cubicBezTo>
                  <a:cubicBezTo>
                    <a:pt x="388" y="1290"/>
                    <a:pt x="388" y="1290"/>
                    <a:pt x="388" y="1290"/>
                  </a:cubicBezTo>
                  <a:cubicBezTo>
                    <a:pt x="388" y="1291"/>
                    <a:pt x="388" y="1291"/>
                    <a:pt x="388" y="1291"/>
                  </a:cubicBezTo>
                  <a:cubicBezTo>
                    <a:pt x="389" y="1291"/>
                    <a:pt x="389" y="1291"/>
                    <a:pt x="389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88" y="1290"/>
                    <a:pt x="387" y="1290"/>
                    <a:pt x="385" y="1289"/>
                  </a:cubicBezTo>
                  <a:cubicBezTo>
                    <a:pt x="384" y="1288"/>
                    <a:pt x="384" y="1288"/>
                    <a:pt x="383" y="1288"/>
                  </a:cubicBezTo>
                  <a:close/>
                  <a:moveTo>
                    <a:pt x="867" y="326"/>
                  </a:moveTo>
                  <a:cubicBezTo>
                    <a:pt x="867" y="326"/>
                    <a:pt x="868" y="326"/>
                    <a:pt x="868" y="326"/>
                  </a:cubicBezTo>
                  <a:cubicBezTo>
                    <a:pt x="869" y="325"/>
                    <a:pt x="869" y="325"/>
                    <a:pt x="869" y="325"/>
                  </a:cubicBezTo>
                  <a:cubicBezTo>
                    <a:pt x="869" y="324"/>
                    <a:pt x="869" y="323"/>
                    <a:pt x="868" y="322"/>
                  </a:cubicBezTo>
                  <a:cubicBezTo>
                    <a:pt x="868" y="322"/>
                    <a:pt x="867" y="322"/>
                    <a:pt x="867" y="322"/>
                  </a:cubicBezTo>
                  <a:cubicBezTo>
                    <a:pt x="867" y="323"/>
                    <a:pt x="867" y="324"/>
                    <a:pt x="867" y="326"/>
                  </a:cubicBezTo>
                  <a:close/>
                  <a:moveTo>
                    <a:pt x="589" y="237"/>
                  </a:moveTo>
                  <a:cubicBezTo>
                    <a:pt x="589" y="237"/>
                    <a:pt x="588" y="237"/>
                    <a:pt x="588" y="237"/>
                  </a:cubicBezTo>
                  <a:cubicBezTo>
                    <a:pt x="588" y="237"/>
                    <a:pt x="588" y="237"/>
                    <a:pt x="586" y="237"/>
                  </a:cubicBezTo>
                  <a:cubicBezTo>
                    <a:pt x="586" y="237"/>
                    <a:pt x="584" y="238"/>
                    <a:pt x="584" y="238"/>
                  </a:cubicBezTo>
                  <a:cubicBezTo>
                    <a:pt x="586" y="238"/>
                    <a:pt x="587" y="238"/>
                    <a:pt x="589" y="238"/>
                  </a:cubicBezTo>
                  <a:cubicBezTo>
                    <a:pt x="589" y="238"/>
                    <a:pt x="589" y="238"/>
                    <a:pt x="589" y="238"/>
                  </a:cubicBezTo>
                  <a:cubicBezTo>
                    <a:pt x="589" y="237"/>
                    <a:pt x="589" y="237"/>
                    <a:pt x="589" y="237"/>
                  </a:cubicBezTo>
                  <a:close/>
                  <a:moveTo>
                    <a:pt x="826" y="358"/>
                  </a:moveTo>
                  <a:cubicBezTo>
                    <a:pt x="825" y="358"/>
                    <a:pt x="824" y="358"/>
                    <a:pt x="823" y="358"/>
                  </a:cubicBezTo>
                  <a:cubicBezTo>
                    <a:pt x="823" y="359"/>
                    <a:pt x="823" y="359"/>
                    <a:pt x="824" y="361"/>
                  </a:cubicBezTo>
                  <a:cubicBezTo>
                    <a:pt x="825" y="361"/>
                    <a:pt x="826" y="361"/>
                    <a:pt x="827" y="361"/>
                  </a:cubicBezTo>
                  <a:cubicBezTo>
                    <a:pt x="827" y="363"/>
                    <a:pt x="827" y="363"/>
                    <a:pt x="827" y="366"/>
                  </a:cubicBezTo>
                  <a:cubicBezTo>
                    <a:pt x="830" y="366"/>
                    <a:pt x="833" y="365"/>
                    <a:pt x="836" y="365"/>
                  </a:cubicBezTo>
                  <a:cubicBezTo>
                    <a:pt x="837" y="365"/>
                    <a:pt x="838" y="366"/>
                    <a:pt x="840" y="365"/>
                  </a:cubicBezTo>
                  <a:cubicBezTo>
                    <a:pt x="840" y="365"/>
                    <a:pt x="845" y="363"/>
                    <a:pt x="846" y="362"/>
                  </a:cubicBezTo>
                  <a:cubicBezTo>
                    <a:pt x="847" y="362"/>
                    <a:pt x="847" y="362"/>
                    <a:pt x="854" y="362"/>
                  </a:cubicBezTo>
                  <a:cubicBezTo>
                    <a:pt x="855" y="362"/>
                    <a:pt x="855" y="361"/>
                    <a:pt x="855" y="361"/>
                  </a:cubicBezTo>
                  <a:cubicBezTo>
                    <a:pt x="858" y="361"/>
                    <a:pt x="858" y="361"/>
                    <a:pt x="860" y="362"/>
                  </a:cubicBezTo>
                  <a:cubicBezTo>
                    <a:pt x="861" y="359"/>
                    <a:pt x="864" y="357"/>
                    <a:pt x="864" y="354"/>
                  </a:cubicBezTo>
                  <a:cubicBezTo>
                    <a:pt x="864" y="349"/>
                    <a:pt x="861" y="344"/>
                    <a:pt x="860" y="342"/>
                  </a:cubicBezTo>
                  <a:cubicBezTo>
                    <a:pt x="863" y="341"/>
                    <a:pt x="865" y="341"/>
                    <a:pt x="866" y="339"/>
                  </a:cubicBezTo>
                  <a:cubicBezTo>
                    <a:pt x="867" y="339"/>
                    <a:pt x="867" y="338"/>
                    <a:pt x="867" y="338"/>
                  </a:cubicBezTo>
                  <a:cubicBezTo>
                    <a:pt x="866" y="330"/>
                    <a:pt x="865" y="324"/>
                    <a:pt x="853" y="326"/>
                  </a:cubicBezTo>
                  <a:cubicBezTo>
                    <a:pt x="851" y="327"/>
                    <a:pt x="849" y="326"/>
                    <a:pt x="849" y="324"/>
                  </a:cubicBezTo>
                  <a:cubicBezTo>
                    <a:pt x="848" y="324"/>
                    <a:pt x="848" y="324"/>
                    <a:pt x="847" y="324"/>
                  </a:cubicBezTo>
                  <a:cubicBezTo>
                    <a:pt x="844" y="324"/>
                    <a:pt x="843" y="325"/>
                    <a:pt x="841" y="329"/>
                  </a:cubicBezTo>
                  <a:cubicBezTo>
                    <a:pt x="839" y="329"/>
                    <a:pt x="839" y="329"/>
                    <a:pt x="838" y="329"/>
                  </a:cubicBezTo>
                  <a:cubicBezTo>
                    <a:pt x="839" y="329"/>
                    <a:pt x="839" y="329"/>
                    <a:pt x="839" y="330"/>
                  </a:cubicBezTo>
                  <a:cubicBezTo>
                    <a:pt x="839" y="330"/>
                    <a:pt x="840" y="330"/>
                    <a:pt x="840" y="330"/>
                  </a:cubicBezTo>
                  <a:cubicBezTo>
                    <a:pt x="840" y="330"/>
                    <a:pt x="840" y="330"/>
                    <a:pt x="840" y="330"/>
                  </a:cubicBezTo>
                  <a:cubicBezTo>
                    <a:pt x="841" y="330"/>
                    <a:pt x="841" y="330"/>
                    <a:pt x="841" y="330"/>
                  </a:cubicBezTo>
                  <a:cubicBezTo>
                    <a:pt x="841" y="330"/>
                    <a:pt x="842" y="330"/>
                    <a:pt x="842" y="330"/>
                  </a:cubicBezTo>
                  <a:cubicBezTo>
                    <a:pt x="842" y="330"/>
                    <a:pt x="842" y="330"/>
                    <a:pt x="843" y="330"/>
                  </a:cubicBezTo>
                  <a:cubicBezTo>
                    <a:pt x="843" y="330"/>
                    <a:pt x="843" y="330"/>
                    <a:pt x="843" y="330"/>
                  </a:cubicBezTo>
                  <a:cubicBezTo>
                    <a:pt x="844" y="330"/>
                    <a:pt x="844" y="330"/>
                    <a:pt x="844" y="330"/>
                  </a:cubicBezTo>
                  <a:cubicBezTo>
                    <a:pt x="843" y="332"/>
                    <a:pt x="842" y="333"/>
                    <a:pt x="840" y="333"/>
                  </a:cubicBezTo>
                  <a:cubicBezTo>
                    <a:pt x="840" y="333"/>
                    <a:pt x="840" y="334"/>
                    <a:pt x="840" y="335"/>
                  </a:cubicBezTo>
                  <a:cubicBezTo>
                    <a:pt x="833" y="333"/>
                    <a:pt x="832" y="333"/>
                    <a:pt x="829" y="331"/>
                  </a:cubicBezTo>
                  <a:cubicBezTo>
                    <a:pt x="827" y="332"/>
                    <a:pt x="827" y="333"/>
                    <a:pt x="826" y="335"/>
                  </a:cubicBezTo>
                  <a:cubicBezTo>
                    <a:pt x="826" y="335"/>
                    <a:pt x="826" y="336"/>
                    <a:pt x="826" y="336"/>
                  </a:cubicBezTo>
                  <a:cubicBezTo>
                    <a:pt x="828" y="336"/>
                    <a:pt x="829" y="336"/>
                    <a:pt x="830" y="337"/>
                  </a:cubicBezTo>
                  <a:cubicBezTo>
                    <a:pt x="830" y="337"/>
                    <a:pt x="830" y="337"/>
                    <a:pt x="830" y="337"/>
                  </a:cubicBezTo>
                  <a:cubicBezTo>
                    <a:pt x="829" y="338"/>
                    <a:pt x="829" y="338"/>
                    <a:pt x="829" y="340"/>
                  </a:cubicBezTo>
                  <a:cubicBezTo>
                    <a:pt x="828" y="340"/>
                    <a:pt x="827" y="340"/>
                    <a:pt x="826" y="340"/>
                  </a:cubicBezTo>
                  <a:cubicBezTo>
                    <a:pt x="826" y="340"/>
                    <a:pt x="826" y="341"/>
                    <a:pt x="827" y="341"/>
                  </a:cubicBezTo>
                  <a:cubicBezTo>
                    <a:pt x="826" y="341"/>
                    <a:pt x="826" y="341"/>
                    <a:pt x="825" y="342"/>
                  </a:cubicBezTo>
                  <a:cubicBezTo>
                    <a:pt x="827" y="343"/>
                    <a:pt x="834" y="346"/>
                    <a:pt x="836" y="345"/>
                  </a:cubicBezTo>
                  <a:cubicBezTo>
                    <a:pt x="836" y="346"/>
                    <a:pt x="836" y="346"/>
                    <a:pt x="837" y="347"/>
                  </a:cubicBezTo>
                  <a:cubicBezTo>
                    <a:pt x="831" y="348"/>
                    <a:pt x="830" y="348"/>
                    <a:pt x="832" y="350"/>
                  </a:cubicBezTo>
                  <a:cubicBezTo>
                    <a:pt x="830" y="351"/>
                    <a:pt x="830" y="351"/>
                    <a:pt x="830" y="352"/>
                  </a:cubicBezTo>
                  <a:cubicBezTo>
                    <a:pt x="831" y="352"/>
                    <a:pt x="833" y="352"/>
                    <a:pt x="834" y="352"/>
                  </a:cubicBezTo>
                  <a:cubicBezTo>
                    <a:pt x="833" y="353"/>
                    <a:pt x="833" y="353"/>
                    <a:pt x="829" y="353"/>
                  </a:cubicBezTo>
                  <a:cubicBezTo>
                    <a:pt x="828" y="354"/>
                    <a:pt x="829" y="356"/>
                    <a:pt x="827" y="356"/>
                  </a:cubicBezTo>
                  <a:cubicBezTo>
                    <a:pt x="826" y="356"/>
                    <a:pt x="825" y="356"/>
                    <a:pt x="821" y="355"/>
                  </a:cubicBezTo>
                  <a:cubicBezTo>
                    <a:pt x="821" y="356"/>
                    <a:pt x="821" y="356"/>
                    <a:pt x="821" y="357"/>
                  </a:cubicBezTo>
                  <a:cubicBezTo>
                    <a:pt x="823" y="357"/>
                    <a:pt x="824" y="357"/>
                    <a:pt x="826" y="358"/>
                  </a:cubicBezTo>
                  <a:cubicBezTo>
                    <a:pt x="826" y="358"/>
                    <a:pt x="826" y="358"/>
                    <a:pt x="826" y="358"/>
                  </a:cubicBezTo>
                  <a:close/>
                  <a:moveTo>
                    <a:pt x="879" y="301"/>
                  </a:moveTo>
                  <a:cubicBezTo>
                    <a:pt x="881" y="296"/>
                    <a:pt x="886" y="296"/>
                    <a:pt x="889" y="293"/>
                  </a:cubicBezTo>
                  <a:cubicBezTo>
                    <a:pt x="888" y="290"/>
                    <a:pt x="886" y="290"/>
                    <a:pt x="881" y="291"/>
                  </a:cubicBezTo>
                  <a:cubicBezTo>
                    <a:pt x="878" y="291"/>
                    <a:pt x="878" y="291"/>
                    <a:pt x="873" y="288"/>
                  </a:cubicBezTo>
                  <a:cubicBezTo>
                    <a:pt x="873" y="288"/>
                    <a:pt x="873" y="288"/>
                    <a:pt x="873" y="288"/>
                  </a:cubicBezTo>
                  <a:cubicBezTo>
                    <a:pt x="872" y="290"/>
                    <a:pt x="872" y="290"/>
                    <a:pt x="873" y="292"/>
                  </a:cubicBezTo>
                  <a:cubicBezTo>
                    <a:pt x="872" y="293"/>
                    <a:pt x="872" y="293"/>
                    <a:pt x="870" y="293"/>
                  </a:cubicBezTo>
                  <a:cubicBezTo>
                    <a:pt x="871" y="295"/>
                    <a:pt x="871" y="296"/>
                    <a:pt x="872" y="298"/>
                  </a:cubicBezTo>
                  <a:cubicBezTo>
                    <a:pt x="867" y="297"/>
                    <a:pt x="867" y="297"/>
                    <a:pt x="866" y="299"/>
                  </a:cubicBezTo>
                  <a:cubicBezTo>
                    <a:pt x="867" y="300"/>
                    <a:pt x="868" y="301"/>
                    <a:pt x="869" y="302"/>
                  </a:cubicBezTo>
                  <a:cubicBezTo>
                    <a:pt x="868" y="302"/>
                    <a:pt x="867" y="302"/>
                    <a:pt x="867" y="303"/>
                  </a:cubicBezTo>
                  <a:cubicBezTo>
                    <a:pt x="867" y="304"/>
                    <a:pt x="867" y="304"/>
                    <a:pt x="867" y="306"/>
                  </a:cubicBezTo>
                  <a:cubicBezTo>
                    <a:pt x="864" y="311"/>
                    <a:pt x="864" y="311"/>
                    <a:pt x="864" y="312"/>
                  </a:cubicBezTo>
                  <a:cubicBezTo>
                    <a:pt x="866" y="313"/>
                    <a:pt x="866" y="313"/>
                    <a:pt x="868" y="310"/>
                  </a:cubicBezTo>
                  <a:cubicBezTo>
                    <a:pt x="869" y="311"/>
                    <a:pt x="870" y="312"/>
                    <a:pt x="871" y="312"/>
                  </a:cubicBezTo>
                  <a:cubicBezTo>
                    <a:pt x="867" y="319"/>
                    <a:pt x="867" y="319"/>
                    <a:pt x="868" y="321"/>
                  </a:cubicBezTo>
                  <a:cubicBezTo>
                    <a:pt x="868" y="321"/>
                    <a:pt x="868" y="321"/>
                    <a:pt x="868" y="321"/>
                  </a:cubicBezTo>
                  <a:cubicBezTo>
                    <a:pt x="872" y="320"/>
                    <a:pt x="873" y="319"/>
                    <a:pt x="875" y="318"/>
                  </a:cubicBezTo>
                  <a:cubicBezTo>
                    <a:pt x="875" y="318"/>
                    <a:pt x="876" y="318"/>
                    <a:pt x="876" y="318"/>
                  </a:cubicBezTo>
                  <a:cubicBezTo>
                    <a:pt x="876" y="319"/>
                    <a:pt x="876" y="319"/>
                    <a:pt x="876" y="320"/>
                  </a:cubicBezTo>
                  <a:cubicBezTo>
                    <a:pt x="876" y="321"/>
                    <a:pt x="875" y="321"/>
                    <a:pt x="874" y="322"/>
                  </a:cubicBezTo>
                  <a:cubicBezTo>
                    <a:pt x="874" y="323"/>
                    <a:pt x="876" y="324"/>
                    <a:pt x="876" y="326"/>
                  </a:cubicBezTo>
                  <a:cubicBezTo>
                    <a:pt x="875" y="329"/>
                    <a:pt x="873" y="331"/>
                    <a:pt x="872" y="333"/>
                  </a:cubicBezTo>
                  <a:cubicBezTo>
                    <a:pt x="874" y="334"/>
                    <a:pt x="875" y="334"/>
                    <a:pt x="877" y="335"/>
                  </a:cubicBezTo>
                  <a:cubicBezTo>
                    <a:pt x="878" y="334"/>
                    <a:pt x="878" y="334"/>
                    <a:pt x="878" y="334"/>
                  </a:cubicBezTo>
                  <a:cubicBezTo>
                    <a:pt x="878" y="334"/>
                    <a:pt x="878" y="333"/>
                    <a:pt x="878" y="333"/>
                  </a:cubicBezTo>
                  <a:cubicBezTo>
                    <a:pt x="880" y="333"/>
                    <a:pt x="881" y="335"/>
                    <a:pt x="883" y="335"/>
                  </a:cubicBezTo>
                  <a:cubicBezTo>
                    <a:pt x="884" y="335"/>
                    <a:pt x="885" y="334"/>
                    <a:pt x="887" y="334"/>
                  </a:cubicBezTo>
                  <a:cubicBezTo>
                    <a:pt x="887" y="334"/>
                    <a:pt x="889" y="335"/>
                    <a:pt x="890" y="335"/>
                  </a:cubicBezTo>
                  <a:cubicBezTo>
                    <a:pt x="885" y="339"/>
                    <a:pt x="885" y="339"/>
                    <a:pt x="889" y="343"/>
                  </a:cubicBezTo>
                  <a:cubicBezTo>
                    <a:pt x="890" y="343"/>
                    <a:pt x="891" y="343"/>
                    <a:pt x="892" y="343"/>
                  </a:cubicBezTo>
                  <a:cubicBezTo>
                    <a:pt x="892" y="343"/>
                    <a:pt x="892" y="343"/>
                    <a:pt x="892" y="343"/>
                  </a:cubicBezTo>
                  <a:cubicBezTo>
                    <a:pt x="892" y="353"/>
                    <a:pt x="892" y="353"/>
                    <a:pt x="892" y="354"/>
                  </a:cubicBezTo>
                  <a:cubicBezTo>
                    <a:pt x="892" y="354"/>
                    <a:pt x="892" y="354"/>
                    <a:pt x="892" y="354"/>
                  </a:cubicBezTo>
                  <a:cubicBezTo>
                    <a:pt x="883" y="353"/>
                    <a:pt x="879" y="353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8" y="357"/>
                    <a:pt x="878" y="357"/>
                  </a:cubicBezTo>
                  <a:cubicBezTo>
                    <a:pt x="878" y="357"/>
                    <a:pt x="878" y="357"/>
                    <a:pt x="878" y="357"/>
                  </a:cubicBezTo>
                  <a:cubicBezTo>
                    <a:pt x="878" y="357"/>
                    <a:pt x="879" y="357"/>
                    <a:pt x="879" y="357"/>
                  </a:cubicBezTo>
                  <a:cubicBezTo>
                    <a:pt x="879" y="357"/>
                    <a:pt x="879" y="357"/>
                    <a:pt x="879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8"/>
                    <a:pt x="880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9"/>
                    <a:pt x="881" y="359"/>
                    <a:pt x="881" y="363"/>
                  </a:cubicBezTo>
                  <a:cubicBezTo>
                    <a:pt x="878" y="365"/>
                    <a:pt x="874" y="365"/>
                    <a:pt x="870" y="367"/>
                  </a:cubicBezTo>
                  <a:cubicBezTo>
                    <a:pt x="874" y="371"/>
                    <a:pt x="880" y="371"/>
                    <a:pt x="885" y="374"/>
                  </a:cubicBezTo>
                  <a:cubicBezTo>
                    <a:pt x="886" y="374"/>
                    <a:pt x="886" y="374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9" y="375"/>
                    <a:pt x="889" y="375"/>
                    <a:pt x="894" y="374"/>
                  </a:cubicBezTo>
                  <a:cubicBezTo>
                    <a:pt x="891" y="378"/>
                    <a:pt x="891" y="378"/>
                    <a:pt x="891" y="378"/>
                  </a:cubicBezTo>
                  <a:cubicBezTo>
                    <a:pt x="891" y="378"/>
                    <a:pt x="891" y="378"/>
                    <a:pt x="890" y="378"/>
                  </a:cubicBezTo>
                  <a:cubicBezTo>
                    <a:pt x="890" y="378"/>
                    <a:pt x="890" y="378"/>
                    <a:pt x="883" y="377"/>
                  </a:cubicBezTo>
                  <a:cubicBezTo>
                    <a:pt x="881" y="376"/>
                    <a:pt x="880" y="379"/>
                    <a:pt x="877" y="379"/>
                  </a:cubicBezTo>
                  <a:cubicBezTo>
                    <a:pt x="874" y="384"/>
                    <a:pt x="868" y="386"/>
                    <a:pt x="867" y="386"/>
                  </a:cubicBezTo>
                  <a:cubicBezTo>
                    <a:pt x="866" y="386"/>
                    <a:pt x="865" y="386"/>
                    <a:pt x="865" y="387"/>
                  </a:cubicBezTo>
                  <a:cubicBezTo>
                    <a:pt x="868" y="388"/>
                    <a:pt x="868" y="388"/>
                    <a:pt x="869" y="390"/>
                  </a:cubicBezTo>
                  <a:cubicBezTo>
                    <a:pt x="872" y="387"/>
                    <a:pt x="876" y="388"/>
                    <a:pt x="880" y="386"/>
                  </a:cubicBezTo>
                  <a:cubicBezTo>
                    <a:pt x="884" y="389"/>
                    <a:pt x="886" y="390"/>
                    <a:pt x="887" y="385"/>
                  </a:cubicBezTo>
                  <a:cubicBezTo>
                    <a:pt x="891" y="385"/>
                    <a:pt x="891" y="385"/>
                    <a:pt x="901" y="387"/>
                  </a:cubicBezTo>
                  <a:cubicBezTo>
                    <a:pt x="901" y="387"/>
                    <a:pt x="901" y="386"/>
                    <a:pt x="901" y="386"/>
                  </a:cubicBezTo>
                  <a:cubicBezTo>
                    <a:pt x="906" y="386"/>
                    <a:pt x="911" y="386"/>
                    <a:pt x="916" y="387"/>
                  </a:cubicBezTo>
                  <a:cubicBezTo>
                    <a:pt x="918" y="387"/>
                    <a:pt x="920" y="389"/>
                    <a:pt x="923" y="388"/>
                  </a:cubicBezTo>
                  <a:cubicBezTo>
                    <a:pt x="928" y="387"/>
                    <a:pt x="928" y="387"/>
                    <a:pt x="928" y="387"/>
                  </a:cubicBezTo>
                  <a:cubicBezTo>
                    <a:pt x="929" y="386"/>
                    <a:pt x="929" y="385"/>
                    <a:pt x="932" y="385"/>
                  </a:cubicBezTo>
                  <a:cubicBezTo>
                    <a:pt x="932" y="385"/>
                    <a:pt x="932" y="385"/>
                    <a:pt x="932" y="385"/>
                  </a:cubicBezTo>
                  <a:cubicBezTo>
                    <a:pt x="932" y="385"/>
                    <a:pt x="932" y="385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2"/>
                  </a:cubicBezTo>
                  <a:cubicBezTo>
                    <a:pt x="932" y="382"/>
                    <a:pt x="932" y="382"/>
                    <a:pt x="932" y="382"/>
                  </a:cubicBezTo>
                  <a:cubicBezTo>
                    <a:pt x="931" y="382"/>
                    <a:pt x="929" y="381"/>
                    <a:pt x="922" y="380"/>
                  </a:cubicBezTo>
                  <a:cubicBezTo>
                    <a:pt x="922" y="380"/>
                    <a:pt x="922" y="380"/>
                    <a:pt x="922" y="380"/>
                  </a:cubicBezTo>
                  <a:cubicBezTo>
                    <a:pt x="929" y="378"/>
                    <a:pt x="933" y="375"/>
                    <a:pt x="934" y="374"/>
                  </a:cubicBezTo>
                  <a:cubicBezTo>
                    <a:pt x="938" y="369"/>
                    <a:pt x="930" y="362"/>
                    <a:pt x="925" y="363"/>
                  </a:cubicBezTo>
                  <a:cubicBezTo>
                    <a:pt x="923" y="364"/>
                    <a:pt x="923" y="364"/>
                    <a:pt x="922" y="365"/>
                  </a:cubicBezTo>
                  <a:cubicBezTo>
                    <a:pt x="921" y="364"/>
                    <a:pt x="920" y="364"/>
                    <a:pt x="919" y="364"/>
                  </a:cubicBezTo>
                  <a:cubicBezTo>
                    <a:pt x="920" y="363"/>
                    <a:pt x="921" y="360"/>
                    <a:pt x="921" y="360"/>
                  </a:cubicBezTo>
                  <a:cubicBezTo>
                    <a:pt x="921" y="359"/>
                    <a:pt x="921" y="359"/>
                    <a:pt x="921" y="359"/>
                  </a:cubicBezTo>
                  <a:cubicBezTo>
                    <a:pt x="920" y="357"/>
                    <a:pt x="917" y="356"/>
                    <a:pt x="916" y="354"/>
                  </a:cubicBezTo>
                  <a:cubicBezTo>
                    <a:pt x="915" y="352"/>
                    <a:pt x="916" y="350"/>
                    <a:pt x="915" y="348"/>
                  </a:cubicBezTo>
                  <a:cubicBezTo>
                    <a:pt x="910" y="341"/>
                    <a:pt x="910" y="341"/>
                    <a:pt x="910" y="341"/>
                  </a:cubicBezTo>
                  <a:cubicBezTo>
                    <a:pt x="910" y="341"/>
                    <a:pt x="910" y="341"/>
                    <a:pt x="908" y="341"/>
                  </a:cubicBezTo>
                  <a:cubicBezTo>
                    <a:pt x="907" y="340"/>
                    <a:pt x="905" y="340"/>
                    <a:pt x="904" y="335"/>
                  </a:cubicBezTo>
                  <a:cubicBezTo>
                    <a:pt x="903" y="332"/>
                    <a:pt x="901" y="325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84" y="322"/>
                    <a:pt x="884" y="322"/>
                    <a:pt x="883" y="321"/>
                  </a:cubicBezTo>
                  <a:cubicBezTo>
                    <a:pt x="888" y="321"/>
                    <a:pt x="888" y="321"/>
                    <a:pt x="893" y="320"/>
                  </a:cubicBezTo>
                  <a:cubicBezTo>
                    <a:pt x="890" y="317"/>
                    <a:pt x="890" y="317"/>
                    <a:pt x="890" y="317"/>
                  </a:cubicBezTo>
                  <a:cubicBezTo>
                    <a:pt x="897" y="317"/>
                    <a:pt x="900" y="306"/>
                    <a:pt x="898" y="305"/>
                  </a:cubicBezTo>
                  <a:cubicBezTo>
                    <a:pt x="897" y="304"/>
                    <a:pt x="897" y="304"/>
                    <a:pt x="880" y="301"/>
                  </a:cubicBezTo>
                  <a:cubicBezTo>
                    <a:pt x="880" y="301"/>
                    <a:pt x="880" y="301"/>
                    <a:pt x="879" y="301"/>
                  </a:cubicBezTo>
                  <a:close/>
                  <a:moveTo>
                    <a:pt x="753" y="111"/>
                  </a:moveTo>
                  <a:cubicBezTo>
                    <a:pt x="753" y="111"/>
                    <a:pt x="753" y="111"/>
                    <a:pt x="752" y="111"/>
                  </a:cubicBezTo>
                  <a:cubicBezTo>
                    <a:pt x="752" y="112"/>
                    <a:pt x="752" y="112"/>
                    <a:pt x="752" y="112"/>
                  </a:cubicBezTo>
                  <a:cubicBezTo>
                    <a:pt x="752" y="113"/>
                    <a:pt x="751" y="113"/>
                    <a:pt x="751" y="114"/>
                  </a:cubicBezTo>
                  <a:cubicBezTo>
                    <a:pt x="751" y="114"/>
                    <a:pt x="750" y="115"/>
                    <a:pt x="750" y="115"/>
                  </a:cubicBezTo>
                  <a:cubicBezTo>
                    <a:pt x="750" y="115"/>
                    <a:pt x="749" y="116"/>
                    <a:pt x="749" y="116"/>
                  </a:cubicBezTo>
                  <a:cubicBezTo>
                    <a:pt x="749" y="116"/>
                    <a:pt x="752" y="116"/>
                    <a:pt x="756" y="114"/>
                  </a:cubicBezTo>
                  <a:cubicBezTo>
                    <a:pt x="758" y="114"/>
                    <a:pt x="758" y="114"/>
                    <a:pt x="760" y="113"/>
                  </a:cubicBezTo>
                  <a:cubicBezTo>
                    <a:pt x="760" y="113"/>
                    <a:pt x="761" y="113"/>
                    <a:pt x="761" y="113"/>
                  </a:cubicBezTo>
                  <a:cubicBezTo>
                    <a:pt x="762" y="113"/>
                    <a:pt x="762" y="112"/>
                    <a:pt x="763" y="112"/>
                  </a:cubicBezTo>
                  <a:cubicBezTo>
                    <a:pt x="763" y="112"/>
                    <a:pt x="763" y="112"/>
                    <a:pt x="763" y="112"/>
                  </a:cubicBezTo>
                  <a:cubicBezTo>
                    <a:pt x="764" y="110"/>
                    <a:pt x="761" y="108"/>
                    <a:pt x="760" y="108"/>
                  </a:cubicBezTo>
                  <a:cubicBezTo>
                    <a:pt x="756" y="110"/>
                    <a:pt x="756" y="110"/>
                    <a:pt x="753" y="111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8"/>
                    <a:pt x="462" y="407"/>
                  </a:cubicBezTo>
                  <a:cubicBezTo>
                    <a:pt x="460" y="407"/>
                    <a:pt x="459" y="407"/>
                    <a:pt x="458" y="406"/>
                  </a:cubicBezTo>
                  <a:cubicBezTo>
                    <a:pt x="458" y="405"/>
                    <a:pt x="459" y="404"/>
                    <a:pt x="459" y="403"/>
                  </a:cubicBezTo>
                  <a:cubicBezTo>
                    <a:pt x="459" y="402"/>
                    <a:pt x="458" y="402"/>
                    <a:pt x="457" y="402"/>
                  </a:cubicBezTo>
                  <a:cubicBezTo>
                    <a:pt x="456" y="402"/>
                    <a:pt x="456" y="403"/>
                    <a:pt x="454" y="403"/>
                  </a:cubicBezTo>
                  <a:cubicBezTo>
                    <a:pt x="454" y="402"/>
                    <a:pt x="454" y="401"/>
                    <a:pt x="454" y="398"/>
                  </a:cubicBezTo>
                  <a:cubicBezTo>
                    <a:pt x="454" y="398"/>
                    <a:pt x="454" y="397"/>
                    <a:pt x="454" y="397"/>
                  </a:cubicBezTo>
                  <a:cubicBezTo>
                    <a:pt x="460" y="396"/>
                    <a:pt x="460" y="396"/>
                    <a:pt x="462" y="396"/>
                  </a:cubicBezTo>
                  <a:cubicBezTo>
                    <a:pt x="462" y="395"/>
                    <a:pt x="463" y="395"/>
                    <a:pt x="463" y="395"/>
                  </a:cubicBezTo>
                  <a:cubicBezTo>
                    <a:pt x="461" y="394"/>
                    <a:pt x="461" y="394"/>
                    <a:pt x="461" y="394"/>
                  </a:cubicBezTo>
                  <a:cubicBezTo>
                    <a:pt x="456" y="395"/>
                    <a:pt x="456" y="395"/>
                    <a:pt x="454" y="390"/>
                  </a:cubicBezTo>
                  <a:cubicBezTo>
                    <a:pt x="460" y="387"/>
                    <a:pt x="460" y="387"/>
                    <a:pt x="462" y="386"/>
                  </a:cubicBezTo>
                  <a:cubicBezTo>
                    <a:pt x="461" y="384"/>
                    <a:pt x="458" y="382"/>
                    <a:pt x="452" y="381"/>
                  </a:cubicBezTo>
                  <a:cubicBezTo>
                    <a:pt x="451" y="382"/>
                    <a:pt x="447" y="385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3" y="375"/>
                    <a:pt x="445" y="374"/>
                    <a:pt x="446" y="373"/>
                  </a:cubicBezTo>
                  <a:cubicBezTo>
                    <a:pt x="445" y="372"/>
                    <a:pt x="443" y="371"/>
                    <a:pt x="443" y="371"/>
                  </a:cubicBezTo>
                  <a:cubicBezTo>
                    <a:pt x="439" y="371"/>
                    <a:pt x="437" y="373"/>
                    <a:pt x="434" y="374"/>
                  </a:cubicBezTo>
                  <a:cubicBezTo>
                    <a:pt x="437" y="368"/>
                    <a:pt x="444" y="366"/>
                    <a:pt x="448" y="361"/>
                  </a:cubicBezTo>
                  <a:cubicBezTo>
                    <a:pt x="449" y="360"/>
                    <a:pt x="449" y="359"/>
                    <a:pt x="449" y="358"/>
                  </a:cubicBezTo>
                  <a:cubicBezTo>
                    <a:pt x="452" y="358"/>
                    <a:pt x="453" y="357"/>
                    <a:pt x="454" y="357"/>
                  </a:cubicBezTo>
                  <a:cubicBezTo>
                    <a:pt x="455" y="357"/>
                    <a:pt x="455" y="357"/>
                    <a:pt x="455" y="357"/>
                  </a:cubicBezTo>
                  <a:cubicBezTo>
                    <a:pt x="455" y="356"/>
                    <a:pt x="455" y="356"/>
                    <a:pt x="455" y="356"/>
                  </a:cubicBezTo>
                  <a:cubicBezTo>
                    <a:pt x="454" y="355"/>
                    <a:pt x="454" y="355"/>
                    <a:pt x="454" y="355"/>
                  </a:cubicBezTo>
                  <a:cubicBezTo>
                    <a:pt x="453" y="355"/>
                    <a:pt x="453" y="355"/>
                    <a:pt x="453" y="355"/>
                  </a:cubicBezTo>
                  <a:cubicBezTo>
                    <a:pt x="453" y="355"/>
                    <a:pt x="450" y="355"/>
                    <a:pt x="446" y="355"/>
                  </a:cubicBezTo>
                  <a:cubicBezTo>
                    <a:pt x="446" y="355"/>
                    <a:pt x="446" y="355"/>
                    <a:pt x="446" y="355"/>
                  </a:cubicBezTo>
                  <a:cubicBezTo>
                    <a:pt x="445" y="355"/>
                    <a:pt x="442" y="356"/>
                    <a:pt x="438" y="359"/>
                  </a:cubicBezTo>
                  <a:cubicBezTo>
                    <a:pt x="430" y="363"/>
                    <a:pt x="425" y="367"/>
                    <a:pt x="420" y="373"/>
                  </a:cubicBezTo>
                  <a:cubicBezTo>
                    <a:pt x="421" y="374"/>
                    <a:pt x="421" y="375"/>
                    <a:pt x="422" y="377"/>
                  </a:cubicBezTo>
                  <a:cubicBezTo>
                    <a:pt x="421" y="377"/>
                    <a:pt x="421" y="377"/>
                    <a:pt x="420" y="377"/>
                  </a:cubicBezTo>
                  <a:cubicBezTo>
                    <a:pt x="419" y="378"/>
                    <a:pt x="417" y="377"/>
                    <a:pt x="415" y="378"/>
                  </a:cubicBezTo>
                  <a:cubicBezTo>
                    <a:pt x="414" y="378"/>
                    <a:pt x="414" y="378"/>
                    <a:pt x="412" y="381"/>
                  </a:cubicBezTo>
                  <a:cubicBezTo>
                    <a:pt x="413" y="381"/>
                    <a:pt x="414" y="382"/>
                    <a:pt x="416" y="383"/>
                  </a:cubicBezTo>
                  <a:cubicBezTo>
                    <a:pt x="412" y="384"/>
                    <a:pt x="408" y="384"/>
                    <a:pt x="404" y="386"/>
                  </a:cubicBezTo>
                  <a:cubicBezTo>
                    <a:pt x="402" y="387"/>
                    <a:pt x="402" y="387"/>
                    <a:pt x="402" y="391"/>
                  </a:cubicBezTo>
                  <a:cubicBezTo>
                    <a:pt x="411" y="392"/>
                    <a:pt x="411" y="392"/>
                    <a:pt x="419" y="396"/>
                  </a:cubicBezTo>
                  <a:cubicBezTo>
                    <a:pt x="424" y="398"/>
                    <a:pt x="428" y="399"/>
                    <a:pt x="431" y="396"/>
                  </a:cubicBezTo>
                  <a:cubicBezTo>
                    <a:pt x="433" y="397"/>
                    <a:pt x="433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3" y="399"/>
                  </a:cubicBezTo>
                  <a:cubicBezTo>
                    <a:pt x="433" y="399"/>
                    <a:pt x="433" y="400"/>
                    <a:pt x="433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6" y="400"/>
                    <a:pt x="436" y="400"/>
                    <a:pt x="437" y="399"/>
                  </a:cubicBezTo>
                  <a:cubicBezTo>
                    <a:pt x="439" y="399"/>
                    <a:pt x="441" y="400"/>
                    <a:pt x="443" y="401"/>
                  </a:cubicBezTo>
                  <a:cubicBezTo>
                    <a:pt x="443" y="401"/>
                    <a:pt x="443" y="401"/>
                    <a:pt x="442" y="401"/>
                  </a:cubicBezTo>
                  <a:cubicBezTo>
                    <a:pt x="442" y="401"/>
                    <a:pt x="440" y="402"/>
                    <a:pt x="439" y="402"/>
                  </a:cubicBezTo>
                  <a:cubicBezTo>
                    <a:pt x="438" y="403"/>
                    <a:pt x="437" y="403"/>
                    <a:pt x="435" y="404"/>
                  </a:cubicBezTo>
                  <a:cubicBezTo>
                    <a:pt x="433" y="405"/>
                    <a:pt x="430" y="404"/>
                    <a:pt x="429" y="406"/>
                  </a:cubicBezTo>
                  <a:cubicBezTo>
                    <a:pt x="431" y="408"/>
                    <a:pt x="433" y="408"/>
                    <a:pt x="433" y="408"/>
                  </a:cubicBezTo>
                  <a:cubicBezTo>
                    <a:pt x="433" y="408"/>
                    <a:pt x="444" y="405"/>
                    <a:pt x="448" y="401"/>
                  </a:cubicBezTo>
                  <a:cubicBezTo>
                    <a:pt x="449" y="401"/>
                    <a:pt x="449" y="402"/>
                    <a:pt x="449" y="402"/>
                  </a:cubicBezTo>
                  <a:cubicBezTo>
                    <a:pt x="450" y="403"/>
                    <a:pt x="450" y="404"/>
                    <a:pt x="450" y="405"/>
                  </a:cubicBezTo>
                  <a:cubicBezTo>
                    <a:pt x="450" y="407"/>
                    <a:pt x="449" y="408"/>
                    <a:pt x="447" y="409"/>
                  </a:cubicBezTo>
                  <a:cubicBezTo>
                    <a:pt x="447" y="410"/>
                    <a:pt x="446" y="410"/>
                    <a:pt x="446" y="411"/>
                  </a:cubicBezTo>
                  <a:cubicBezTo>
                    <a:pt x="447" y="411"/>
                    <a:pt x="447" y="411"/>
                    <a:pt x="448" y="411"/>
                  </a:cubicBezTo>
                  <a:cubicBezTo>
                    <a:pt x="449" y="411"/>
                    <a:pt x="450" y="410"/>
                    <a:pt x="451" y="410"/>
                  </a:cubicBezTo>
                  <a:cubicBezTo>
                    <a:pt x="451" y="411"/>
                    <a:pt x="451" y="412"/>
                    <a:pt x="450" y="413"/>
                  </a:cubicBezTo>
                  <a:cubicBezTo>
                    <a:pt x="452" y="414"/>
                    <a:pt x="453" y="415"/>
                    <a:pt x="455" y="416"/>
                  </a:cubicBezTo>
                  <a:cubicBezTo>
                    <a:pt x="457" y="414"/>
                    <a:pt x="459" y="412"/>
                    <a:pt x="460" y="410"/>
                  </a:cubicBezTo>
                  <a:close/>
                  <a:moveTo>
                    <a:pt x="1002" y="316"/>
                  </a:moveTo>
                  <a:cubicBezTo>
                    <a:pt x="1002" y="315"/>
                    <a:pt x="1001" y="315"/>
                    <a:pt x="1001" y="315"/>
                  </a:cubicBezTo>
                  <a:cubicBezTo>
                    <a:pt x="1001" y="316"/>
                    <a:pt x="1001" y="316"/>
                    <a:pt x="1001" y="316"/>
                  </a:cubicBezTo>
                  <a:cubicBezTo>
                    <a:pt x="1000" y="316"/>
                    <a:pt x="996" y="317"/>
                    <a:pt x="996" y="317"/>
                  </a:cubicBezTo>
                  <a:cubicBezTo>
                    <a:pt x="996" y="317"/>
                    <a:pt x="996" y="317"/>
                    <a:pt x="995" y="318"/>
                  </a:cubicBezTo>
                  <a:cubicBezTo>
                    <a:pt x="994" y="321"/>
                    <a:pt x="994" y="321"/>
                    <a:pt x="993" y="321"/>
                  </a:cubicBezTo>
                  <a:cubicBezTo>
                    <a:pt x="987" y="321"/>
                    <a:pt x="987" y="321"/>
                    <a:pt x="987" y="321"/>
                  </a:cubicBezTo>
                  <a:cubicBezTo>
                    <a:pt x="986" y="322"/>
                    <a:pt x="985" y="324"/>
                    <a:pt x="985" y="325"/>
                  </a:cubicBezTo>
                  <a:cubicBezTo>
                    <a:pt x="986" y="326"/>
                    <a:pt x="987" y="327"/>
                    <a:pt x="988" y="327"/>
                  </a:cubicBezTo>
                  <a:cubicBezTo>
                    <a:pt x="990" y="325"/>
                    <a:pt x="990" y="325"/>
                    <a:pt x="990" y="323"/>
                  </a:cubicBezTo>
                  <a:cubicBezTo>
                    <a:pt x="994" y="323"/>
                    <a:pt x="998" y="324"/>
                    <a:pt x="1002" y="324"/>
                  </a:cubicBezTo>
                  <a:cubicBezTo>
                    <a:pt x="1002" y="322"/>
                    <a:pt x="1002" y="322"/>
                    <a:pt x="1003" y="322"/>
                  </a:cubicBezTo>
                  <a:cubicBezTo>
                    <a:pt x="1001" y="318"/>
                    <a:pt x="1001" y="318"/>
                    <a:pt x="1002" y="316"/>
                  </a:cubicBezTo>
                  <a:cubicBezTo>
                    <a:pt x="1002" y="316"/>
                    <a:pt x="1002" y="316"/>
                    <a:pt x="1002" y="316"/>
                  </a:cubicBezTo>
                  <a:close/>
                  <a:moveTo>
                    <a:pt x="1016" y="340"/>
                  </a:moveTo>
                  <a:cubicBezTo>
                    <a:pt x="1015" y="340"/>
                    <a:pt x="1015" y="339"/>
                    <a:pt x="1015" y="339"/>
                  </a:cubicBezTo>
                  <a:cubicBezTo>
                    <a:pt x="1014" y="340"/>
                    <a:pt x="1013" y="341"/>
                    <a:pt x="1012" y="342"/>
                  </a:cubicBezTo>
                  <a:cubicBezTo>
                    <a:pt x="1012" y="343"/>
                    <a:pt x="1012" y="343"/>
                    <a:pt x="1013" y="344"/>
                  </a:cubicBezTo>
                  <a:cubicBezTo>
                    <a:pt x="1014" y="348"/>
                    <a:pt x="1015" y="348"/>
                    <a:pt x="1018" y="348"/>
                  </a:cubicBezTo>
                  <a:cubicBezTo>
                    <a:pt x="1019" y="349"/>
                    <a:pt x="1020" y="350"/>
                    <a:pt x="1020" y="351"/>
                  </a:cubicBezTo>
                  <a:cubicBezTo>
                    <a:pt x="1021" y="351"/>
                    <a:pt x="1021" y="351"/>
                    <a:pt x="1022" y="350"/>
                  </a:cubicBezTo>
                  <a:cubicBezTo>
                    <a:pt x="1023" y="349"/>
                    <a:pt x="1023" y="348"/>
                    <a:pt x="1024" y="347"/>
                  </a:cubicBezTo>
                  <a:cubicBezTo>
                    <a:pt x="1021" y="346"/>
                    <a:pt x="1021" y="346"/>
                    <a:pt x="1021" y="346"/>
                  </a:cubicBezTo>
                  <a:cubicBezTo>
                    <a:pt x="1022" y="345"/>
                    <a:pt x="1023" y="344"/>
                    <a:pt x="1022" y="341"/>
                  </a:cubicBezTo>
                  <a:cubicBezTo>
                    <a:pt x="1022" y="340"/>
                    <a:pt x="1022" y="340"/>
                    <a:pt x="1022" y="339"/>
                  </a:cubicBezTo>
                  <a:cubicBezTo>
                    <a:pt x="1021" y="339"/>
                    <a:pt x="1020" y="339"/>
                    <a:pt x="1019" y="338"/>
                  </a:cubicBezTo>
                  <a:cubicBezTo>
                    <a:pt x="1019" y="339"/>
                    <a:pt x="1019" y="339"/>
                    <a:pt x="1019" y="339"/>
                  </a:cubicBezTo>
                  <a:cubicBezTo>
                    <a:pt x="1019" y="340"/>
                    <a:pt x="1019" y="342"/>
                    <a:pt x="1019" y="343"/>
                  </a:cubicBezTo>
                  <a:cubicBezTo>
                    <a:pt x="1018" y="343"/>
                    <a:pt x="1016" y="342"/>
                    <a:pt x="1016" y="340"/>
                  </a:cubicBezTo>
                  <a:close/>
                  <a:moveTo>
                    <a:pt x="379" y="404"/>
                  </a:moveTo>
                  <a:cubicBezTo>
                    <a:pt x="380" y="403"/>
                    <a:pt x="381" y="403"/>
                    <a:pt x="383" y="402"/>
                  </a:cubicBezTo>
                  <a:cubicBezTo>
                    <a:pt x="385" y="401"/>
                    <a:pt x="386" y="399"/>
                    <a:pt x="388" y="397"/>
                  </a:cubicBezTo>
                  <a:cubicBezTo>
                    <a:pt x="388" y="396"/>
                    <a:pt x="388" y="396"/>
                    <a:pt x="386" y="393"/>
                  </a:cubicBezTo>
                  <a:cubicBezTo>
                    <a:pt x="386" y="394"/>
                    <a:pt x="385" y="394"/>
                    <a:pt x="385" y="394"/>
                  </a:cubicBezTo>
                  <a:cubicBezTo>
                    <a:pt x="383" y="396"/>
                    <a:pt x="380" y="397"/>
                    <a:pt x="377" y="400"/>
                  </a:cubicBezTo>
                  <a:cubicBezTo>
                    <a:pt x="376" y="400"/>
                    <a:pt x="375" y="402"/>
                    <a:pt x="374" y="404"/>
                  </a:cubicBezTo>
                  <a:cubicBezTo>
                    <a:pt x="373" y="407"/>
                    <a:pt x="375" y="410"/>
                    <a:pt x="379" y="410"/>
                  </a:cubicBezTo>
                  <a:cubicBezTo>
                    <a:pt x="383" y="411"/>
                    <a:pt x="386" y="410"/>
                    <a:pt x="388" y="408"/>
                  </a:cubicBezTo>
                  <a:cubicBezTo>
                    <a:pt x="388" y="408"/>
                    <a:pt x="388" y="408"/>
                    <a:pt x="389" y="407"/>
                  </a:cubicBezTo>
                  <a:cubicBezTo>
                    <a:pt x="388" y="406"/>
                    <a:pt x="388" y="404"/>
                    <a:pt x="386" y="404"/>
                  </a:cubicBezTo>
                  <a:cubicBezTo>
                    <a:pt x="385" y="404"/>
                    <a:pt x="384" y="405"/>
                    <a:pt x="382" y="405"/>
                  </a:cubicBezTo>
                  <a:cubicBezTo>
                    <a:pt x="380" y="407"/>
                    <a:pt x="379" y="407"/>
                    <a:pt x="378" y="407"/>
                  </a:cubicBezTo>
                  <a:cubicBezTo>
                    <a:pt x="378" y="407"/>
                    <a:pt x="377" y="406"/>
                    <a:pt x="377" y="406"/>
                  </a:cubicBezTo>
                  <a:cubicBezTo>
                    <a:pt x="377" y="404"/>
                    <a:pt x="377" y="404"/>
                    <a:pt x="379" y="404"/>
                  </a:cubicBezTo>
                  <a:close/>
                  <a:moveTo>
                    <a:pt x="473" y="1024"/>
                  </a:moveTo>
                  <a:cubicBezTo>
                    <a:pt x="469" y="1020"/>
                    <a:pt x="462" y="1023"/>
                    <a:pt x="458" y="1019"/>
                  </a:cubicBezTo>
                  <a:cubicBezTo>
                    <a:pt x="449" y="1013"/>
                    <a:pt x="443" y="1003"/>
                    <a:pt x="434" y="997"/>
                  </a:cubicBezTo>
                  <a:cubicBezTo>
                    <a:pt x="433" y="997"/>
                    <a:pt x="432" y="996"/>
                    <a:pt x="431" y="996"/>
                  </a:cubicBezTo>
                  <a:cubicBezTo>
                    <a:pt x="426" y="994"/>
                    <a:pt x="421" y="994"/>
                    <a:pt x="416" y="993"/>
                  </a:cubicBezTo>
                  <a:cubicBezTo>
                    <a:pt x="410" y="990"/>
                    <a:pt x="405" y="985"/>
                    <a:pt x="399" y="984"/>
                  </a:cubicBezTo>
                  <a:cubicBezTo>
                    <a:pt x="395" y="983"/>
                    <a:pt x="393" y="984"/>
                    <a:pt x="385" y="987"/>
                  </a:cubicBezTo>
                  <a:cubicBezTo>
                    <a:pt x="385" y="984"/>
                    <a:pt x="388" y="982"/>
                    <a:pt x="387" y="979"/>
                  </a:cubicBezTo>
                  <a:cubicBezTo>
                    <a:pt x="386" y="977"/>
                    <a:pt x="384" y="974"/>
                    <a:pt x="381" y="973"/>
                  </a:cubicBezTo>
                  <a:cubicBezTo>
                    <a:pt x="380" y="973"/>
                    <a:pt x="380" y="974"/>
                    <a:pt x="379" y="974"/>
                  </a:cubicBezTo>
                  <a:cubicBezTo>
                    <a:pt x="379" y="974"/>
                    <a:pt x="378" y="974"/>
                    <a:pt x="378" y="974"/>
                  </a:cubicBezTo>
                  <a:cubicBezTo>
                    <a:pt x="377" y="970"/>
                    <a:pt x="375" y="969"/>
                    <a:pt x="365" y="964"/>
                  </a:cubicBezTo>
                  <a:cubicBezTo>
                    <a:pt x="365" y="964"/>
                    <a:pt x="365" y="964"/>
                    <a:pt x="365" y="964"/>
                  </a:cubicBezTo>
                  <a:cubicBezTo>
                    <a:pt x="364" y="964"/>
                    <a:pt x="363" y="962"/>
                    <a:pt x="362" y="962"/>
                  </a:cubicBezTo>
                  <a:cubicBezTo>
                    <a:pt x="359" y="960"/>
                    <a:pt x="357" y="960"/>
                    <a:pt x="355" y="959"/>
                  </a:cubicBezTo>
                  <a:cubicBezTo>
                    <a:pt x="350" y="959"/>
                    <a:pt x="340" y="969"/>
                    <a:pt x="339" y="969"/>
                  </a:cubicBezTo>
                  <a:cubicBezTo>
                    <a:pt x="340" y="968"/>
                    <a:pt x="339" y="966"/>
                    <a:pt x="338" y="965"/>
                  </a:cubicBezTo>
                  <a:cubicBezTo>
                    <a:pt x="328" y="964"/>
                    <a:pt x="328" y="964"/>
                    <a:pt x="325" y="956"/>
                  </a:cubicBezTo>
                  <a:cubicBezTo>
                    <a:pt x="321" y="955"/>
                    <a:pt x="317" y="957"/>
                    <a:pt x="314" y="955"/>
                  </a:cubicBezTo>
                  <a:cubicBezTo>
                    <a:pt x="315" y="954"/>
                    <a:pt x="316" y="953"/>
                    <a:pt x="317" y="952"/>
                  </a:cubicBezTo>
                  <a:cubicBezTo>
                    <a:pt x="317" y="952"/>
                    <a:pt x="317" y="952"/>
                    <a:pt x="316" y="952"/>
                  </a:cubicBezTo>
                  <a:cubicBezTo>
                    <a:pt x="321" y="946"/>
                    <a:pt x="332" y="944"/>
                    <a:pt x="334" y="936"/>
                  </a:cubicBezTo>
                  <a:cubicBezTo>
                    <a:pt x="304" y="890"/>
                    <a:pt x="304" y="890"/>
                    <a:pt x="304" y="890"/>
                  </a:cubicBezTo>
                  <a:cubicBezTo>
                    <a:pt x="294" y="881"/>
                    <a:pt x="280" y="881"/>
                    <a:pt x="268" y="876"/>
                  </a:cubicBezTo>
                  <a:cubicBezTo>
                    <a:pt x="268" y="875"/>
                    <a:pt x="268" y="875"/>
                    <a:pt x="268" y="875"/>
                  </a:cubicBezTo>
                  <a:cubicBezTo>
                    <a:pt x="266" y="877"/>
                    <a:pt x="266" y="877"/>
                    <a:pt x="266" y="877"/>
                  </a:cubicBezTo>
                  <a:cubicBezTo>
                    <a:pt x="262" y="867"/>
                    <a:pt x="259" y="866"/>
                    <a:pt x="255" y="864"/>
                  </a:cubicBezTo>
                  <a:cubicBezTo>
                    <a:pt x="253" y="866"/>
                    <a:pt x="253" y="866"/>
                    <a:pt x="253" y="866"/>
                  </a:cubicBezTo>
                  <a:cubicBezTo>
                    <a:pt x="251" y="848"/>
                    <a:pt x="244" y="846"/>
                    <a:pt x="225" y="839"/>
                  </a:cubicBezTo>
                  <a:cubicBezTo>
                    <a:pt x="224" y="839"/>
                    <a:pt x="224" y="839"/>
                    <a:pt x="224" y="838"/>
                  </a:cubicBezTo>
                  <a:cubicBezTo>
                    <a:pt x="227" y="837"/>
                    <a:pt x="230" y="835"/>
                    <a:pt x="233" y="833"/>
                  </a:cubicBezTo>
                  <a:cubicBezTo>
                    <a:pt x="229" y="830"/>
                    <a:pt x="226" y="826"/>
                    <a:pt x="221" y="824"/>
                  </a:cubicBezTo>
                  <a:cubicBezTo>
                    <a:pt x="221" y="825"/>
                    <a:pt x="220" y="825"/>
                    <a:pt x="219" y="826"/>
                  </a:cubicBezTo>
                  <a:cubicBezTo>
                    <a:pt x="218" y="824"/>
                    <a:pt x="217" y="821"/>
                    <a:pt x="216" y="819"/>
                  </a:cubicBezTo>
                  <a:cubicBezTo>
                    <a:pt x="214" y="817"/>
                    <a:pt x="214" y="817"/>
                    <a:pt x="214" y="816"/>
                  </a:cubicBezTo>
                  <a:cubicBezTo>
                    <a:pt x="216" y="817"/>
                    <a:pt x="218" y="818"/>
                    <a:pt x="220" y="818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10" y="812"/>
                    <a:pt x="197" y="819"/>
                    <a:pt x="188" y="809"/>
                  </a:cubicBezTo>
                  <a:cubicBezTo>
                    <a:pt x="184" y="805"/>
                    <a:pt x="161" y="791"/>
                    <a:pt x="161" y="791"/>
                  </a:cubicBezTo>
                  <a:cubicBezTo>
                    <a:pt x="160" y="790"/>
                    <a:pt x="159" y="790"/>
                    <a:pt x="158" y="789"/>
                  </a:cubicBezTo>
                  <a:cubicBezTo>
                    <a:pt x="157" y="787"/>
                    <a:pt x="156" y="784"/>
                    <a:pt x="155" y="782"/>
                  </a:cubicBezTo>
                  <a:cubicBezTo>
                    <a:pt x="154" y="782"/>
                    <a:pt x="153" y="783"/>
                    <a:pt x="152" y="783"/>
                  </a:cubicBezTo>
                  <a:cubicBezTo>
                    <a:pt x="153" y="785"/>
                    <a:pt x="155" y="787"/>
                    <a:pt x="157" y="788"/>
                  </a:cubicBezTo>
                  <a:cubicBezTo>
                    <a:pt x="152" y="790"/>
                    <a:pt x="147" y="787"/>
                    <a:pt x="143" y="791"/>
                  </a:cubicBezTo>
                  <a:cubicBezTo>
                    <a:pt x="144" y="797"/>
                    <a:pt x="147" y="802"/>
                    <a:pt x="146" y="808"/>
                  </a:cubicBezTo>
                  <a:cubicBezTo>
                    <a:pt x="145" y="808"/>
                    <a:pt x="144" y="808"/>
                    <a:pt x="143" y="809"/>
                  </a:cubicBezTo>
                  <a:cubicBezTo>
                    <a:pt x="138" y="801"/>
                    <a:pt x="142" y="792"/>
                    <a:pt x="140" y="784"/>
                  </a:cubicBezTo>
                  <a:cubicBezTo>
                    <a:pt x="140" y="783"/>
                    <a:pt x="141" y="782"/>
                    <a:pt x="142" y="782"/>
                  </a:cubicBezTo>
                  <a:cubicBezTo>
                    <a:pt x="143" y="782"/>
                    <a:pt x="144" y="782"/>
                    <a:pt x="146" y="782"/>
                  </a:cubicBezTo>
                  <a:cubicBezTo>
                    <a:pt x="146" y="782"/>
                    <a:pt x="146" y="781"/>
                    <a:pt x="146" y="781"/>
                  </a:cubicBezTo>
                  <a:cubicBezTo>
                    <a:pt x="146" y="779"/>
                    <a:pt x="144" y="777"/>
                    <a:pt x="142" y="775"/>
                  </a:cubicBezTo>
                  <a:cubicBezTo>
                    <a:pt x="140" y="776"/>
                    <a:pt x="138" y="778"/>
                    <a:pt x="136" y="780"/>
                  </a:cubicBezTo>
                  <a:cubicBezTo>
                    <a:pt x="136" y="779"/>
                    <a:pt x="136" y="779"/>
                    <a:pt x="135" y="779"/>
                  </a:cubicBezTo>
                  <a:cubicBezTo>
                    <a:pt x="136" y="778"/>
                    <a:pt x="137" y="777"/>
                    <a:pt x="138" y="776"/>
                  </a:cubicBezTo>
                  <a:cubicBezTo>
                    <a:pt x="134" y="760"/>
                    <a:pt x="130" y="758"/>
                    <a:pt x="120" y="754"/>
                  </a:cubicBezTo>
                  <a:cubicBezTo>
                    <a:pt x="97" y="767"/>
                    <a:pt x="87" y="718"/>
                    <a:pt x="93" y="701"/>
                  </a:cubicBezTo>
                  <a:cubicBezTo>
                    <a:pt x="96" y="693"/>
                    <a:pt x="91" y="686"/>
                    <a:pt x="91" y="678"/>
                  </a:cubicBezTo>
                  <a:cubicBezTo>
                    <a:pt x="84" y="671"/>
                    <a:pt x="73" y="672"/>
                    <a:pt x="65" y="666"/>
                  </a:cubicBezTo>
                  <a:cubicBezTo>
                    <a:pt x="65" y="667"/>
                    <a:pt x="64" y="667"/>
                    <a:pt x="64" y="667"/>
                  </a:cubicBezTo>
                  <a:cubicBezTo>
                    <a:pt x="63" y="666"/>
                    <a:pt x="63" y="665"/>
                    <a:pt x="63" y="664"/>
                  </a:cubicBezTo>
                  <a:cubicBezTo>
                    <a:pt x="66" y="660"/>
                    <a:pt x="66" y="660"/>
                    <a:pt x="69" y="645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39"/>
                    <a:pt x="69" y="637"/>
                    <a:pt x="70" y="63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71" y="637"/>
                    <a:pt x="71" y="640"/>
                    <a:pt x="72" y="642"/>
                  </a:cubicBezTo>
                  <a:cubicBezTo>
                    <a:pt x="74" y="632"/>
                    <a:pt x="74" y="632"/>
                    <a:pt x="74" y="629"/>
                  </a:cubicBezTo>
                  <a:cubicBezTo>
                    <a:pt x="73" y="629"/>
                    <a:pt x="73" y="629"/>
                    <a:pt x="73" y="629"/>
                  </a:cubicBezTo>
                  <a:cubicBezTo>
                    <a:pt x="76" y="623"/>
                    <a:pt x="81" y="618"/>
                    <a:pt x="82" y="612"/>
                  </a:cubicBezTo>
                  <a:cubicBezTo>
                    <a:pt x="79" y="608"/>
                    <a:pt x="76" y="604"/>
                    <a:pt x="61" y="607"/>
                  </a:cubicBezTo>
                  <a:cubicBezTo>
                    <a:pt x="54" y="625"/>
                    <a:pt x="54" y="625"/>
                    <a:pt x="52" y="626"/>
                  </a:cubicBezTo>
                  <a:cubicBezTo>
                    <a:pt x="51" y="627"/>
                    <a:pt x="51" y="627"/>
                    <a:pt x="51" y="627"/>
                  </a:cubicBezTo>
                  <a:cubicBezTo>
                    <a:pt x="51" y="628"/>
                    <a:pt x="51" y="630"/>
                    <a:pt x="51" y="631"/>
                  </a:cubicBezTo>
                  <a:cubicBezTo>
                    <a:pt x="49" y="630"/>
                    <a:pt x="49" y="630"/>
                    <a:pt x="49" y="630"/>
                  </a:cubicBezTo>
                  <a:cubicBezTo>
                    <a:pt x="49" y="630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7"/>
                  </a:cubicBezTo>
                  <a:cubicBezTo>
                    <a:pt x="40" y="628"/>
                    <a:pt x="40" y="628"/>
                    <a:pt x="37" y="627"/>
                  </a:cubicBezTo>
                  <a:cubicBezTo>
                    <a:pt x="17" y="561"/>
                    <a:pt x="46" y="519"/>
                    <a:pt x="46" y="519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48" y="515"/>
                    <a:pt x="50" y="513"/>
                    <a:pt x="51" y="511"/>
                  </a:cubicBezTo>
                  <a:cubicBezTo>
                    <a:pt x="55" y="511"/>
                    <a:pt x="55" y="511"/>
                    <a:pt x="63" y="501"/>
                  </a:cubicBezTo>
                  <a:cubicBezTo>
                    <a:pt x="63" y="502"/>
                    <a:pt x="63" y="503"/>
                    <a:pt x="64" y="504"/>
                  </a:cubicBezTo>
                  <a:cubicBezTo>
                    <a:pt x="65" y="504"/>
                    <a:pt x="66" y="504"/>
                    <a:pt x="67" y="504"/>
                  </a:cubicBezTo>
                  <a:cubicBezTo>
                    <a:pt x="69" y="505"/>
                    <a:pt x="71" y="507"/>
                    <a:pt x="73" y="508"/>
                  </a:cubicBezTo>
                  <a:cubicBezTo>
                    <a:pt x="76" y="510"/>
                    <a:pt x="76" y="510"/>
                    <a:pt x="76" y="510"/>
                  </a:cubicBezTo>
                  <a:cubicBezTo>
                    <a:pt x="75" y="507"/>
                    <a:pt x="75" y="507"/>
                    <a:pt x="75" y="507"/>
                  </a:cubicBezTo>
                  <a:cubicBezTo>
                    <a:pt x="77" y="508"/>
                    <a:pt x="77" y="508"/>
                    <a:pt x="80" y="517"/>
                  </a:cubicBezTo>
                  <a:cubicBezTo>
                    <a:pt x="81" y="517"/>
                    <a:pt x="82" y="517"/>
                    <a:pt x="83" y="517"/>
                  </a:cubicBezTo>
                  <a:cubicBezTo>
                    <a:pt x="83" y="519"/>
                    <a:pt x="83" y="519"/>
                    <a:pt x="83" y="519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7"/>
                    <a:pt x="84" y="517"/>
                    <a:pt x="84" y="517"/>
                  </a:cubicBezTo>
                  <a:cubicBezTo>
                    <a:pt x="84" y="516"/>
                    <a:pt x="84" y="516"/>
                    <a:pt x="84" y="516"/>
                  </a:cubicBezTo>
                  <a:cubicBezTo>
                    <a:pt x="85" y="515"/>
                    <a:pt x="85" y="515"/>
                    <a:pt x="85" y="515"/>
                  </a:cubicBezTo>
                  <a:cubicBezTo>
                    <a:pt x="86" y="517"/>
                    <a:pt x="87" y="519"/>
                    <a:pt x="88" y="521"/>
                  </a:cubicBezTo>
                  <a:cubicBezTo>
                    <a:pt x="89" y="513"/>
                    <a:pt x="89" y="513"/>
                    <a:pt x="90" y="511"/>
                  </a:cubicBezTo>
                  <a:cubicBezTo>
                    <a:pt x="89" y="510"/>
                    <a:pt x="88" y="510"/>
                    <a:pt x="87" y="509"/>
                  </a:cubicBezTo>
                  <a:cubicBezTo>
                    <a:pt x="87" y="508"/>
                    <a:pt x="87" y="507"/>
                    <a:pt x="87" y="505"/>
                  </a:cubicBezTo>
                  <a:cubicBezTo>
                    <a:pt x="88" y="506"/>
                    <a:pt x="88" y="507"/>
                    <a:pt x="89" y="508"/>
                  </a:cubicBezTo>
                  <a:cubicBezTo>
                    <a:pt x="93" y="508"/>
                    <a:pt x="94" y="507"/>
                    <a:pt x="99" y="511"/>
                  </a:cubicBezTo>
                  <a:cubicBezTo>
                    <a:pt x="100" y="510"/>
                    <a:pt x="100" y="509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1" y="509"/>
                    <a:pt x="101" y="510"/>
                    <a:pt x="101" y="511"/>
                  </a:cubicBezTo>
                  <a:cubicBezTo>
                    <a:pt x="104" y="512"/>
                    <a:pt x="104" y="512"/>
                    <a:pt x="104" y="511"/>
                  </a:cubicBezTo>
                  <a:cubicBezTo>
                    <a:pt x="113" y="516"/>
                    <a:pt x="114" y="517"/>
                    <a:pt x="114" y="525"/>
                  </a:cubicBezTo>
                  <a:cubicBezTo>
                    <a:pt x="117" y="525"/>
                    <a:pt x="120" y="524"/>
                    <a:pt x="122" y="523"/>
                  </a:cubicBezTo>
                  <a:cubicBezTo>
                    <a:pt x="123" y="524"/>
                    <a:pt x="124" y="524"/>
                    <a:pt x="125" y="525"/>
                  </a:cubicBezTo>
                  <a:cubicBezTo>
                    <a:pt x="128" y="536"/>
                    <a:pt x="128" y="536"/>
                    <a:pt x="130" y="539"/>
                  </a:cubicBezTo>
                  <a:cubicBezTo>
                    <a:pt x="129" y="542"/>
                    <a:pt x="129" y="542"/>
                    <a:pt x="125" y="551"/>
                  </a:cubicBezTo>
                  <a:cubicBezTo>
                    <a:pt x="125" y="552"/>
                    <a:pt x="126" y="552"/>
                    <a:pt x="126" y="552"/>
                  </a:cubicBezTo>
                  <a:cubicBezTo>
                    <a:pt x="126" y="554"/>
                    <a:pt x="126" y="558"/>
                    <a:pt x="126" y="560"/>
                  </a:cubicBezTo>
                  <a:cubicBezTo>
                    <a:pt x="126" y="563"/>
                    <a:pt x="126" y="563"/>
                    <a:pt x="126" y="563"/>
                  </a:cubicBezTo>
                  <a:cubicBezTo>
                    <a:pt x="126" y="563"/>
                    <a:pt x="127" y="563"/>
                    <a:pt x="127" y="563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8" y="564"/>
                    <a:pt x="128" y="564"/>
                    <a:pt x="128" y="564"/>
                  </a:cubicBezTo>
                  <a:cubicBezTo>
                    <a:pt x="127" y="571"/>
                    <a:pt x="130" y="578"/>
                    <a:pt x="131" y="585"/>
                  </a:cubicBezTo>
                  <a:cubicBezTo>
                    <a:pt x="132" y="585"/>
                    <a:pt x="133" y="586"/>
                    <a:pt x="134" y="586"/>
                  </a:cubicBezTo>
                  <a:cubicBezTo>
                    <a:pt x="135" y="588"/>
                    <a:pt x="135" y="588"/>
                    <a:pt x="135" y="589"/>
                  </a:cubicBezTo>
                  <a:cubicBezTo>
                    <a:pt x="147" y="566"/>
                    <a:pt x="134" y="538"/>
                    <a:pt x="148" y="516"/>
                  </a:cubicBezTo>
                  <a:cubicBezTo>
                    <a:pt x="160" y="497"/>
                    <a:pt x="183" y="502"/>
                    <a:pt x="198" y="490"/>
                  </a:cubicBezTo>
                  <a:cubicBezTo>
                    <a:pt x="197" y="489"/>
                    <a:pt x="195" y="489"/>
                    <a:pt x="194" y="488"/>
                  </a:cubicBezTo>
                  <a:cubicBezTo>
                    <a:pt x="195" y="487"/>
                    <a:pt x="196" y="487"/>
                    <a:pt x="19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7" y="484"/>
                    <a:pt x="196" y="483"/>
                    <a:pt x="195" y="481"/>
                  </a:cubicBezTo>
                  <a:cubicBezTo>
                    <a:pt x="196" y="482"/>
                    <a:pt x="197" y="483"/>
                    <a:pt x="198" y="484"/>
                  </a:cubicBezTo>
                  <a:cubicBezTo>
                    <a:pt x="198" y="483"/>
                    <a:pt x="198" y="483"/>
                    <a:pt x="198" y="483"/>
                  </a:cubicBezTo>
                  <a:cubicBezTo>
                    <a:pt x="198" y="483"/>
                    <a:pt x="198" y="483"/>
                    <a:pt x="198" y="482"/>
                  </a:cubicBezTo>
                  <a:cubicBezTo>
                    <a:pt x="199" y="483"/>
                    <a:pt x="199" y="485"/>
                    <a:pt x="200" y="485"/>
                  </a:cubicBezTo>
                  <a:cubicBezTo>
                    <a:pt x="202" y="485"/>
                    <a:pt x="204" y="484"/>
                    <a:pt x="206" y="483"/>
                  </a:cubicBezTo>
                  <a:cubicBezTo>
                    <a:pt x="206" y="480"/>
                    <a:pt x="206" y="480"/>
                    <a:pt x="205" y="480"/>
                  </a:cubicBezTo>
                  <a:cubicBezTo>
                    <a:pt x="204" y="482"/>
                    <a:pt x="203" y="482"/>
                    <a:pt x="203" y="483"/>
                  </a:cubicBezTo>
                  <a:cubicBezTo>
                    <a:pt x="204" y="481"/>
                    <a:pt x="205" y="480"/>
                    <a:pt x="204" y="479"/>
                  </a:cubicBezTo>
                  <a:cubicBezTo>
                    <a:pt x="203" y="479"/>
                    <a:pt x="202" y="478"/>
                    <a:pt x="200" y="478"/>
                  </a:cubicBezTo>
                  <a:cubicBezTo>
                    <a:pt x="200" y="478"/>
                    <a:pt x="200" y="478"/>
                    <a:pt x="200" y="477"/>
                  </a:cubicBezTo>
                  <a:cubicBezTo>
                    <a:pt x="204" y="477"/>
                    <a:pt x="204" y="477"/>
                    <a:pt x="204" y="477"/>
                  </a:cubicBezTo>
                  <a:cubicBezTo>
                    <a:pt x="205" y="477"/>
                    <a:pt x="205" y="477"/>
                    <a:pt x="205" y="477"/>
                  </a:cubicBezTo>
                  <a:cubicBezTo>
                    <a:pt x="204" y="475"/>
                    <a:pt x="204" y="475"/>
                    <a:pt x="204" y="475"/>
                  </a:cubicBezTo>
                  <a:cubicBezTo>
                    <a:pt x="206" y="478"/>
                    <a:pt x="206" y="478"/>
                    <a:pt x="206" y="478"/>
                  </a:cubicBezTo>
                  <a:cubicBezTo>
                    <a:pt x="206" y="478"/>
                    <a:pt x="207" y="478"/>
                    <a:pt x="207" y="478"/>
                  </a:cubicBezTo>
                  <a:cubicBezTo>
                    <a:pt x="207" y="477"/>
                    <a:pt x="207" y="476"/>
                    <a:pt x="207" y="475"/>
                  </a:cubicBezTo>
                  <a:cubicBezTo>
                    <a:pt x="207" y="473"/>
                    <a:pt x="207" y="474"/>
                    <a:pt x="208" y="474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1"/>
                    <a:pt x="208" y="470"/>
                    <a:pt x="208" y="469"/>
                  </a:cubicBezTo>
                  <a:cubicBezTo>
                    <a:pt x="207" y="469"/>
                    <a:pt x="206" y="468"/>
                    <a:pt x="205" y="468"/>
                  </a:cubicBezTo>
                  <a:cubicBezTo>
                    <a:pt x="204" y="466"/>
                    <a:pt x="204" y="464"/>
                    <a:pt x="203" y="463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5" y="465"/>
                    <a:pt x="205" y="466"/>
                  </a:cubicBezTo>
                  <a:cubicBezTo>
                    <a:pt x="205" y="464"/>
                    <a:pt x="205" y="463"/>
                    <a:pt x="205" y="462"/>
                  </a:cubicBezTo>
                  <a:cubicBezTo>
                    <a:pt x="206" y="464"/>
                    <a:pt x="207" y="464"/>
                    <a:pt x="207" y="464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8" y="463"/>
                    <a:pt x="208" y="463"/>
                    <a:pt x="208" y="463"/>
                  </a:cubicBezTo>
                  <a:cubicBezTo>
                    <a:pt x="208" y="463"/>
                    <a:pt x="208" y="463"/>
                    <a:pt x="209" y="463"/>
                  </a:cubicBezTo>
                  <a:cubicBezTo>
                    <a:pt x="209" y="461"/>
                    <a:pt x="209" y="461"/>
                    <a:pt x="209" y="461"/>
                  </a:cubicBezTo>
                  <a:cubicBezTo>
                    <a:pt x="208" y="460"/>
                    <a:pt x="208" y="459"/>
                    <a:pt x="207" y="458"/>
                  </a:cubicBezTo>
                  <a:cubicBezTo>
                    <a:pt x="207" y="458"/>
                    <a:pt x="208" y="459"/>
                    <a:pt x="208" y="460"/>
                  </a:cubicBezTo>
                  <a:cubicBezTo>
                    <a:pt x="209" y="459"/>
                    <a:pt x="210" y="458"/>
                    <a:pt x="211" y="458"/>
                  </a:cubicBezTo>
                  <a:cubicBezTo>
                    <a:pt x="210" y="455"/>
                    <a:pt x="207" y="452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cubicBezTo>
                    <a:pt x="206" y="450"/>
                    <a:pt x="207" y="451"/>
                    <a:pt x="208" y="452"/>
                  </a:cubicBezTo>
                  <a:cubicBezTo>
                    <a:pt x="208" y="451"/>
                    <a:pt x="208" y="451"/>
                    <a:pt x="208" y="450"/>
                  </a:cubicBezTo>
                  <a:cubicBezTo>
                    <a:pt x="209" y="451"/>
                    <a:pt x="209" y="453"/>
                    <a:pt x="210" y="453"/>
                  </a:cubicBezTo>
                  <a:cubicBezTo>
                    <a:pt x="210" y="452"/>
                    <a:pt x="210" y="451"/>
                    <a:pt x="210" y="450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48"/>
                    <a:pt x="214" y="445"/>
                    <a:pt x="214" y="442"/>
                  </a:cubicBezTo>
                  <a:cubicBezTo>
                    <a:pt x="215" y="442"/>
                    <a:pt x="215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18" y="441"/>
                    <a:pt x="218" y="441"/>
                    <a:pt x="218" y="441"/>
                  </a:cubicBezTo>
                  <a:cubicBezTo>
                    <a:pt x="221" y="440"/>
                    <a:pt x="221" y="440"/>
                    <a:pt x="221" y="440"/>
                  </a:cubicBezTo>
                  <a:cubicBezTo>
                    <a:pt x="220" y="442"/>
                    <a:pt x="220" y="442"/>
                    <a:pt x="220" y="442"/>
                  </a:cubicBezTo>
                  <a:cubicBezTo>
                    <a:pt x="219" y="442"/>
                    <a:pt x="218" y="443"/>
                    <a:pt x="217" y="443"/>
                  </a:cubicBezTo>
                  <a:cubicBezTo>
                    <a:pt x="216" y="443"/>
                    <a:pt x="216" y="443"/>
                    <a:pt x="216" y="443"/>
                  </a:cubicBezTo>
                  <a:cubicBezTo>
                    <a:pt x="217" y="444"/>
                    <a:pt x="217" y="444"/>
                    <a:pt x="218" y="444"/>
                  </a:cubicBezTo>
                  <a:cubicBezTo>
                    <a:pt x="215" y="445"/>
                    <a:pt x="215" y="445"/>
                    <a:pt x="215" y="445"/>
                  </a:cubicBezTo>
                  <a:cubicBezTo>
                    <a:pt x="216" y="447"/>
                    <a:pt x="216" y="447"/>
                    <a:pt x="216" y="447"/>
                  </a:cubicBezTo>
                  <a:cubicBezTo>
                    <a:pt x="216" y="447"/>
                    <a:pt x="216" y="448"/>
                    <a:pt x="215" y="448"/>
                  </a:cubicBezTo>
                  <a:cubicBezTo>
                    <a:pt x="215" y="447"/>
                    <a:pt x="215" y="447"/>
                    <a:pt x="215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4" y="454"/>
                    <a:pt x="214" y="454"/>
                    <a:pt x="214" y="454"/>
                  </a:cubicBezTo>
                  <a:cubicBezTo>
                    <a:pt x="215" y="457"/>
                    <a:pt x="215" y="457"/>
                    <a:pt x="215" y="457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3" y="461"/>
                    <a:pt x="211" y="463"/>
                    <a:pt x="210" y="466"/>
                  </a:cubicBezTo>
                  <a:cubicBezTo>
                    <a:pt x="210" y="466"/>
                    <a:pt x="210" y="466"/>
                    <a:pt x="210" y="466"/>
                  </a:cubicBezTo>
                  <a:cubicBezTo>
                    <a:pt x="211" y="465"/>
                    <a:pt x="212" y="464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21" y="456"/>
                    <a:pt x="221" y="456"/>
                    <a:pt x="224" y="440"/>
                  </a:cubicBezTo>
                  <a:cubicBezTo>
                    <a:pt x="224" y="439"/>
                    <a:pt x="225" y="439"/>
                    <a:pt x="226" y="439"/>
                  </a:cubicBezTo>
                  <a:cubicBezTo>
                    <a:pt x="226" y="439"/>
                    <a:pt x="225" y="440"/>
                    <a:pt x="224" y="441"/>
                  </a:cubicBezTo>
                  <a:cubicBezTo>
                    <a:pt x="224" y="442"/>
                    <a:pt x="224" y="444"/>
                    <a:pt x="225" y="445"/>
                  </a:cubicBezTo>
                  <a:cubicBezTo>
                    <a:pt x="227" y="446"/>
                    <a:pt x="227" y="446"/>
                    <a:pt x="227" y="446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228" y="448"/>
                    <a:pt x="230" y="445"/>
                    <a:pt x="233" y="445"/>
                  </a:cubicBezTo>
                  <a:cubicBezTo>
                    <a:pt x="239" y="437"/>
                    <a:pt x="239" y="437"/>
                    <a:pt x="238" y="433"/>
                  </a:cubicBezTo>
                  <a:cubicBezTo>
                    <a:pt x="240" y="431"/>
                    <a:pt x="243" y="429"/>
                    <a:pt x="244" y="428"/>
                  </a:cubicBezTo>
                  <a:cubicBezTo>
                    <a:pt x="243" y="429"/>
                    <a:pt x="243" y="430"/>
                    <a:pt x="242" y="431"/>
                  </a:cubicBezTo>
                  <a:cubicBezTo>
                    <a:pt x="255" y="429"/>
                    <a:pt x="255" y="429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0"/>
                    <a:pt x="266" y="429"/>
                    <a:pt x="266" y="428"/>
                  </a:cubicBezTo>
                  <a:cubicBezTo>
                    <a:pt x="267" y="429"/>
                    <a:pt x="267" y="430"/>
                    <a:pt x="268" y="431"/>
                  </a:cubicBezTo>
                  <a:cubicBezTo>
                    <a:pt x="269" y="430"/>
                    <a:pt x="270" y="430"/>
                    <a:pt x="272" y="430"/>
                  </a:cubicBezTo>
                  <a:cubicBezTo>
                    <a:pt x="273" y="429"/>
                    <a:pt x="273" y="429"/>
                    <a:pt x="273" y="429"/>
                  </a:cubicBezTo>
                  <a:cubicBezTo>
                    <a:pt x="274" y="430"/>
                    <a:pt x="277" y="431"/>
                    <a:pt x="279" y="432"/>
                  </a:cubicBezTo>
                  <a:cubicBezTo>
                    <a:pt x="279" y="430"/>
                    <a:pt x="279" y="429"/>
                    <a:pt x="280" y="428"/>
                  </a:cubicBezTo>
                  <a:cubicBezTo>
                    <a:pt x="279" y="427"/>
                    <a:pt x="279" y="427"/>
                    <a:pt x="278" y="426"/>
                  </a:cubicBezTo>
                  <a:cubicBezTo>
                    <a:pt x="278" y="426"/>
                    <a:pt x="278" y="426"/>
                    <a:pt x="278" y="426"/>
                  </a:cubicBezTo>
                  <a:cubicBezTo>
                    <a:pt x="279" y="429"/>
                    <a:pt x="279" y="429"/>
                    <a:pt x="279" y="429"/>
                  </a:cubicBezTo>
                  <a:cubicBezTo>
                    <a:pt x="279" y="429"/>
                    <a:pt x="279" y="429"/>
                    <a:pt x="279" y="430"/>
                  </a:cubicBezTo>
                  <a:cubicBezTo>
                    <a:pt x="275" y="429"/>
                    <a:pt x="275" y="429"/>
                    <a:pt x="275" y="429"/>
                  </a:cubicBezTo>
                  <a:cubicBezTo>
                    <a:pt x="275" y="427"/>
                    <a:pt x="275" y="424"/>
                    <a:pt x="274" y="422"/>
                  </a:cubicBezTo>
                  <a:cubicBezTo>
                    <a:pt x="275" y="421"/>
                    <a:pt x="277" y="420"/>
                    <a:pt x="278" y="419"/>
                  </a:cubicBezTo>
                  <a:cubicBezTo>
                    <a:pt x="278" y="418"/>
                    <a:pt x="278" y="417"/>
                    <a:pt x="278" y="416"/>
                  </a:cubicBezTo>
                  <a:cubicBezTo>
                    <a:pt x="279" y="414"/>
                    <a:pt x="282" y="412"/>
                    <a:pt x="284" y="410"/>
                  </a:cubicBezTo>
                  <a:cubicBezTo>
                    <a:pt x="286" y="410"/>
                    <a:pt x="286" y="410"/>
                    <a:pt x="286" y="410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7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89" y="409"/>
                    <a:pt x="289" y="409"/>
                    <a:pt x="289" y="409"/>
                  </a:cubicBezTo>
                  <a:cubicBezTo>
                    <a:pt x="290" y="409"/>
                    <a:pt x="290" y="409"/>
                    <a:pt x="290" y="409"/>
                  </a:cubicBezTo>
                  <a:cubicBezTo>
                    <a:pt x="293" y="406"/>
                    <a:pt x="293" y="406"/>
                    <a:pt x="293" y="406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293" y="409"/>
                    <a:pt x="293" y="409"/>
                    <a:pt x="293" y="409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7" y="407"/>
                    <a:pt x="300" y="405"/>
                    <a:pt x="302" y="403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303" y="403"/>
                    <a:pt x="303" y="403"/>
                    <a:pt x="303" y="403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303" y="405"/>
                    <a:pt x="306" y="405"/>
                    <a:pt x="308" y="406"/>
                  </a:cubicBezTo>
                  <a:cubicBezTo>
                    <a:pt x="309" y="405"/>
                    <a:pt x="311" y="405"/>
                    <a:pt x="312" y="404"/>
                  </a:cubicBezTo>
                  <a:cubicBezTo>
                    <a:pt x="312" y="405"/>
                    <a:pt x="312" y="405"/>
                    <a:pt x="312" y="406"/>
                  </a:cubicBezTo>
                  <a:cubicBezTo>
                    <a:pt x="314" y="405"/>
                    <a:pt x="317" y="404"/>
                    <a:pt x="319" y="404"/>
                  </a:cubicBezTo>
                  <a:cubicBezTo>
                    <a:pt x="319" y="403"/>
                    <a:pt x="318" y="403"/>
                    <a:pt x="318" y="403"/>
                  </a:cubicBezTo>
                  <a:cubicBezTo>
                    <a:pt x="319" y="402"/>
                    <a:pt x="319" y="402"/>
                    <a:pt x="319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2" y="401"/>
                    <a:pt x="325" y="402"/>
                    <a:pt x="327" y="402"/>
                  </a:cubicBezTo>
                  <a:cubicBezTo>
                    <a:pt x="328" y="402"/>
                    <a:pt x="328" y="401"/>
                    <a:pt x="329" y="400"/>
                  </a:cubicBezTo>
                  <a:cubicBezTo>
                    <a:pt x="333" y="403"/>
                    <a:pt x="333" y="403"/>
                    <a:pt x="344" y="399"/>
                  </a:cubicBezTo>
                  <a:cubicBezTo>
                    <a:pt x="347" y="399"/>
                    <a:pt x="347" y="399"/>
                    <a:pt x="347" y="399"/>
                  </a:cubicBezTo>
                  <a:cubicBezTo>
                    <a:pt x="346" y="400"/>
                    <a:pt x="343" y="401"/>
                    <a:pt x="340" y="402"/>
                  </a:cubicBezTo>
                  <a:cubicBezTo>
                    <a:pt x="344" y="404"/>
                    <a:pt x="349" y="404"/>
                    <a:pt x="353" y="407"/>
                  </a:cubicBezTo>
                  <a:cubicBezTo>
                    <a:pt x="353" y="407"/>
                    <a:pt x="353" y="407"/>
                    <a:pt x="353" y="407"/>
                  </a:cubicBezTo>
                  <a:cubicBezTo>
                    <a:pt x="350" y="407"/>
                    <a:pt x="347" y="407"/>
                    <a:pt x="345" y="407"/>
                  </a:cubicBezTo>
                  <a:cubicBezTo>
                    <a:pt x="345" y="407"/>
                    <a:pt x="345" y="408"/>
                    <a:pt x="345" y="408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38" y="405"/>
                    <a:pt x="338" y="405"/>
                    <a:pt x="331" y="408"/>
                  </a:cubicBezTo>
                  <a:cubicBezTo>
                    <a:pt x="329" y="408"/>
                    <a:pt x="329" y="408"/>
                    <a:pt x="329" y="408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28" y="409"/>
                    <a:pt x="325" y="409"/>
                    <a:pt x="324" y="410"/>
                  </a:cubicBezTo>
                  <a:cubicBezTo>
                    <a:pt x="324" y="410"/>
                    <a:pt x="324" y="410"/>
                    <a:pt x="324" y="410"/>
                  </a:cubicBezTo>
                  <a:cubicBezTo>
                    <a:pt x="325" y="410"/>
                    <a:pt x="326" y="410"/>
                    <a:pt x="327" y="409"/>
                  </a:cubicBezTo>
                  <a:cubicBezTo>
                    <a:pt x="324" y="412"/>
                    <a:pt x="319" y="415"/>
                    <a:pt x="325" y="422"/>
                  </a:cubicBezTo>
                  <a:cubicBezTo>
                    <a:pt x="326" y="422"/>
                    <a:pt x="327" y="421"/>
                    <a:pt x="328" y="421"/>
                  </a:cubicBezTo>
                  <a:cubicBezTo>
                    <a:pt x="331" y="421"/>
                    <a:pt x="331" y="420"/>
                    <a:pt x="331" y="420"/>
                  </a:cubicBezTo>
                  <a:cubicBezTo>
                    <a:pt x="332" y="420"/>
                    <a:pt x="332" y="420"/>
                    <a:pt x="332" y="420"/>
                  </a:cubicBezTo>
                  <a:cubicBezTo>
                    <a:pt x="340" y="415"/>
                    <a:pt x="340" y="415"/>
                    <a:pt x="341" y="414"/>
                  </a:cubicBezTo>
                  <a:cubicBezTo>
                    <a:pt x="341" y="413"/>
                    <a:pt x="342" y="413"/>
                    <a:pt x="342" y="414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3" y="415"/>
                  </a:cubicBezTo>
                  <a:cubicBezTo>
                    <a:pt x="345" y="413"/>
                    <a:pt x="345" y="413"/>
                    <a:pt x="345" y="41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46" y="415"/>
                    <a:pt x="348" y="416"/>
                    <a:pt x="350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2" y="414"/>
                    <a:pt x="352" y="414"/>
                    <a:pt x="352" y="414"/>
                  </a:cubicBezTo>
                  <a:cubicBezTo>
                    <a:pt x="357" y="415"/>
                    <a:pt x="362" y="413"/>
                    <a:pt x="367" y="414"/>
                  </a:cubicBezTo>
                  <a:cubicBezTo>
                    <a:pt x="367" y="414"/>
                    <a:pt x="367" y="413"/>
                    <a:pt x="367" y="413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3"/>
                    <a:pt x="371" y="413"/>
                    <a:pt x="371" y="413"/>
                  </a:cubicBezTo>
                  <a:cubicBezTo>
                    <a:pt x="372" y="413"/>
                    <a:pt x="373" y="414"/>
                    <a:pt x="374" y="414"/>
                  </a:cubicBezTo>
                  <a:cubicBezTo>
                    <a:pt x="373" y="413"/>
                    <a:pt x="372" y="412"/>
                    <a:pt x="370" y="411"/>
                  </a:cubicBezTo>
                  <a:cubicBezTo>
                    <a:pt x="372" y="411"/>
                    <a:pt x="372" y="411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0" y="405"/>
                    <a:pt x="370" y="405"/>
                    <a:pt x="361" y="405"/>
                  </a:cubicBezTo>
                  <a:cubicBezTo>
                    <a:pt x="361" y="405"/>
                    <a:pt x="361" y="404"/>
                    <a:pt x="361" y="404"/>
                  </a:cubicBezTo>
                  <a:cubicBezTo>
                    <a:pt x="361" y="404"/>
                    <a:pt x="361" y="404"/>
                    <a:pt x="361" y="404"/>
                  </a:cubicBezTo>
                  <a:cubicBezTo>
                    <a:pt x="361" y="403"/>
                    <a:pt x="361" y="403"/>
                    <a:pt x="361" y="403"/>
                  </a:cubicBezTo>
                  <a:cubicBezTo>
                    <a:pt x="360" y="403"/>
                    <a:pt x="360" y="403"/>
                    <a:pt x="352" y="399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7"/>
                    <a:pt x="350" y="397"/>
                    <a:pt x="350" y="397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1" y="396"/>
                    <a:pt x="349" y="394"/>
                    <a:pt x="347" y="392"/>
                  </a:cubicBezTo>
                  <a:cubicBezTo>
                    <a:pt x="347" y="390"/>
                    <a:pt x="348" y="387"/>
                    <a:pt x="348" y="385"/>
                  </a:cubicBezTo>
                  <a:cubicBezTo>
                    <a:pt x="347" y="385"/>
                    <a:pt x="346" y="384"/>
                    <a:pt x="346" y="383"/>
                  </a:cubicBezTo>
                  <a:cubicBezTo>
                    <a:pt x="350" y="380"/>
                    <a:pt x="351" y="379"/>
                    <a:pt x="353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0" y="375"/>
                    <a:pt x="349" y="375"/>
                    <a:pt x="348" y="375"/>
                  </a:cubicBezTo>
                  <a:cubicBezTo>
                    <a:pt x="346" y="374"/>
                    <a:pt x="343" y="371"/>
                    <a:pt x="342" y="370"/>
                  </a:cubicBezTo>
                  <a:cubicBezTo>
                    <a:pt x="340" y="369"/>
                    <a:pt x="340" y="369"/>
                    <a:pt x="340" y="369"/>
                  </a:cubicBezTo>
                  <a:cubicBezTo>
                    <a:pt x="362" y="367"/>
                    <a:pt x="362" y="367"/>
                    <a:pt x="363" y="366"/>
                  </a:cubicBezTo>
                  <a:cubicBezTo>
                    <a:pt x="361" y="363"/>
                    <a:pt x="351" y="347"/>
                    <a:pt x="296" y="372"/>
                  </a:cubicBezTo>
                  <a:cubicBezTo>
                    <a:pt x="337" y="337"/>
                    <a:pt x="360" y="345"/>
                    <a:pt x="390" y="354"/>
                  </a:cubicBezTo>
                  <a:cubicBezTo>
                    <a:pt x="406" y="360"/>
                    <a:pt x="416" y="356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31" y="348"/>
                    <a:pt x="446" y="358"/>
                    <a:pt x="456" y="348"/>
                  </a:cubicBezTo>
                  <a:cubicBezTo>
                    <a:pt x="456" y="348"/>
                    <a:pt x="456" y="348"/>
                    <a:pt x="456" y="347"/>
                  </a:cubicBezTo>
                  <a:cubicBezTo>
                    <a:pt x="456" y="346"/>
                    <a:pt x="455" y="344"/>
                    <a:pt x="455" y="342"/>
                  </a:cubicBezTo>
                  <a:cubicBezTo>
                    <a:pt x="468" y="330"/>
                    <a:pt x="454" y="328"/>
                    <a:pt x="454" y="329"/>
                  </a:cubicBezTo>
                  <a:cubicBezTo>
                    <a:pt x="454" y="329"/>
                    <a:pt x="454" y="329"/>
                    <a:pt x="450" y="329"/>
                  </a:cubicBezTo>
                  <a:cubicBezTo>
                    <a:pt x="450" y="327"/>
                    <a:pt x="450" y="327"/>
                    <a:pt x="452" y="325"/>
                  </a:cubicBezTo>
                  <a:cubicBezTo>
                    <a:pt x="452" y="323"/>
                    <a:pt x="450" y="321"/>
                    <a:pt x="446" y="320"/>
                  </a:cubicBezTo>
                  <a:cubicBezTo>
                    <a:pt x="438" y="320"/>
                    <a:pt x="431" y="324"/>
                    <a:pt x="423" y="325"/>
                  </a:cubicBezTo>
                  <a:cubicBezTo>
                    <a:pt x="431" y="313"/>
                    <a:pt x="444" y="322"/>
                    <a:pt x="454" y="316"/>
                  </a:cubicBezTo>
                  <a:cubicBezTo>
                    <a:pt x="448" y="313"/>
                    <a:pt x="445" y="308"/>
                    <a:pt x="439" y="305"/>
                  </a:cubicBezTo>
                  <a:cubicBezTo>
                    <a:pt x="437" y="304"/>
                    <a:pt x="434" y="304"/>
                    <a:pt x="431" y="304"/>
                  </a:cubicBezTo>
                  <a:cubicBezTo>
                    <a:pt x="435" y="296"/>
                    <a:pt x="435" y="296"/>
                    <a:pt x="431" y="290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7" y="287"/>
                    <a:pt x="427" y="287"/>
                    <a:pt x="427" y="281"/>
                  </a:cubicBezTo>
                  <a:cubicBezTo>
                    <a:pt x="427" y="281"/>
                    <a:pt x="427" y="281"/>
                    <a:pt x="427" y="281"/>
                  </a:cubicBezTo>
                  <a:cubicBezTo>
                    <a:pt x="436" y="281"/>
                    <a:pt x="436" y="281"/>
                    <a:pt x="436" y="280"/>
                  </a:cubicBezTo>
                  <a:cubicBezTo>
                    <a:pt x="433" y="275"/>
                    <a:pt x="433" y="275"/>
                    <a:pt x="433" y="273"/>
                  </a:cubicBezTo>
                  <a:cubicBezTo>
                    <a:pt x="436" y="272"/>
                    <a:pt x="436" y="272"/>
                    <a:pt x="437" y="271"/>
                  </a:cubicBezTo>
                  <a:cubicBezTo>
                    <a:pt x="436" y="268"/>
                    <a:pt x="434" y="265"/>
                    <a:pt x="435" y="261"/>
                  </a:cubicBezTo>
                  <a:cubicBezTo>
                    <a:pt x="434" y="261"/>
                    <a:pt x="433" y="261"/>
                    <a:pt x="433" y="261"/>
                  </a:cubicBezTo>
                  <a:cubicBezTo>
                    <a:pt x="434" y="259"/>
                    <a:pt x="434" y="259"/>
                    <a:pt x="435" y="258"/>
                  </a:cubicBezTo>
                  <a:cubicBezTo>
                    <a:pt x="436" y="253"/>
                    <a:pt x="436" y="245"/>
                    <a:pt x="433" y="237"/>
                  </a:cubicBezTo>
                  <a:cubicBezTo>
                    <a:pt x="432" y="239"/>
                    <a:pt x="432" y="239"/>
                    <a:pt x="423" y="241"/>
                  </a:cubicBezTo>
                  <a:cubicBezTo>
                    <a:pt x="423" y="242"/>
                    <a:pt x="422" y="244"/>
                    <a:pt x="422" y="245"/>
                  </a:cubicBezTo>
                  <a:cubicBezTo>
                    <a:pt x="414" y="250"/>
                    <a:pt x="414" y="250"/>
                    <a:pt x="411" y="254"/>
                  </a:cubicBezTo>
                  <a:cubicBezTo>
                    <a:pt x="411" y="254"/>
                    <a:pt x="411" y="254"/>
                    <a:pt x="411" y="254"/>
                  </a:cubicBezTo>
                  <a:cubicBezTo>
                    <a:pt x="411" y="250"/>
                    <a:pt x="411" y="250"/>
                    <a:pt x="410" y="249"/>
                  </a:cubicBezTo>
                  <a:cubicBezTo>
                    <a:pt x="405" y="252"/>
                    <a:pt x="405" y="252"/>
                    <a:pt x="394" y="253"/>
                  </a:cubicBezTo>
                  <a:cubicBezTo>
                    <a:pt x="394" y="244"/>
                    <a:pt x="39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4" y="243"/>
                    <a:pt x="384" y="243"/>
                    <a:pt x="387" y="240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90" y="240"/>
                    <a:pt x="391" y="240"/>
                    <a:pt x="391" y="239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403" y="218"/>
                    <a:pt x="403" y="218"/>
                    <a:pt x="393" y="211"/>
                  </a:cubicBezTo>
                  <a:cubicBezTo>
                    <a:pt x="394" y="198"/>
                    <a:pt x="394" y="198"/>
                    <a:pt x="393" y="196"/>
                  </a:cubicBezTo>
                  <a:cubicBezTo>
                    <a:pt x="389" y="192"/>
                    <a:pt x="384" y="196"/>
                    <a:pt x="380" y="194"/>
                  </a:cubicBezTo>
                  <a:cubicBezTo>
                    <a:pt x="376" y="193"/>
                    <a:pt x="375" y="188"/>
                    <a:pt x="371" y="187"/>
                  </a:cubicBezTo>
                  <a:cubicBezTo>
                    <a:pt x="370" y="186"/>
                    <a:pt x="370" y="186"/>
                    <a:pt x="369" y="186"/>
                  </a:cubicBezTo>
                  <a:cubicBezTo>
                    <a:pt x="364" y="187"/>
                    <a:pt x="359" y="191"/>
                    <a:pt x="359" y="195"/>
                  </a:cubicBezTo>
                  <a:cubicBezTo>
                    <a:pt x="360" y="197"/>
                    <a:pt x="360" y="197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9" y="204"/>
                    <a:pt x="351" y="205"/>
                    <a:pt x="352" y="206"/>
                  </a:cubicBezTo>
                  <a:cubicBezTo>
                    <a:pt x="349" y="209"/>
                    <a:pt x="348" y="214"/>
                    <a:pt x="344" y="217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7" y="227"/>
                    <a:pt x="327" y="228"/>
                    <a:pt x="329" y="234"/>
                  </a:cubicBezTo>
                  <a:cubicBezTo>
                    <a:pt x="331" y="243"/>
                    <a:pt x="324" y="250"/>
                    <a:pt x="323" y="251"/>
                  </a:cubicBezTo>
                  <a:cubicBezTo>
                    <a:pt x="321" y="253"/>
                    <a:pt x="308" y="266"/>
                    <a:pt x="287" y="266"/>
                  </a:cubicBezTo>
                  <a:cubicBezTo>
                    <a:pt x="285" y="269"/>
                    <a:pt x="287" y="274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4" y="278"/>
                    <a:pt x="284" y="278"/>
                    <a:pt x="284" y="27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3" y="277"/>
                  </a:cubicBezTo>
                  <a:cubicBezTo>
                    <a:pt x="283" y="279"/>
                    <a:pt x="282" y="281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5"/>
                    <a:pt x="280" y="285"/>
                  </a:cubicBezTo>
                  <a:cubicBezTo>
                    <a:pt x="280" y="285"/>
                    <a:pt x="279" y="285"/>
                    <a:pt x="279" y="285"/>
                  </a:cubicBezTo>
                  <a:cubicBezTo>
                    <a:pt x="279" y="285"/>
                    <a:pt x="279" y="285"/>
                    <a:pt x="279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6" y="293"/>
                    <a:pt x="276" y="293"/>
                    <a:pt x="266" y="306"/>
                  </a:cubicBezTo>
                  <a:cubicBezTo>
                    <a:pt x="266" y="301"/>
                    <a:pt x="266" y="301"/>
                    <a:pt x="266" y="300"/>
                  </a:cubicBezTo>
                  <a:cubicBezTo>
                    <a:pt x="262" y="302"/>
                    <a:pt x="262" y="302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7"/>
                    <a:pt x="260" y="307"/>
                    <a:pt x="260" y="306"/>
                  </a:cubicBezTo>
                  <a:cubicBezTo>
                    <a:pt x="259" y="302"/>
                    <a:pt x="259" y="302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9" y="295"/>
                    <a:pt x="258" y="291"/>
                    <a:pt x="254" y="288"/>
                  </a:cubicBezTo>
                  <a:cubicBezTo>
                    <a:pt x="273" y="255"/>
                    <a:pt x="273" y="255"/>
                    <a:pt x="273" y="255"/>
                  </a:cubicBezTo>
                  <a:cubicBezTo>
                    <a:pt x="271" y="253"/>
                    <a:pt x="271" y="253"/>
                    <a:pt x="264" y="250"/>
                  </a:cubicBezTo>
                  <a:cubicBezTo>
                    <a:pt x="249" y="244"/>
                    <a:pt x="260" y="216"/>
                    <a:pt x="240" y="215"/>
                  </a:cubicBezTo>
                  <a:cubicBezTo>
                    <a:pt x="241" y="207"/>
                    <a:pt x="251" y="204"/>
                    <a:pt x="252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56" y="179"/>
                    <a:pt x="270" y="172"/>
                    <a:pt x="300" y="158"/>
                  </a:cubicBezTo>
                  <a:cubicBezTo>
                    <a:pt x="300" y="158"/>
                    <a:pt x="300" y="156"/>
                    <a:pt x="300" y="156"/>
                  </a:cubicBezTo>
                  <a:cubicBezTo>
                    <a:pt x="300" y="155"/>
                    <a:pt x="300" y="155"/>
                    <a:pt x="300" y="155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308" y="156"/>
                    <a:pt x="308" y="156"/>
                    <a:pt x="309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4"/>
                    <a:pt x="311" y="154"/>
                  </a:cubicBezTo>
                  <a:cubicBezTo>
                    <a:pt x="312" y="151"/>
                    <a:pt x="309" y="148"/>
                    <a:pt x="310" y="144"/>
                  </a:cubicBezTo>
                  <a:cubicBezTo>
                    <a:pt x="310" y="143"/>
                    <a:pt x="310" y="143"/>
                    <a:pt x="310" y="143"/>
                  </a:cubicBezTo>
                  <a:cubicBezTo>
                    <a:pt x="310" y="143"/>
                    <a:pt x="310" y="143"/>
                    <a:pt x="310" y="142"/>
                  </a:cubicBezTo>
                  <a:cubicBezTo>
                    <a:pt x="313" y="145"/>
                    <a:pt x="314" y="149"/>
                    <a:pt x="318" y="152"/>
                  </a:cubicBezTo>
                  <a:cubicBezTo>
                    <a:pt x="319" y="151"/>
                    <a:pt x="319" y="151"/>
                    <a:pt x="324" y="147"/>
                  </a:cubicBezTo>
                  <a:cubicBezTo>
                    <a:pt x="325" y="147"/>
                    <a:pt x="326" y="148"/>
                    <a:pt x="326" y="149"/>
                  </a:cubicBezTo>
                  <a:cubicBezTo>
                    <a:pt x="332" y="152"/>
                    <a:pt x="343" y="145"/>
                    <a:pt x="347" y="142"/>
                  </a:cubicBezTo>
                  <a:cubicBezTo>
                    <a:pt x="347" y="142"/>
                    <a:pt x="347" y="142"/>
                    <a:pt x="347" y="142"/>
                  </a:cubicBezTo>
                  <a:cubicBezTo>
                    <a:pt x="346" y="141"/>
                    <a:pt x="346" y="141"/>
                    <a:pt x="343" y="128"/>
                  </a:cubicBezTo>
                  <a:cubicBezTo>
                    <a:pt x="347" y="128"/>
                    <a:pt x="347" y="128"/>
                    <a:pt x="348" y="128"/>
                  </a:cubicBezTo>
                  <a:cubicBezTo>
                    <a:pt x="349" y="132"/>
                    <a:pt x="349" y="132"/>
                    <a:pt x="348" y="137"/>
                  </a:cubicBezTo>
                  <a:cubicBezTo>
                    <a:pt x="352" y="139"/>
                    <a:pt x="363" y="135"/>
                    <a:pt x="366" y="133"/>
                  </a:cubicBezTo>
                  <a:cubicBezTo>
                    <a:pt x="366" y="132"/>
                    <a:pt x="366" y="131"/>
                    <a:pt x="365" y="130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9" y="128"/>
                    <a:pt x="370" y="128"/>
                    <a:pt x="374" y="130"/>
                  </a:cubicBezTo>
                  <a:cubicBezTo>
                    <a:pt x="373" y="130"/>
                    <a:pt x="372" y="132"/>
                    <a:pt x="372" y="132"/>
                  </a:cubicBezTo>
                  <a:cubicBezTo>
                    <a:pt x="372" y="133"/>
                    <a:pt x="372" y="133"/>
                    <a:pt x="373" y="134"/>
                  </a:cubicBezTo>
                  <a:cubicBezTo>
                    <a:pt x="375" y="134"/>
                    <a:pt x="375" y="134"/>
                    <a:pt x="377" y="135"/>
                  </a:cubicBezTo>
                  <a:cubicBezTo>
                    <a:pt x="378" y="135"/>
                    <a:pt x="379" y="134"/>
                    <a:pt x="380" y="127"/>
                  </a:cubicBezTo>
                  <a:cubicBezTo>
                    <a:pt x="381" y="127"/>
                    <a:pt x="382" y="127"/>
                    <a:pt x="383" y="127"/>
                  </a:cubicBezTo>
                  <a:cubicBezTo>
                    <a:pt x="383" y="130"/>
                    <a:pt x="381" y="133"/>
                    <a:pt x="381" y="136"/>
                  </a:cubicBezTo>
                  <a:cubicBezTo>
                    <a:pt x="402" y="130"/>
                    <a:pt x="402" y="130"/>
                    <a:pt x="403" y="128"/>
                  </a:cubicBezTo>
                  <a:cubicBezTo>
                    <a:pt x="407" y="123"/>
                    <a:pt x="406" y="114"/>
                    <a:pt x="415" y="113"/>
                  </a:cubicBezTo>
                  <a:cubicBezTo>
                    <a:pt x="415" y="114"/>
                    <a:pt x="415" y="116"/>
                    <a:pt x="414" y="116"/>
                  </a:cubicBezTo>
                  <a:cubicBezTo>
                    <a:pt x="416" y="116"/>
                    <a:pt x="419" y="117"/>
                    <a:pt x="424" y="111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3" y="106"/>
                    <a:pt x="424" y="103"/>
                    <a:pt x="417" y="99"/>
                  </a:cubicBezTo>
                  <a:cubicBezTo>
                    <a:pt x="417" y="99"/>
                    <a:pt x="417" y="99"/>
                    <a:pt x="417" y="99"/>
                  </a:cubicBezTo>
                  <a:cubicBezTo>
                    <a:pt x="408" y="101"/>
                    <a:pt x="408" y="105"/>
                    <a:pt x="408" y="108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21"/>
                    <a:pt x="373" y="114"/>
                    <a:pt x="383" y="108"/>
                  </a:cubicBezTo>
                  <a:cubicBezTo>
                    <a:pt x="384" y="109"/>
                    <a:pt x="384" y="109"/>
                    <a:pt x="384" y="109"/>
                  </a:cubicBezTo>
                  <a:cubicBezTo>
                    <a:pt x="388" y="108"/>
                    <a:pt x="394" y="103"/>
                    <a:pt x="393" y="98"/>
                  </a:cubicBezTo>
                  <a:cubicBezTo>
                    <a:pt x="388" y="100"/>
                    <a:pt x="383" y="105"/>
                    <a:pt x="376" y="105"/>
                  </a:cubicBezTo>
                  <a:cubicBezTo>
                    <a:pt x="381" y="102"/>
                    <a:pt x="386" y="97"/>
                    <a:pt x="392" y="94"/>
                  </a:cubicBezTo>
                  <a:cubicBezTo>
                    <a:pt x="392" y="93"/>
                    <a:pt x="392" y="92"/>
                    <a:pt x="392" y="91"/>
                  </a:cubicBezTo>
                  <a:cubicBezTo>
                    <a:pt x="391" y="91"/>
                    <a:pt x="390" y="91"/>
                    <a:pt x="389" y="91"/>
                  </a:cubicBezTo>
                  <a:cubicBezTo>
                    <a:pt x="389" y="86"/>
                    <a:pt x="395" y="86"/>
                    <a:pt x="396" y="86"/>
                  </a:cubicBezTo>
                  <a:cubicBezTo>
                    <a:pt x="397" y="86"/>
                    <a:pt x="416" y="73"/>
                    <a:pt x="416" y="67"/>
                  </a:cubicBezTo>
                  <a:cubicBezTo>
                    <a:pt x="416" y="67"/>
                    <a:pt x="415" y="67"/>
                    <a:pt x="415" y="66"/>
                  </a:cubicBezTo>
                  <a:cubicBezTo>
                    <a:pt x="414" y="66"/>
                    <a:pt x="414" y="66"/>
                    <a:pt x="404" y="71"/>
                  </a:cubicBezTo>
                  <a:cubicBezTo>
                    <a:pt x="404" y="71"/>
                    <a:pt x="404" y="70"/>
                    <a:pt x="404" y="70"/>
                  </a:cubicBezTo>
                  <a:cubicBezTo>
                    <a:pt x="403" y="70"/>
                    <a:pt x="381" y="79"/>
                    <a:pt x="381" y="86"/>
                  </a:cubicBezTo>
                  <a:cubicBezTo>
                    <a:pt x="381" y="86"/>
                    <a:pt x="382" y="86"/>
                    <a:pt x="382" y="87"/>
                  </a:cubicBezTo>
                  <a:cubicBezTo>
                    <a:pt x="382" y="87"/>
                    <a:pt x="382" y="89"/>
                    <a:pt x="382" y="89"/>
                  </a:cubicBezTo>
                  <a:cubicBezTo>
                    <a:pt x="382" y="90"/>
                    <a:pt x="383" y="90"/>
                    <a:pt x="383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4" y="90"/>
                    <a:pt x="384" y="91"/>
                    <a:pt x="383" y="91"/>
                  </a:cubicBezTo>
                  <a:cubicBezTo>
                    <a:pt x="383" y="91"/>
                    <a:pt x="383" y="91"/>
                    <a:pt x="382" y="91"/>
                  </a:cubicBezTo>
                  <a:cubicBezTo>
                    <a:pt x="382" y="92"/>
                    <a:pt x="382" y="92"/>
                    <a:pt x="381" y="92"/>
                  </a:cubicBezTo>
                  <a:cubicBezTo>
                    <a:pt x="381" y="92"/>
                    <a:pt x="381" y="92"/>
                    <a:pt x="380" y="93"/>
                  </a:cubicBezTo>
                  <a:cubicBezTo>
                    <a:pt x="380" y="93"/>
                    <a:pt x="380" y="93"/>
                    <a:pt x="379" y="93"/>
                  </a:cubicBezTo>
                  <a:cubicBezTo>
                    <a:pt x="379" y="94"/>
                    <a:pt x="379" y="94"/>
                    <a:pt x="378" y="94"/>
                  </a:cubicBezTo>
                  <a:cubicBezTo>
                    <a:pt x="378" y="94"/>
                    <a:pt x="378" y="94"/>
                    <a:pt x="378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4"/>
                    <a:pt x="378" y="93"/>
                    <a:pt x="378" y="92"/>
                  </a:cubicBezTo>
                  <a:cubicBezTo>
                    <a:pt x="375" y="92"/>
                    <a:pt x="374" y="92"/>
                    <a:pt x="371" y="94"/>
                  </a:cubicBezTo>
                  <a:cubicBezTo>
                    <a:pt x="371" y="94"/>
                    <a:pt x="371" y="94"/>
                    <a:pt x="370" y="94"/>
                  </a:cubicBezTo>
                  <a:cubicBezTo>
                    <a:pt x="371" y="94"/>
                    <a:pt x="373" y="94"/>
                    <a:pt x="374" y="94"/>
                  </a:cubicBezTo>
                  <a:cubicBezTo>
                    <a:pt x="370" y="101"/>
                    <a:pt x="359" y="101"/>
                    <a:pt x="359" y="101"/>
                  </a:cubicBezTo>
                  <a:cubicBezTo>
                    <a:pt x="355" y="101"/>
                    <a:pt x="355" y="101"/>
                    <a:pt x="343" y="110"/>
                  </a:cubicBezTo>
                  <a:cubicBezTo>
                    <a:pt x="343" y="106"/>
                    <a:pt x="343" y="106"/>
                    <a:pt x="355" y="99"/>
                  </a:cubicBezTo>
                  <a:cubicBezTo>
                    <a:pt x="355" y="98"/>
                    <a:pt x="355" y="98"/>
                    <a:pt x="355" y="94"/>
                  </a:cubicBezTo>
                  <a:cubicBezTo>
                    <a:pt x="354" y="94"/>
                    <a:pt x="354" y="94"/>
                    <a:pt x="354" y="93"/>
                  </a:cubicBezTo>
                  <a:cubicBezTo>
                    <a:pt x="353" y="94"/>
                    <a:pt x="351" y="94"/>
                    <a:pt x="351" y="95"/>
                  </a:cubicBezTo>
                  <a:cubicBezTo>
                    <a:pt x="352" y="98"/>
                    <a:pt x="351" y="98"/>
                    <a:pt x="345" y="102"/>
                  </a:cubicBezTo>
                  <a:cubicBezTo>
                    <a:pt x="345" y="101"/>
                    <a:pt x="345" y="101"/>
                    <a:pt x="345" y="100"/>
                  </a:cubicBezTo>
                  <a:cubicBezTo>
                    <a:pt x="345" y="100"/>
                    <a:pt x="346" y="99"/>
                    <a:pt x="347" y="98"/>
                  </a:cubicBezTo>
                  <a:cubicBezTo>
                    <a:pt x="344" y="97"/>
                    <a:pt x="337" y="95"/>
                    <a:pt x="337" y="95"/>
                  </a:cubicBezTo>
                  <a:cubicBezTo>
                    <a:pt x="336" y="95"/>
                    <a:pt x="336" y="94"/>
                    <a:pt x="336" y="94"/>
                  </a:cubicBezTo>
                  <a:cubicBezTo>
                    <a:pt x="336" y="92"/>
                    <a:pt x="336" y="91"/>
                    <a:pt x="339" y="89"/>
                  </a:cubicBezTo>
                  <a:cubicBezTo>
                    <a:pt x="339" y="88"/>
                    <a:pt x="338" y="88"/>
                    <a:pt x="338" y="88"/>
                  </a:cubicBezTo>
                  <a:cubicBezTo>
                    <a:pt x="338" y="87"/>
                    <a:pt x="338" y="86"/>
                    <a:pt x="339" y="85"/>
                  </a:cubicBezTo>
                  <a:cubicBezTo>
                    <a:pt x="338" y="85"/>
                    <a:pt x="338" y="84"/>
                    <a:pt x="338" y="84"/>
                  </a:cubicBezTo>
                  <a:cubicBezTo>
                    <a:pt x="320" y="91"/>
                    <a:pt x="320" y="91"/>
                    <a:pt x="312" y="97"/>
                  </a:cubicBezTo>
                  <a:cubicBezTo>
                    <a:pt x="317" y="91"/>
                    <a:pt x="323" y="88"/>
                    <a:pt x="328" y="82"/>
                  </a:cubicBezTo>
                  <a:cubicBezTo>
                    <a:pt x="327" y="82"/>
                    <a:pt x="327" y="82"/>
                    <a:pt x="323" y="82"/>
                  </a:cubicBezTo>
                  <a:cubicBezTo>
                    <a:pt x="323" y="82"/>
                    <a:pt x="322" y="81"/>
                    <a:pt x="322" y="81"/>
                  </a:cubicBezTo>
                  <a:cubicBezTo>
                    <a:pt x="326" y="74"/>
                    <a:pt x="335" y="73"/>
                    <a:pt x="340" y="69"/>
                  </a:cubicBezTo>
                  <a:cubicBezTo>
                    <a:pt x="340" y="66"/>
                    <a:pt x="340" y="66"/>
                    <a:pt x="357" y="55"/>
                  </a:cubicBezTo>
                  <a:cubicBezTo>
                    <a:pt x="355" y="55"/>
                    <a:pt x="355" y="56"/>
                    <a:pt x="354" y="56"/>
                  </a:cubicBezTo>
                  <a:cubicBezTo>
                    <a:pt x="332" y="68"/>
                    <a:pt x="307" y="83"/>
                    <a:pt x="287" y="95"/>
                  </a:cubicBezTo>
                  <a:cubicBezTo>
                    <a:pt x="231" y="136"/>
                    <a:pt x="230" y="137"/>
                    <a:pt x="203" y="162"/>
                  </a:cubicBezTo>
                  <a:cubicBezTo>
                    <a:pt x="183" y="182"/>
                    <a:pt x="156" y="210"/>
                    <a:pt x="138" y="232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89" y="298"/>
                    <a:pt x="89" y="299"/>
                    <a:pt x="71" y="331"/>
                  </a:cubicBezTo>
                  <a:cubicBezTo>
                    <a:pt x="59" y="354"/>
                    <a:pt x="43" y="385"/>
                    <a:pt x="33" y="409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30" y="418"/>
                    <a:pt x="30" y="418"/>
                    <a:pt x="26" y="429"/>
                  </a:cubicBezTo>
                  <a:cubicBezTo>
                    <a:pt x="25" y="431"/>
                    <a:pt x="25" y="431"/>
                    <a:pt x="25" y="431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3"/>
                    <a:pt x="25" y="433"/>
                    <a:pt x="25" y="433"/>
                  </a:cubicBezTo>
                  <a:cubicBezTo>
                    <a:pt x="25" y="433"/>
                    <a:pt x="24" y="433"/>
                    <a:pt x="24" y="434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24" y="434"/>
                    <a:pt x="24" y="434"/>
                    <a:pt x="24" y="435"/>
                  </a:cubicBezTo>
                  <a:cubicBezTo>
                    <a:pt x="24" y="435"/>
                    <a:pt x="24" y="435"/>
                    <a:pt x="24" y="435"/>
                  </a:cubicBezTo>
                  <a:cubicBezTo>
                    <a:pt x="8" y="486"/>
                    <a:pt x="3" y="506"/>
                    <a:pt x="0" y="547"/>
                  </a:cubicBezTo>
                  <a:cubicBezTo>
                    <a:pt x="4" y="538"/>
                    <a:pt x="6" y="529"/>
                    <a:pt x="8" y="519"/>
                  </a:cubicBezTo>
                  <a:cubicBezTo>
                    <a:pt x="9" y="549"/>
                    <a:pt x="1" y="578"/>
                    <a:pt x="5" y="608"/>
                  </a:cubicBezTo>
                  <a:cubicBezTo>
                    <a:pt x="5" y="608"/>
                    <a:pt x="26" y="650"/>
                    <a:pt x="26" y="650"/>
                  </a:cubicBezTo>
                  <a:cubicBezTo>
                    <a:pt x="28" y="649"/>
                    <a:pt x="31" y="648"/>
                    <a:pt x="33" y="647"/>
                  </a:cubicBezTo>
                  <a:cubicBezTo>
                    <a:pt x="41" y="657"/>
                    <a:pt x="40" y="671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50" y="680"/>
                  </a:cubicBezTo>
                  <a:cubicBezTo>
                    <a:pt x="55" y="684"/>
                    <a:pt x="59" y="690"/>
                    <a:pt x="64" y="695"/>
                  </a:cubicBezTo>
                  <a:cubicBezTo>
                    <a:pt x="65" y="694"/>
                    <a:pt x="66" y="694"/>
                    <a:pt x="67" y="693"/>
                  </a:cubicBezTo>
                  <a:cubicBezTo>
                    <a:pt x="67" y="694"/>
                    <a:pt x="68" y="695"/>
                    <a:pt x="69" y="696"/>
                  </a:cubicBezTo>
                  <a:cubicBezTo>
                    <a:pt x="69" y="699"/>
                    <a:pt x="69" y="699"/>
                    <a:pt x="69" y="698"/>
                  </a:cubicBezTo>
                  <a:cubicBezTo>
                    <a:pt x="69" y="698"/>
                    <a:pt x="69" y="698"/>
                    <a:pt x="69" y="698"/>
                  </a:cubicBezTo>
                  <a:cubicBezTo>
                    <a:pt x="69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7" y="698"/>
                  </a:cubicBezTo>
                  <a:cubicBezTo>
                    <a:pt x="67" y="698"/>
                    <a:pt x="67" y="699"/>
                    <a:pt x="67" y="699"/>
                  </a:cubicBezTo>
                  <a:cubicBezTo>
                    <a:pt x="71" y="707"/>
                    <a:pt x="78" y="714"/>
                    <a:pt x="79" y="724"/>
                  </a:cubicBezTo>
                  <a:cubicBezTo>
                    <a:pt x="78" y="724"/>
                    <a:pt x="78" y="724"/>
                    <a:pt x="78" y="724"/>
                  </a:cubicBezTo>
                  <a:cubicBezTo>
                    <a:pt x="79" y="727"/>
                    <a:pt x="79" y="727"/>
                    <a:pt x="79" y="727"/>
                  </a:cubicBezTo>
                  <a:cubicBezTo>
                    <a:pt x="78" y="733"/>
                    <a:pt x="78" y="734"/>
                    <a:pt x="82" y="739"/>
                  </a:cubicBezTo>
                  <a:cubicBezTo>
                    <a:pt x="83" y="738"/>
                    <a:pt x="82" y="735"/>
                    <a:pt x="82" y="733"/>
                  </a:cubicBezTo>
                  <a:cubicBezTo>
                    <a:pt x="81" y="732"/>
                    <a:pt x="81" y="732"/>
                    <a:pt x="81" y="732"/>
                  </a:cubicBezTo>
                  <a:cubicBezTo>
                    <a:pt x="87" y="739"/>
                    <a:pt x="92" y="754"/>
                    <a:pt x="92" y="754"/>
                  </a:cubicBezTo>
                  <a:cubicBezTo>
                    <a:pt x="93" y="754"/>
                    <a:pt x="94" y="755"/>
                    <a:pt x="94" y="755"/>
                  </a:cubicBezTo>
                  <a:cubicBezTo>
                    <a:pt x="94" y="752"/>
                    <a:pt x="94" y="752"/>
                    <a:pt x="94" y="752"/>
                  </a:cubicBezTo>
                  <a:cubicBezTo>
                    <a:pt x="95" y="754"/>
                    <a:pt x="96" y="757"/>
                    <a:pt x="96" y="759"/>
                  </a:cubicBezTo>
                  <a:cubicBezTo>
                    <a:pt x="101" y="759"/>
                    <a:pt x="105" y="762"/>
                    <a:pt x="107" y="767"/>
                  </a:cubicBezTo>
                  <a:cubicBezTo>
                    <a:pt x="109" y="766"/>
                    <a:pt x="109" y="766"/>
                    <a:pt x="109" y="766"/>
                  </a:cubicBezTo>
                  <a:cubicBezTo>
                    <a:pt x="110" y="768"/>
                    <a:pt x="111" y="771"/>
                    <a:pt x="111" y="773"/>
                  </a:cubicBezTo>
                  <a:cubicBezTo>
                    <a:pt x="112" y="773"/>
                    <a:pt x="114" y="774"/>
                    <a:pt x="115" y="774"/>
                  </a:cubicBezTo>
                  <a:cubicBezTo>
                    <a:pt x="115" y="773"/>
                    <a:pt x="116" y="772"/>
                    <a:pt x="117" y="771"/>
                  </a:cubicBezTo>
                  <a:cubicBezTo>
                    <a:pt x="116" y="769"/>
                    <a:pt x="115" y="766"/>
                    <a:pt x="115" y="764"/>
                  </a:cubicBezTo>
                  <a:cubicBezTo>
                    <a:pt x="117" y="764"/>
                    <a:pt x="118" y="763"/>
                    <a:pt x="119" y="763"/>
                  </a:cubicBezTo>
                  <a:cubicBezTo>
                    <a:pt x="120" y="762"/>
                    <a:pt x="120" y="761"/>
                    <a:pt x="121" y="760"/>
                  </a:cubicBezTo>
                  <a:cubicBezTo>
                    <a:pt x="123" y="761"/>
                    <a:pt x="127" y="762"/>
                    <a:pt x="133" y="772"/>
                  </a:cubicBezTo>
                  <a:cubicBezTo>
                    <a:pt x="132" y="772"/>
                    <a:pt x="130" y="772"/>
                    <a:pt x="129" y="772"/>
                  </a:cubicBezTo>
                  <a:cubicBezTo>
                    <a:pt x="130" y="775"/>
                    <a:pt x="131" y="778"/>
                    <a:pt x="131" y="780"/>
                  </a:cubicBezTo>
                  <a:cubicBezTo>
                    <a:pt x="130" y="780"/>
                    <a:pt x="129" y="781"/>
                    <a:pt x="128" y="782"/>
                  </a:cubicBezTo>
                  <a:cubicBezTo>
                    <a:pt x="127" y="781"/>
                    <a:pt x="126" y="781"/>
                    <a:pt x="125" y="780"/>
                  </a:cubicBezTo>
                  <a:cubicBezTo>
                    <a:pt x="123" y="782"/>
                    <a:pt x="122" y="783"/>
                    <a:pt x="121" y="785"/>
                  </a:cubicBezTo>
                  <a:cubicBezTo>
                    <a:pt x="120" y="784"/>
                    <a:pt x="120" y="783"/>
                    <a:pt x="119" y="782"/>
                  </a:cubicBezTo>
                  <a:cubicBezTo>
                    <a:pt x="118" y="782"/>
                    <a:pt x="116" y="782"/>
                    <a:pt x="115" y="783"/>
                  </a:cubicBezTo>
                  <a:cubicBezTo>
                    <a:pt x="108" y="799"/>
                    <a:pt x="108" y="799"/>
                    <a:pt x="105" y="801"/>
                  </a:cubicBezTo>
                  <a:cubicBezTo>
                    <a:pt x="105" y="803"/>
                    <a:pt x="105" y="805"/>
                    <a:pt x="105" y="807"/>
                  </a:cubicBezTo>
                  <a:cubicBezTo>
                    <a:pt x="104" y="805"/>
                    <a:pt x="103" y="802"/>
                    <a:pt x="102" y="800"/>
                  </a:cubicBezTo>
                  <a:cubicBezTo>
                    <a:pt x="100" y="798"/>
                    <a:pt x="100" y="798"/>
                    <a:pt x="100" y="798"/>
                  </a:cubicBezTo>
                  <a:cubicBezTo>
                    <a:pt x="101" y="800"/>
                    <a:pt x="102" y="803"/>
                    <a:pt x="103" y="806"/>
                  </a:cubicBezTo>
                  <a:cubicBezTo>
                    <a:pt x="101" y="807"/>
                    <a:pt x="100" y="810"/>
                    <a:pt x="98" y="812"/>
                  </a:cubicBezTo>
                  <a:cubicBezTo>
                    <a:pt x="101" y="816"/>
                    <a:pt x="101" y="822"/>
                    <a:pt x="104" y="826"/>
                  </a:cubicBezTo>
                  <a:cubicBezTo>
                    <a:pt x="101" y="836"/>
                    <a:pt x="107" y="846"/>
                    <a:pt x="104" y="856"/>
                  </a:cubicBezTo>
                  <a:cubicBezTo>
                    <a:pt x="102" y="856"/>
                    <a:pt x="101" y="856"/>
                    <a:pt x="100" y="856"/>
                  </a:cubicBezTo>
                  <a:cubicBezTo>
                    <a:pt x="99" y="857"/>
                    <a:pt x="99" y="859"/>
                    <a:pt x="99" y="860"/>
                  </a:cubicBezTo>
                  <a:cubicBezTo>
                    <a:pt x="99" y="860"/>
                    <a:pt x="97" y="861"/>
                    <a:pt x="97" y="862"/>
                  </a:cubicBezTo>
                  <a:cubicBezTo>
                    <a:pt x="97" y="863"/>
                    <a:pt x="97" y="864"/>
                    <a:pt x="97" y="866"/>
                  </a:cubicBezTo>
                  <a:cubicBezTo>
                    <a:pt x="97" y="866"/>
                    <a:pt x="95" y="870"/>
                    <a:pt x="90" y="882"/>
                  </a:cubicBezTo>
                  <a:cubicBezTo>
                    <a:pt x="92" y="895"/>
                    <a:pt x="92" y="895"/>
                    <a:pt x="92" y="895"/>
                  </a:cubicBezTo>
                  <a:cubicBezTo>
                    <a:pt x="94" y="898"/>
                    <a:pt x="94" y="898"/>
                    <a:pt x="96" y="899"/>
                  </a:cubicBezTo>
                  <a:cubicBezTo>
                    <a:pt x="97" y="899"/>
                    <a:pt x="97" y="898"/>
                    <a:pt x="98" y="897"/>
                  </a:cubicBezTo>
                  <a:cubicBezTo>
                    <a:pt x="99" y="898"/>
                    <a:pt x="100" y="900"/>
                    <a:pt x="100" y="901"/>
                  </a:cubicBezTo>
                  <a:cubicBezTo>
                    <a:pt x="100" y="907"/>
                    <a:pt x="94" y="909"/>
                    <a:pt x="94" y="914"/>
                  </a:cubicBezTo>
                  <a:cubicBezTo>
                    <a:pt x="94" y="920"/>
                    <a:pt x="99" y="923"/>
                    <a:pt x="100" y="928"/>
                  </a:cubicBezTo>
                  <a:cubicBezTo>
                    <a:pt x="100" y="927"/>
                    <a:pt x="100" y="927"/>
                    <a:pt x="100" y="927"/>
                  </a:cubicBezTo>
                  <a:cubicBezTo>
                    <a:pt x="98" y="928"/>
                    <a:pt x="98" y="928"/>
                    <a:pt x="98" y="928"/>
                  </a:cubicBezTo>
                  <a:cubicBezTo>
                    <a:pt x="108" y="939"/>
                    <a:pt x="108" y="939"/>
                    <a:pt x="148" y="1004"/>
                  </a:cubicBez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9" y="1006"/>
                  </a:cubicBezTo>
                  <a:cubicBezTo>
                    <a:pt x="149" y="1006"/>
                    <a:pt x="149" y="1006"/>
                    <a:pt x="149" y="1006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8"/>
                    <a:pt x="149" y="1008"/>
                  </a:cubicBezTo>
                  <a:cubicBezTo>
                    <a:pt x="149" y="1008"/>
                    <a:pt x="150" y="1008"/>
                    <a:pt x="150" y="1009"/>
                  </a:cubicBezTo>
                  <a:cubicBezTo>
                    <a:pt x="150" y="1009"/>
                    <a:pt x="150" y="1009"/>
                    <a:pt x="150" y="1009"/>
                  </a:cubicBezTo>
                  <a:cubicBezTo>
                    <a:pt x="150" y="1010"/>
                    <a:pt x="150" y="1010"/>
                    <a:pt x="150" y="1010"/>
                  </a:cubicBezTo>
                  <a:cubicBezTo>
                    <a:pt x="157" y="1020"/>
                    <a:pt x="162" y="1026"/>
                    <a:pt x="186" y="1044"/>
                  </a:cubicBezTo>
                  <a:cubicBezTo>
                    <a:pt x="198" y="1053"/>
                    <a:pt x="202" y="1058"/>
                    <a:pt x="216" y="1095"/>
                  </a:cubicBezTo>
                  <a:cubicBezTo>
                    <a:pt x="215" y="1096"/>
                    <a:pt x="215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8"/>
                  </a:cubicBezTo>
                  <a:cubicBezTo>
                    <a:pt x="216" y="1098"/>
                    <a:pt x="217" y="1098"/>
                    <a:pt x="217" y="1098"/>
                  </a:cubicBezTo>
                  <a:cubicBezTo>
                    <a:pt x="217" y="1098"/>
                    <a:pt x="241" y="1146"/>
                    <a:pt x="241" y="1149"/>
                  </a:cubicBezTo>
                  <a:cubicBezTo>
                    <a:pt x="241" y="1149"/>
                    <a:pt x="270" y="1195"/>
                    <a:pt x="271" y="1195"/>
                  </a:cubicBezTo>
                  <a:cubicBezTo>
                    <a:pt x="270" y="1195"/>
                    <a:pt x="270" y="1196"/>
                    <a:pt x="269" y="1196"/>
                  </a:cubicBezTo>
                  <a:cubicBezTo>
                    <a:pt x="270" y="1196"/>
                    <a:pt x="272" y="1198"/>
                    <a:pt x="273" y="1199"/>
                  </a:cubicBezTo>
                  <a:cubicBezTo>
                    <a:pt x="274" y="1200"/>
                    <a:pt x="274" y="1200"/>
                    <a:pt x="274" y="1200"/>
                  </a:cubicBezTo>
                  <a:cubicBezTo>
                    <a:pt x="275" y="1201"/>
                    <a:pt x="275" y="1201"/>
                    <a:pt x="275" y="1201"/>
                  </a:cubicBezTo>
                  <a:cubicBezTo>
                    <a:pt x="275" y="1201"/>
                    <a:pt x="275" y="1201"/>
                    <a:pt x="276" y="1202"/>
                  </a:cubicBezTo>
                  <a:cubicBezTo>
                    <a:pt x="276" y="1202"/>
                    <a:pt x="276" y="1202"/>
                    <a:pt x="276" y="1202"/>
                  </a:cubicBezTo>
                  <a:cubicBezTo>
                    <a:pt x="276" y="1203"/>
                    <a:pt x="277" y="1203"/>
                    <a:pt x="277" y="1203"/>
                  </a:cubicBezTo>
                  <a:cubicBezTo>
                    <a:pt x="277" y="1203"/>
                    <a:pt x="277" y="1203"/>
                    <a:pt x="277" y="1204"/>
                  </a:cubicBezTo>
                  <a:cubicBezTo>
                    <a:pt x="278" y="1204"/>
                    <a:pt x="278" y="1204"/>
                    <a:pt x="278" y="1204"/>
                  </a:cubicBezTo>
                  <a:cubicBezTo>
                    <a:pt x="278" y="1205"/>
                    <a:pt x="278" y="1205"/>
                    <a:pt x="279" y="1205"/>
                  </a:cubicBezTo>
                  <a:cubicBezTo>
                    <a:pt x="284" y="1210"/>
                    <a:pt x="284" y="1210"/>
                    <a:pt x="285" y="1211"/>
                  </a:cubicBezTo>
                  <a:cubicBezTo>
                    <a:pt x="285" y="1211"/>
                    <a:pt x="285" y="1211"/>
                    <a:pt x="285" y="1212"/>
                  </a:cubicBezTo>
                  <a:cubicBezTo>
                    <a:pt x="293" y="1223"/>
                    <a:pt x="322" y="1244"/>
                    <a:pt x="322" y="1244"/>
                  </a:cubicBezTo>
                  <a:cubicBezTo>
                    <a:pt x="325" y="1249"/>
                    <a:pt x="330" y="1252"/>
                    <a:pt x="333" y="1256"/>
                  </a:cubicBezTo>
                  <a:cubicBezTo>
                    <a:pt x="332" y="1255"/>
                    <a:pt x="331" y="1254"/>
                    <a:pt x="330" y="1253"/>
                  </a:cubicBezTo>
                  <a:cubicBezTo>
                    <a:pt x="331" y="1254"/>
                    <a:pt x="331" y="1254"/>
                    <a:pt x="331" y="1254"/>
                  </a:cubicBezTo>
                  <a:cubicBezTo>
                    <a:pt x="329" y="1253"/>
                    <a:pt x="328" y="1252"/>
                    <a:pt x="326" y="1251"/>
                  </a:cubicBezTo>
                  <a:cubicBezTo>
                    <a:pt x="327" y="1252"/>
                    <a:pt x="328" y="1253"/>
                    <a:pt x="328" y="1254"/>
                  </a:cubicBezTo>
                  <a:cubicBezTo>
                    <a:pt x="329" y="1254"/>
                    <a:pt x="329" y="1254"/>
                    <a:pt x="329" y="1254"/>
                  </a:cubicBezTo>
                  <a:cubicBezTo>
                    <a:pt x="329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1" y="1255"/>
                  </a:cubicBezTo>
                  <a:cubicBezTo>
                    <a:pt x="331" y="1255"/>
                    <a:pt x="331" y="1255"/>
                    <a:pt x="331" y="1255"/>
                  </a:cubicBezTo>
                  <a:cubicBezTo>
                    <a:pt x="336" y="1258"/>
                    <a:pt x="336" y="1258"/>
                    <a:pt x="338" y="1260"/>
                  </a:cubicBezTo>
                  <a:cubicBezTo>
                    <a:pt x="340" y="1261"/>
                    <a:pt x="340" y="1261"/>
                    <a:pt x="341" y="1262"/>
                  </a:cubicBezTo>
                  <a:cubicBezTo>
                    <a:pt x="343" y="1262"/>
                    <a:pt x="343" y="1262"/>
                    <a:pt x="343" y="1262"/>
                  </a:cubicBezTo>
                  <a:cubicBezTo>
                    <a:pt x="344" y="1263"/>
                    <a:pt x="344" y="1263"/>
                    <a:pt x="345" y="1264"/>
                  </a:cubicBezTo>
                  <a:cubicBezTo>
                    <a:pt x="346" y="1264"/>
                    <a:pt x="346" y="1264"/>
                    <a:pt x="346" y="1264"/>
                  </a:cubicBezTo>
                  <a:cubicBezTo>
                    <a:pt x="347" y="1265"/>
                    <a:pt x="347" y="1265"/>
                    <a:pt x="347" y="1265"/>
                  </a:cubicBezTo>
                  <a:cubicBezTo>
                    <a:pt x="346" y="1265"/>
                    <a:pt x="346" y="1264"/>
                    <a:pt x="345" y="1264"/>
                  </a:cubicBezTo>
                  <a:cubicBezTo>
                    <a:pt x="354" y="1272"/>
                    <a:pt x="365" y="1276"/>
                    <a:pt x="375" y="1283"/>
                  </a:cubicBezTo>
                  <a:cubicBezTo>
                    <a:pt x="375" y="1284"/>
                    <a:pt x="376" y="1284"/>
                    <a:pt x="377" y="1284"/>
                  </a:cubicBezTo>
                  <a:cubicBezTo>
                    <a:pt x="377" y="1284"/>
                    <a:pt x="377" y="1284"/>
                    <a:pt x="377" y="1284"/>
                  </a:cubicBezTo>
                  <a:cubicBezTo>
                    <a:pt x="383" y="1288"/>
                    <a:pt x="394" y="1292"/>
                    <a:pt x="394" y="1292"/>
                  </a:cubicBezTo>
                  <a:cubicBezTo>
                    <a:pt x="394" y="1293"/>
                    <a:pt x="394" y="1293"/>
                    <a:pt x="395" y="1293"/>
                  </a:cubicBezTo>
                  <a:cubicBezTo>
                    <a:pt x="399" y="1296"/>
                    <a:pt x="399" y="1296"/>
                    <a:pt x="402" y="1297"/>
                  </a:cubicBezTo>
                  <a:cubicBezTo>
                    <a:pt x="399" y="1295"/>
                    <a:pt x="397" y="1294"/>
                    <a:pt x="394" y="1292"/>
                  </a:cubicBezTo>
                  <a:cubicBezTo>
                    <a:pt x="394" y="1292"/>
                    <a:pt x="394" y="1292"/>
                    <a:pt x="394" y="1292"/>
                  </a:cubicBezTo>
                  <a:cubicBezTo>
                    <a:pt x="393" y="1291"/>
                    <a:pt x="393" y="1291"/>
                    <a:pt x="393" y="1291"/>
                  </a:cubicBezTo>
                  <a:cubicBezTo>
                    <a:pt x="394" y="1291"/>
                    <a:pt x="395" y="1292"/>
                    <a:pt x="395" y="1292"/>
                  </a:cubicBezTo>
                  <a:cubicBezTo>
                    <a:pt x="366" y="1273"/>
                    <a:pt x="348" y="1255"/>
                    <a:pt x="348" y="1255"/>
                  </a:cubicBezTo>
                  <a:cubicBezTo>
                    <a:pt x="348" y="1255"/>
                    <a:pt x="349" y="1255"/>
                    <a:pt x="350" y="1255"/>
                  </a:cubicBezTo>
                  <a:cubicBezTo>
                    <a:pt x="346" y="1249"/>
                    <a:pt x="346" y="1249"/>
                    <a:pt x="344" y="1247"/>
                  </a:cubicBezTo>
                  <a:cubicBezTo>
                    <a:pt x="344" y="1247"/>
                    <a:pt x="344" y="1246"/>
                    <a:pt x="344" y="1245"/>
                  </a:cubicBezTo>
                  <a:cubicBezTo>
                    <a:pt x="340" y="1243"/>
                    <a:pt x="340" y="1243"/>
                    <a:pt x="340" y="1243"/>
                  </a:cubicBezTo>
                  <a:cubicBezTo>
                    <a:pt x="341" y="1243"/>
                    <a:pt x="341" y="1243"/>
                    <a:pt x="345" y="1245"/>
                  </a:cubicBezTo>
                  <a:cubicBezTo>
                    <a:pt x="345" y="1245"/>
                    <a:pt x="345" y="1244"/>
                    <a:pt x="345" y="1244"/>
                  </a:cubicBezTo>
                  <a:cubicBezTo>
                    <a:pt x="342" y="1241"/>
                    <a:pt x="342" y="1241"/>
                    <a:pt x="341" y="1240"/>
                  </a:cubicBezTo>
                  <a:cubicBezTo>
                    <a:pt x="341" y="1242"/>
                    <a:pt x="341" y="1242"/>
                    <a:pt x="341" y="1242"/>
                  </a:cubicBezTo>
                  <a:cubicBezTo>
                    <a:pt x="335" y="1240"/>
                    <a:pt x="328" y="1231"/>
                    <a:pt x="328" y="1231"/>
                  </a:cubicBezTo>
                  <a:cubicBezTo>
                    <a:pt x="332" y="1232"/>
                    <a:pt x="335" y="1235"/>
                    <a:pt x="340" y="1235"/>
                  </a:cubicBezTo>
                  <a:cubicBezTo>
                    <a:pt x="340" y="1235"/>
                    <a:pt x="340" y="1234"/>
                    <a:pt x="340" y="1233"/>
                  </a:cubicBezTo>
                  <a:cubicBezTo>
                    <a:pt x="336" y="1230"/>
                    <a:pt x="334" y="1226"/>
                    <a:pt x="331" y="1223"/>
                  </a:cubicBezTo>
                  <a:cubicBezTo>
                    <a:pt x="350" y="1226"/>
                    <a:pt x="350" y="1226"/>
                    <a:pt x="352" y="1226"/>
                  </a:cubicBezTo>
                  <a:cubicBezTo>
                    <a:pt x="351" y="1212"/>
                    <a:pt x="338" y="1208"/>
                    <a:pt x="331" y="1199"/>
                  </a:cubicBezTo>
                  <a:cubicBezTo>
                    <a:pt x="338" y="1200"/>
                    <a:pt x="343" y="1206"/>
                    <a:pt x="351" y="1206"/>
                  </a:cubicBezTo>
                  <a:cubicBezTo>
                    <a:pt x="351" y="1206"/>
                    <a:pt x="351" y="1206"/>
                    <a:pt x="351" y="1206"/>
                  </a:cubicBezTo>
                  <a:cubicBezTo>
                    <a:pt x="355" y="1208"/>
                    <a:pt x="355" y="1208"/>
                    <a:pt x="357" y="1208"/>
                  </a:cubicBezTo>
                  <a:cubicBezTo>
                    <a:pt x="363" y="1203"/>
                    <a:pt x="362" y="1201"/>
                    <a:pt x="361" y="1190"/>
                  </a:cubicBezTo>
                  <a:cubicBezTo>
                    <a:pt x="364" y="1188"/>
                    <a:pt x="364" y="1188"/>
                    <a:pt x="363" y="1185"/>
                  </a:cubicBezTo>
                  <a:cubicBezTo>
                    <a:pt x="363" y="1183"/>
                    <a:pt x="363" y="1183"/>
                    <a:pt x="363" y="1183"/>
                  </a:cubicBezTo>
                  <a:cubicBezTo>
                    <a:pt x="364" y="1184"/>
                    <a:pt x="365" y="1184"/>
                    <a:pt x="367" y="1184"/>
                  </a:cubicBezTo>
                  <a:cubicBezTo>
                    <a:pt x="367" y="1184"/>
                    <a:pt x="367" y="1184"/>
                    <a:pt x="367" y="1184"/>
                  </a:cubicBezTo>
                  <a:cubicBezTo>
                    <a:pt x="368" y="1188"/>
                    <a:pt x="366" y="1190"/>
                    <a:pt x="366" y="1193"/>
                  </a:cubicBezTo>
                  <a:cubicBezTo>
                    <a:pt x="366" y="1193"/>
                    <a:pt x="379" y="1172"/>
                    <a:pt x="372" y="1161"/>
                  </a:cubicBezTo>
                  <a:cubicBezTo>
                    <a:pt x="373" y="1157"/>
                    <a:pt x="372" y="1157"/>
                    <a:pt x="370" y="1155"/>
                  </a:cubicBezTo>
                  <a:cubicBezTo>
                    <a:pt x="370" y="1154"/>
                    <a:pt x="370" y="1154"/>
                    <a:pt x="370" y="1154"/>
                  </a:cubicBezTo>
                  <a:cubicBezTo>
                    <a:pt x="375" y="1155"/>
                    <a:pt x="379" y="1150"/>
                    <a:pt x="383" y="1149"/>
                  </a:cubicBezTo>
                  <a:cubicBezTo>
                    <a:pt x="388" y="1147"/>
                    <a:pt x="388" y="1147"/>
                    <a:pt x="392" y="1149"/>
                  </a:cubicBezTo>
                  <a:cubicBezTo>
                    <a:pt x="394" y="1147"/>
                    <a:pt x="397" y="1147"/>
                    <a:pt x="398" y="1144"/>
                  </a:cubicBezTo>
                  <a:cubicBezTo>
                    <a:pt x="405" y="1145"/>
                    <a:pt x="412" y="1148"/>
                    <a:pt x="419" y="1149"/>
                  </a:cubicBezTo>
                  <a:cubicBezTo>
                    <a:pt x="418" y="1145"/>
                    <a:pt x="420" y="1144"/>
                    <a:pt x="426" y="1145"/>
                  </a:cubicBezTo>
                  <a:cubicBezTo>
                    <a:pt x="425" y="1140"/>
                    <a:pt x="425" y="1140"/>
                    <a:pt x="425" y="1139"/>
                  </a:cubicBezTo>
                  <a:cubicBezTo>
                    <a:pt x="427" y="1135"/>
                    <a:pt x="432" y="1133"/>
                    <a:pt x="435" y="1129"/>
                  </a:cubicBezTo>
                  <a:cubicBezTo>
                    <a:pt x="435" y="1128"/>
                    <a:pt x="435" y="1128"/>
                    <a:pt x="434" y="1125"/>
                  </a:cubicBezTo>
                  <a:cubicBezTo>
                    <a:pt x="434" y="1121"/>
                    <a:pt x="433" y="1118"/>
                    <a:pt x="439" y="1117"/>
                  </a:cubicBezTo>
                  <a:cubicBezTo>
                    <a:pt x="438" y="1089"/>
                    <a:pt x="438" y="1089"/>
                    <a:pt x="438" y="1089"/>
                  </a:cubicBezTo>
                  <a:cubicBezTo>
                    <a:pt x="438" y="1085"/>
                    <a:pt x="441" y="1082"/>
                    <a:pt x="441" y="1078"/>
                  </a:cubicBezTo>
                  <a:cubicBezTo>
                    <a:pt x="441" y="1078"/>
                    <a:pt x="442" y="1078"/>
                    <a:pt x="442" y="1078"/>
                  </a:cubicBezTo>
                  <a:cubicBezTo>
                    <a:pt x="443" y="1079"/>
                    <a:pt x="443" y="1080"/>
                    <a:pt x="444" y="1081"/>
                  </a:cubicBezTo>
                  <a:cubicBezTo>
                    <a:pt x="444" y="1081"/>
                    <a:pt x="444" y="1081"/>
                    <a:pt x="445" y="1082"/>
                  </a:cubicBezTo>
                  <a:cubicBezTo>
                    <a:pt x="446" y="1081"/>
                    <a:pt x="447" y="1080"/>
                    <a:pt x="449" y="1079"/>
                  </a:cubicBezTo>
                  <a:cubicBezTo>
                    <a:pt x="452" y="1075"/>
                    <a:pt x="451" y="1070"/>
                    <a:pt x="456" y="1067"/>
                  </a:cubicBezTo>
                  <a:cubicBezTo>
                    <a:pt x="471" y="1061"/>
                    <a:pt x="471" y="1061"/>
                    <a:pt x="472" y="1060"/>
                  </a:cubicBezTo>
                  <a:cubicBezTo>
                    <a:pt x="477" y="1054"/>
                    <a:pt x="479" y="1049"/>
                    <a:pt x="479" y="1047"/>
                  </a:cubicBezTo>
                  <a:cubicBezTo>
                    <a:pt x="480" y="1044"/>
                    <a:pt x="477" y="1029"/>
                    <a:pt x="473" y="1024"/>
                  </a:cubicBezTo>
                  <a:close/>
                  <a:moveTo>
                    <a:pt x="208" y="447"/>
                  </a:moveTo>
                  <a:cubicBezTo>
                    <a:pt x="206" y="448"/>
                    <a:pt x="206" y="448"/>
                    <a:pt x="206" y="448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7"/>
                    <a:pt x="207" y="447"/>
                    <a:pt x="208" y="447"/>
                  </a:cubicBezTo>
                  <a:close/>
                  <a:moveTo>
                    <a:pt x="200" y="474"/>
                  </a:move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5"/>
                    <a:pt x="200" y="475"/>
                  </a:cubicBezTo>
                  <a:cubicBezTo>
                    <a:pt x="200" y="474"/>
                    <a:pt x="200" y="474"/>
                    <a:pt x="200" y="474"/>
                  </a:cubicBezTo>
                  <a:close/>
                  <a:moveTo>
                    <a:pt x="9" y="512"/>
                  </a:moveTo>
                  <a:cubicBezTo>
                    <a:pt x="13" y="490"/>
                    <a:pt x="14" y="466"/>
                    <a:pt x="22" y="444"/>
                  </a:cubicBezTo>
                  <a:cubicBezTo>
                    <a:pt x="21" y="468"/>
                    <a:pt x="13" y="490"/>
                    <a:pt x="9" y="512"/>
                  </a:cubicBezTo>
                  <a:close/>
                  <a:moveTo>
                    <a:pt x="331" y="949"/>
                  </a:moveTo>
                  <a:cubicBezTo>
                    <a:pt x="331" y="949"/>
                    <a:pt x="331" y="949"/>
                    <a:pt x="331" y="949"/>
                  </a:cubicBezTo>
                  <a:cubicBezTo>
                    <a:pt x="331" y="949"/>
                    <a:pt x="331" y="949"/>
                    <a:pt x="331" y="949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29" y="948"/>
                    <a:pt x="329" y="948"/>
                  </a:cubicBezTo>
                  <a:cubicBezTo>
                    <a:pt x="329" y="948"/>
                    <a:pt x="329" y="948"/>
                    <a:pt x="329" y="948"/>
                  </a:cubicBezTo>
                  <a:cubicBezTo>
                    <a:pt x="328" y="949"/>
                    <a:pt x="328" y="950"/>
                    <a:pt x="328" y="952"/>
                  </a:cubicBezTo>
                  <a:cubicBezTo>
                    <a:pt x="327" y="958"/>
                    <a:pt x="329" y="961"/>
                    <a:pt x="329" y="961"/>
                  </a:cubicBezTo>
                  <a:cubicBezTo>
                    <a:pt x="332" y="963"/>
                    <a:pt x="342" y="964"/>
                    <a:pt x="345" y="962"/>
                  </a:cubicBezTo>
                  <a:cubicBezTo>
                    <a:pt x="346" y="961"/>
                    <a:pt x="347" y="960"/>
                    <a:pt x="347" y="958"/>
                  </a:cubicBezTo>
                  <a:cubicBezTo>
                    <a:pt x="347" y="958"/>
                    <a:pt x="347" y="958"/>
                    <a:pt x="347" y="957"/>
                  </a:cubicBezTo>
                  <a:cubicBezTo>
                    <a:pt x="348" y="957"/>
                    <a:pt x="348" y="956"/>
                    <a:pt x="348" y="955"/>
                  </a:cubicBezTo>
                  <a:cubicBezTo>
                    <a:pt x="348" y="955"/>
                    <a:pt x="348" y="955"/>
                    <a:pt x="348" y="955"/>
                  </a:cubicBezTo>
                  <a:cubicBezTo>
                    <a:pt x="348" y="954"/>
                    <a:pt x="346" y="952"/>
                    <a:pt x="332" y="949"/>
                  </a:cubicBezTo>
                  <a:cubicBezTo>
                    <a:pt x="331" y="949"/>
                    <a:pt x="331" y="949"/>
                    <a:pt x="331" y="949"/>
                  </a:cubicBezTo>
                  <a:close/>
                  <a:moveTo>
                    <a:pt x="1197" y="1073"/>
                  </a:moveTo>
                  <a:cubicBezTo>
                    <a:pt x="1192" y="1076"/>
                    <a:pt x="1189" y="1081"/>
                    <a:pt x="1186" y="1085"/>
                  </a:cubicBezTo>
                  <a:cubicBezTo>
                    <a:pt x="1186" y="1084"/>
                    <a:pt x="1186" y="1084"/>
                    <a:pt x="1186" y="1083"/>
                  </a:cubicBezTo>
                  <a:cubicBezTo>
                    <a:pt x="1186" y="1083"/>
                    <a:pt x="1186" y="1083"/>
                    <a:pt x="1186" y="1083"/>
                  </a:cubicBezTo>
                  <a:cubicBezTo>
                    <a:pt x="1185" y="1085"/>
                    <a:pt x="1184" y="1087"/>
                    <a:pt x="1182" y="1088"/>
                  </a:cubicBezTo>
                  <a:cubicBezTo>
                    <a:pt x="1182" y="1088"/>
                    <a:pt x="1182" y="1088"/>
                    <a:pt x="1180" y="1089"/>
                  </a:cubicBezTo>
                  <a:cubicBezTo>
                    <a:pt x="1178" y="1093"/>
                    <a:pt x="1178" y="1093"/>
                    <a:pt x="1177" y="1094"/>
                  </a:cubicBezTo>
                  <a:cubicBezTo>
                    <a:pt x="1177" y="1094"/>
                    <a:pt x="1177" y="1094"/>
                    <a:pt x="1176" y="1094"/>
                  </a:cubicBezTo>
                  <a:cubicBezTo>
                    <a:pt x="1177" y="1093"/>
                    <a:pt x="1177" y="1093"/>
                    <a:pt x="1177" y="1093"/>
                  </a:cubicBezTo>
                  <a:cubicBezTo>
                    <a:pt x="1175" y="1095"/>
                    <a:pt x="1174" y="1097"/>
                    <a:pt x="1172" y="1098"/>
                  </a:cubicBezTo>
                  <a:cubicBezTo>
                    <a:pt x="1172" y="1098"/>
                    <a:pt x="1171" y="1098"/>
                    <a:pt x="1171" y="1098"/>
                  </a:cubicBezTo>
                  <a:cubicBezTo>
                    <a:pt x="1169" y="1099"/>
                    <a:pt x="1168" y="1101"/>
                    <a:pt x="1166" y="1102"/>
                  </a:cubicBezTo>
                  <a:cubicBezTo>
                    <a:pt x="1166" y="1102"/>
                    <a:pt x="1166" y="1102"/>
                    <a:pt x="1161" y="1104"/>
                  </a:cubicBezTo>
                  <a:cubicBezTo>
                    <a:pt x="1161" y="1104"/>
                    <a:pt x="1160" y="1104"/>
                    <a:pt x="1160" y="1104"/>
                  </a:cubicBezTo>
                  <a:cubicBezTo>
                    <a:pt x="1158" y="1105"/>
                    <a:pt x="1158" y="1105"/>
                    <a:pt x="1148" y="1113"/>
                  </a:cubicBezTo>
                  <a:cubicBezTo>
                    <a:pt x="1144" y="1117"/>
                    <a:pt x="1143" y="1122"/>
                    <a:pt x="1139" y="1126"/>
                  </a:cubicBezTo>
                  <a:cubicBezTo>
                    <a:pt x="1135" y="1130"/>
                    <a:pt x="1133" y="1135"/>
                    <a:pt x="1129" y="1138"/>
                  </a:cubicBezTo>
                  <a:cubicBezTo>
                    <a:pt x="1124" y="1143"/>
                    <a:pt x="1119" y="1146"/>
                    <a:pt x="1115" y="1150"/>
                  </a:cubicBezTo>
                  <a:cubicBezTo>
                    <a:pt x="1114" y="1150"/>
                    <a:pt x="1114" y="1151"/>
                    <a:pt x="1114" y="1151"/>
                  </a:cubicBezTo>
                  <a:cubicBezTo>
                    <a:pt x="1109" y="1156"/>
                    <a:pt x="1106" y="1161"/>
                    <a:pt x="1102" y="1166"/>
                  </a:cubicBezTo>
                  <a:cubicBezTo>
                    <a:pt x="1102" y="1166"/>
                    <a:pt x="1097" y="1173"/>
                    <a:pt x="1098" y="1174"/>
                  </a:cubicBezTo>
                  <a:cubicBezTo>
                    <a:pt x="1099" y="1174"/>
                    <a:pt x="1099" y="1175"/>
                    <a:pt x="1098" y="1176"/>
                  </a:cubicBezTo>
                  <a:cubicBezTo>
                    <a:pt x="1120" y="1171"/>
                    <a:pt x="1166" y="1116"/>
                    <a:pt x="1167" y="1116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1" y="1099"/>
                    <a:pt x="1181" y="1099"/>
                    <a:pt x="1181" y="1100"/>
                  </a:cubicBezTo>
                  <a:cubicBezTo>
                    <a:pt x="1182" y="1100"/>
                    <a:pt x="1182" y="1099"/>
                    <a:pt x="1185" y="1097"/>
                  </a:cubicBezTo>
                  <a:cubicBezTo>
                    <a:pt x="1187" y="1094"/>
                    <a:pt x="1193" y="1087"/>
                    <a:pt x="1198" y="1073"/>
                  </a:cubicBezTo>
                  <a:cubicBezTo>
                    <a:pt x="1197" y="1073"/>
                    <a:pt x="1197" y="1073"/>
                    <a:pt x="1197" y="1073"/>
                  </a:cubicBezTo>
                  <a:close/>
                  <a:moveTo>
                    <a:pt x="208" y="473"/>
                  </a:moveTo>
                  <a:cubicBezTo>
                    <a:pt x="208" y="473"/>
                    <a:pt x="208" y="473"/>
                    <a:pt x="208" y="473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3"/>
                    <a:pt x="208" y="473"/>
                    <a:pt x="208" y="473"/>
                  </a:cubicBezTo>
                  <a:close/>
                  <a:moveTo>
                    <a:pt x="232" y="694"/>
                  </a:moveTo>
                  <a:cubicBezTo>
                    <a:pt x="231" y="694"/>
                    <a:pt x="231" y="694"/>
                    <a:pt x="231" y="694"/>
                  </a:cubicBezTo>
                  <a:cubicBezTo>
                    <a:pt x="231" y="695"/>
                    <a:pt x="231" y="695"/>
                    <a:pt x="230" y="699"/>
                  </a:cubicBezTo>
                  <a:cubicBezTo>
                    <a:pt x="232" y="700"/>
                    <a:pt x="235" y="700"/>
                    <a:pt x="237" y="700"/>
                  </a:cubicBezTo>
                  <a:cubicBezTo>
                    <a:pt x="238" y="701"/>
                    <a:pt x="240" y="701"/>
                    <a:pt x="241" y="702"/>
                  </a:cubicBezTo>
                  <a:cubicBezTo>
                    <a:pt x="241" y="702"/>
                    <a:pt x="241" y="702"/>
                    <a:pt x="242" y="702"/>
                  </a:cubicBezTo>
                  <a:cubicBezTo>
                    <a:pt x="243" y="702"/>
                    <a:pt x="243" y="701"/>
                    <a:pt x="244" y="700"/>
                  </a:cubicBezTo>
                  <a:cubicBezTo>
                    <a:pt x="244" y="700"/>
                    <a:pt x="244" y="699"/>
                    <a:pt x="244" y="699"/>
                  </a:cubicBezTo>
                  <a:cubicBezTo>
                    <a:pt x="243" y="697"/>
                    <a:pt x="241" y="696"/>
                    <a:pt x="235" y="694"/>
                  </a:cubicBezTo>
                  <a:cubicBezTo>
                    <a:pt x="234" y="694"/>
                    <a:pt x="233" y="694"/>
                    <a:pt x="232" y="694"/>
                  </a:cubicBezTo>
                  <a:close/>
                  <a:moveTo>
                    <a:pt x="360" y="960"/>
                  </a:moveTo>
                  <a:cubicBezTo>
                    <a:pt x="356" y="959"/>
                    <a:pt x="356" y="959"/>
                    <a:pt x="355" y="959"/>
                  </a:cubicBezTo>
                  <a:cubicBezTo>
                    <a:pt x="357" y="960"/>
                    <a:pt x="359" y="960"/>
                    <a:pt x="361" y="961"/>
                  </a:cubicBezTo>
                  <a:cubicBezTo>
                    <a:pt x="360" y="960"/>
                    <a:pt x="360" y="960"/>
                    <a:pt x="360" y="960"/>
                  </a:cubicBezTo>
                  <a:close/>
                  <a:moveTo>
                    <a:pt x="172" y="680"/>
                  </a:moveTo>
                  <a:cubicBezTo>
                    <a:pt x="173" y="680"/>
                    <a:pt x="174" y="679"/>
                    <a:pt x="175" y="679"/>
                  </a:cubicBezTo>
                  <a:cubicBezTo>
                    <a:pt x="176" y="679"/>
                    <a:pt x="177" y="680"/>
                    <a:pt x="178" y="681"/>
                  </a:cubicBezTo>
                  <a:cubicBezTo>
                    <a:pt x="181" y="682"/>
                    <a:pt x="181" y="682"/>
                    <a:pt x="188" y="684"/>
                  </a:cubicBezTo>
                  <a:cubicBezTo>
                    <a:pt x="192" y="690"/>
                    <a:pt x="192" y="690"/>
                    <a:pt x="193" y="691"/>
                  </a:cubicBezTo>
                  <a:cubicBezTo>
                    <a:pt x="195" y="687"/>
                    <a:pt x="197" y="685"/>
                    <a:pt x="200" y="684"/>
                  </a:cubicBezTo>
                  <a:cubicBezTo>
                    <a:pt x="202" y="688"/>
                    <a:pt x="202" y="688"/>
                    <a:pt x="202" y="688"/>
                  </a:cubicBezTo>
                  <a:cubicBezTo>
                    <a:pt x="204" y="688"/>
                    <a:pt x="206" y="686"/>
                    <a:pt x="208" y="686"/>
                  </a:cubicBezTo>
                  <a:cubicBezTo>
                    <a:pt x="208" y="686"/>
                    <a:pt x="208" y="686"/>
                    <a:pt x="208" y="686"/>
                  </a:cubicBezTo>
                  <a:cubicBezTo>
                    <a:pt x="209" y="687"/>
                    <a:pt x="209" y="687"/>
                    <a:pt x="210" y="688"/>
                  </a:cubicBezTo>
                  <a:cubicBezTo>
                    <a:pt x="211" y="688"/>
                    <a:pt x="212" y="688"/>
                    <a:pt x="212" y="688"/>
                  </a:cubicBezTo>
                  <a:cubicBezTo>
                    <a:pt x="213" y="688"/>
                    <a:pt x="213" y="688"/>
                    <a:pt x="213" y="688"/>
                  </a:cubicBezTo>
                  <a:cubicBezTo>
                    <a:pt x="214" y="689"/>
                    <a:pt x="215" y="690"/>
                    <a:pt x="216" y="691"/>
                  </a:cubicBezTo>
                  <a:cubicBezTo>
                    <a:pt x="217" y="692"/>
                    <a:pt x="217" y="692"/>
                    <a:pt x="217" y="693"/>
                  </a:cubicBezTo>
                  <a:cubicBezTo>
                    <a:pt x="218" y="692"/>
                    <a:pt x="219" y="692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17" y="684"/>
                    <a:pt x="210" y="681"/>
                    <a:pt x="208" y="674"/>
                  </a:cubicBezTo>
                  <a:cubicBezTo>
                    <a:pt x="201" y="671"/>
                    <a:pt x="201" y="671"/>
                    <a:pt x="201" y="669"/>
                  </a:cubicBezTo>
                  <a:cubicBezTo>
                    <a:pt x="200" y="669"/>
                    <a:pt x="200" y="668"/>
                    <a:pt x="200" y="668"/>
                  </a:cubicBezTo>
                  <a:cubicBezTo>
                    <a:pt x="197" y="668"/>
                    <a:pt x="197" y="668"/>
                    <a:pt x="197" y="668"/>
                  </a:cubicBezTo>
                  <a:cubicBezTo>
                    <a:pt x="194" y="667"/>
                    <a:pt x="194" y="667"/>
                    <a:pt x="193" y="668"/>
                  </a:cubicBezTo>
                  <a:cubicBezTo>
                    <a:pt x="192" y="668"/>
                    <a:pt x="192" y="668"/>
                    <a:pt x="185" y="664"/>
                  </a:cubicBezTo>
                  <a:cubicBezTo>
                    <a:pt x="182" y="663"/>
                    <a:pt x="182" y="663"/>
                    <a:pt x="179" y="662"/>
                  </a:cubicBezTo>
                  <a:cubicBezTo>
                    <a:pt x="179" y="662"/>
                    <a:pt x="178" y="663"/>
                    <a:pt x="178" y="663"/>
                  </a:cubicBezTo>
                  <a:cubicBezTo>
                    <a:pt x="178" y="663"/>
                    <a:pt x="178" y="664"/>
                    <a:pt x="178" y="664"/>
                  </a:cubicBezTo>
                  <a:cubicBezTo>
                    <a:pt x="180" y="666"/>
                    <a:pt x="182" y="666"/>
                    <a:pt x="184" y="668"/>
                  </a:cubicBezTo>
                  <a:cubicBezTo>
                    <a:pt x="184" y="669"/>
                    <a:pt x="184" y="669"/>
                    <a:pt x="184" y="669"/>
                  </a:cubicBezTo>
                  <a:cubicBezTo>
                    <a:pt x="184" y="671"/>
                    <a:pt x="183" y="672"/>
                    <a:pt x="183" y="674"/>
                  </a:cubicBezTo>
                  <a:cubicBezTo>
                    <a:pt x="184" y="676"/>
                    <a:pt x="185" y="677"/>
                    <a:pt x="186" y="678"/>
                  </a:cubicBezTo>
                  <a:cubicBezTo>
                    <a:pt x="181" y="680"/>
                    <a:pt x="173" y="675"/>
                    <a:pt x="170" y="673"/>
                  </a:cubicBezTo>
                  <a:cubicBezTo>
                    <a:pt x="169" y="673"/>
                    <a:pt x="169" y="674"/>
                    <a:pt x="168" y="674"/>
                  </a:cubicBezTo>
                  <a:cubicBezTo>
                    <a:pt x="168" y="674"/>
                    <a:pt x="168" y="674"/>
                    <a:pt x="168" y="674"/>
                  </a:cubicBezTo>
                  <a:cubicBezTo>
                    <a:pt x="168" y="675"/>
                    <a:pt x="168" y="675"/>
                    <a:pt x="172" y="680"/>
                  </a:cubicBezTo>
                  <a:close/>
                  <a:moveTo>
                    <a:pt x="140" y="665"/>
                  </a:move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8" y="665"/>
                    <a:pt x="138" y="666"/>
                    <a:pt x="137" y="666"/>
                  </a:cubicBezTo>
                  <a:cubicBezTo>
                    <a:pt x="138" y="668"/>
                    <a:pt x="142" y="673"/>
                    <a:pt x="143" y="674"/>
                  </a:cubicBezTo>
                  <a:cubicBezTo>
                    <a:pt x="144" y="675"/>
                    <a:pt x="145" y="675"/>
                    <a:pt x="146" y="674"/>
                  </a:cubicBezTo>
                  <a:cubicBezTo>
                    <a:pt x="146" y="673"/>
                    <a:pt x="147" y="673"/>
                    <a:pt x="148" y="673"/>
                  </a:cubicBezTo>
                  <a:cubicBezTo>
                    <a:pt x="149" y="674"/>
                    <a:pt x="150" y="676"/>
                    <a:pt x="152" y="676"/>
                  </a:cubicBezTo>
                  <a:cubicBezTo>
                    <a:pt x="152" y="676"/>
                    <a:pt x="152" y="676"/>
                    <a:pt x="152" y="676"/>
                  </a:cubicBezTo>
                  <a:cubicBezTo>
                    <a:pt x="152" y="675"/>
                    <a:pt x="152" y="675"/>
                    <a:pt x="152" y="675"/>
                  </a:cubicBezTo>
                  <a:cubicBezTo>
                    <a:pt x="150" y="670"/>
                    <a:pt x="143" y="667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lose/>
                  <a:moveTo>
                    <a:pt x="173" y="658"/>
                  </a:moveTo>
                  <a:cubicBezTo>
                    <a:pt x="173" y="657"/>
                    <a:pt x="173" y="657"/>
                    <a:pt x="173" y="657"/>
                  </a:cubicBezTo>
                  <a:cubicBezTo>
                    <a:pt x="170" y="653"/>
                    <a:pt x="168" y="650"/>
                    <a:pt x="162" y="648"/>
                  </a:cubicBezTo>
                  <a:cubicBezTo>
                    <a:pt x="162" y="648"/>
                    <a:pt x="162" y="648"/>
                    <a:pt x="161" y="647"/>
                  </a:cubicBezTo>
                  <a:cubicBezTo>
                    <a:pt x="162" y="646"/>
                    <a:pt x="162" y="645"/>
                    <a:pt x="163" y="645"/>
                  </a:cubicBezTo>
                  <a:cubicBezTo>
                    <a:pt x="160" y="640"/>
                    <a:pt x="153" y="640"/>
                    <a:pt x="150" y="635"/>
                  </a:cubicBezTo>
                  <a:cubicBezTo>
                    <a:pt x="148" y="629"/>
                    <a:pt x="148" y="629"/>
                    <a:pt x="147" y="628"/>
                  </a:cubicBezTo>
                  <a:cubicBezTo>
                    <a:pt x="146" y="627"/>
                    <a:pt x="145" y="626"/>
                    <a:pt x="143" y="625"/>
                  </a:cubicBezTo>
                  <a:cubicBezTo>
                    <a:pt x="137" y="621"/>
                    <a:pt x="137" y="621"/>
                    <a:pt x="133" y="613"/>
                  </a:cubicBezTo>
                  <a:cubicBezTo>
                    <a:pt x="133" y="613"/>
                    <a:pt x="133" y="613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25" y="608"/>
                    <a:pt x="123" y="606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4"/>
                    <a:pt x="118" y="604"/>
                  </a:cubicBezTo>
                  <a:cubicBezTo>
                    <a:pt x="118" y="604"/>
                    <a:pt x="118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1" y="603"/>
                    <a:pt x="111" y="603"/>
                    <a:pt x="101" y="605"/>
                  </a:cubicBezTo>
                  <a:cubicBezTo>
                    <a:pt x="101" y="606"/>
                    <a:pt x="101" y="606"/>
                    <a:pt x="101" y="606"/>
                  </a:cubicBezTo>
                  <a:cubicBezTo>
                    <a:pt x="100" y="607"/>
                    <a:pt x="100" y="609"/>
                    <a:pt x="100" y="610"/>
                  </a:cubicBezTo>
                  <a:cubicBezTo>
                    <a:pt x="99" y="611"/>
                    <a:pt x="98" y="612"/>
                    <a:pt x="97" y="612"/>
                  </a:cubicBezTo>
                  <a:cubicBezTo>
                    <a:pt x="99" y="614"/>
                    <a:pt x="101" y="614"/>
                    <a:pt x="103" y="610"/>
                  </a:cubicBezTo>
                  <a:cubicBezTo>
                    <a:pt x="104" y="610"/>
                    <a:pt x="105" y="611"/>
                    <a:pt x="107" y="611"/>
                  </a:cubicBezTo>
                  <a:cubicBezTo>
                    <a:pt x="109" y="610"/>
                    <a:pt x="111" y="608"/>
                    <a:pt x="114" y="608"/>
                  </a:cubicBezTo>
                  <a:cubicBezTo>
                    <a:pt x="114" y="608"/>
                    <a:pt x="119" y="609"/>
                    <a:pt x="119" y="612"/>
                  </a:cubicBezTo>
                  <a:cubicBezTo>
                    <a:pt x="119" y="612"/>
                    <a:pt x="119" y="612"/>
                    <a:pt x="119" y="612"/>
                  </a:cubicBezTo>
                  <a:cubicBezTo>
                    <a:pt x="118" y="612"/>
                    <a:pt x="117" y="612"/>
                    <a:pt x="116" y="612"/>
                  </a:cubicBezTo>
                  <a:cubicBezTo>
                    <a:pt x="116" y="613"/>
                    <a:pt x="117" y="614"/>
                    <a:pt x="117" y="615"/>
                  </a:cubicBezTo>
                  <a:cubicBezTo>
                    <a:pt x="120" y="617"/>
                    <a:pt x="123" y="617"/>
                    <a:pt x="125" y="619"/>
                  </a:cubicBezTo>
                  <a:cubicBezTo>
                    <a:pt x="128" y="622"/>
                    <a:pt x="130" y="625"/>
                    <a:pt x="133" y="627"/>
                  </a:cubicBezTo>
                  <a:cubicBezTo>
                    <a:pt x="134" y="628"/>
                    <a:pt x="135" y="628"/>
                    <a:pt x="136" y="629"/>
                  </a:cubicBezTo>
                  <a:cubicBezTo>
                    <a:pt x="139" y="629"/>
                    <a:pt x="141" y="630"/>
                    <a:pt x="140" y="638"/>
                  </a:cubicBezTo>
                  <a:cubicBezTo>
                    <a:pt x="143" y="641"/>
                    <a:pt x="147" y="642"/>
                    <a:pt x="150" y="646"/>
                  </a:cubicBezTo>
                  <a:cubicBezTo>
                    <a:pt x="150" y="646"/>
                    <a:pt x="150" y="646"/>
                    <a:pt x="144" y="651"/>
                  </a:cubicBezTo>
                  <a:cubicBezTo>
                    <a:pt x="144" y="651"/>
                    <a:pt x="144" y="651"/>
                    <a:pt x="144" y="651"/>
                  </a:cubicBezTo>
                  <a:cubicBezTo>
                    <a:pt x="147" y="652"/>
                    <a:pt x="150" y="652"/>
                    <a:pt x="152" y="652"/>
                  </a:cubicBezTo>
                  <a:cubicBezTo>
                    <a:pt x="156" y="653"/>
                    <a:pt x="159" y="656"/>
                    <a:pt x="163" y="657"/>
                  </a:cubicBezTo>
                  <a:cubicBezTo>
                    <a:pt x="166" y="658"/>
                    <a:pt x="170" y="657"/>
                    <a:pt x="173" y="658"/>
                  </a:cubicBezTo>
                  <a:close/>
                  <a:moveTo>
                    <a:pt x="208" y="476"/>
                  </a:moveTo>
                  <a:cubicBezTo>
                    <a:pt x="208" y="476"/>
                    <a:pt x="208" y="476"/>
                    <a:pt x="208" y="476"/>
                  </a:cubicBezTo>
                  <a:cubicBezTo>
                    <a:pt x="208" y="475"/>
                    <a:pt x="208" y="475"/>
                    <a:pt x="208" y="475"/>
                  </a:cubicBezTo>
                  <a:lnTo>
                    <a:pt x="208" y="476"/>
                  </a:lnTo>
                  <a:close/>
                  <a:moveTo>
                    <a:pt x="208" y="474"/>
                  </a:moveTo>
                  <a:cubicBezTo>
                    <a:pt x="208" y="474"/>
                    <a:pt x="208" y="474"/>
                    <a:pt x="208" y="474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73"/>
                    <a:pt x="208" y="474"/>
                    <a:pt x="208" y="474"/>
                  </a:cubicBezTo>
                  <a:close/>
                  <a:moveTo>
                    <a:pt x="221" y="823"/>
                  </a:moveTo>
                  <a:cubicBezTo>
                    <a:pt x="221" y="824"/>
                    <a:pt x="221" y="824"/>
                    <a:pt x="221" y="824"/>
                  </a:cubicBezTo>
                  <a:cubicBezTo>
                    <a:pt x="224" y="824"/>
                    <a:pt x="227" y="825"/>
                    <a:pt x="229" y="825"/>
                  </a:cubicBezTo>
                  <a:cubicBezTo>
                    <a:pt x="229" y="824"/>
                    <a:pt x="229" y="824"/>
                    <a:pt x="229" y="822"/>
                  </a:cubicBezTo>
                  <a:cubicBezTo>
                    <a:pt x="229" y="821"/>
                    <a:pt x="229" y="820"/>
                    <a:pt x="229" y="820"/>
                  </a:cubicBezTo>
                  <a:cubicBezTo>
                    <a:pt x="230" y="819"/>
                    <a:pt x="230" y="819"/>
                    <a:pt x="230" y="819"/>
                  </a:cubicBezTo>
                  <a:cubicBezTo>
                    <a:pt x="230" y="819"/>
                    <a:pt x="230" y="819"/>
                    <a:pt x="230" y="818"/>
                  </a:cubicBezTo>
                  <a:cubicBezTo>
                    <a:pt x="230" y="818"/>
                    <a:pt x="230" y="818"/>
                    <a:pt x="230" y="818"/>
                  </a:cubicBezTo>
                  <a:cubicBezTo>
                    <a:pt x="230" y="818"/>
                    <a:pt x="229" y="818"/>
                    <a:pt x="229" y="818"/>
                  </a:cubicBezTo>
                  <a:cubicBezTo>
                    <a:pt x="228" y="818"/>
                    <a:pt x="227" y="818"/>
                    <a:pt x="224" y="817"/>
                  </a:cubicBezTo>
                  <a:cubicBezTo>
                    <a:pt x="223" y="818"/>
                    <a:pt x="223" y="818"/>
                    <a:pt x="223" y="818"/>
                  </a:cubicBezTo>
                  <a:cubicBezTo>
                    <a:pt x="224" y="818"/>
                    <a:pt x="224" y="818"/>
                    <a:pt x="225" y="820"/>
                  </a:cubicBezTo>
                  <a:cubicBezTo>
                    <a:pt x="225" y="821"/>
                    <a:pt x="225" y="821"/>
                    <a:pt x="225" y="822"/>
                  </a:cubicBezTo>
                  <a:cubicBezTo>
                    <a:pt x="222" y="823"/>
                    <a:pt x="222" y="823"/>
                    <a:pt x="222" y="823"/>
                  </a:cubicBezTo>
                  <a:cubicBezTo>
                    <a:pt x="222" y="823"/>
                    <a:pt x="222" y="823"/>
                    <a:pt x="221" y="823"/>
                  </a:cubicBezTo>
                  <a:close/>
                  <a:moveTo>
                    <a:pt x="208" y="475"/>
                  </a:moveTo>
                  <a:cubicBezTo>
                    <a:pt x="208" y="475"/>
                    <a:pt x="208" y="475"/>
                    <a:pt x="208" y="475"/>
                  </a:cubicBezTo>
                  <a:cubicBezTo>
                    <a:pt x="208" y="474"/>
                    <a:pt x="208" y="474"/>
                    <a:pt x="208" y="474"/>
                  </a:cubicBezTo>
                  <a:cubicBezTo>
                    <a:pt x="208" y="474"/>
                    <a:pt x="208" y="474"/>
                    <a:pt x="208" y="475"/>
                  </a:cubicBezTo>
                  <a:close/>
                  <a:moveTo>
                    <a:pt x="207" y="478"/>
                  </a:moveTo>
                  <a:cubicBezTo>
                    <a:pt x="207" y="479"/>
                    <a:pt x="207" y="479"/>
                    <a:pt x="207" y="480"/>
                  </a:cubicBezTo>
                  <a:cubicBezTo>
                    <a:pt x="207" y="480"/>
                    <a:pt x="207" y="481"/>
                    <a:pt x="207" y="481"/>
                  </a:cubicBezTo>
                  <a:cubicBezTo>
                    <a:pt x="207" y="481"/>
                    <a:pt x="207" y="481"/>
                    <a:pt x="207" y="481"/>
                  </a:cubicBezTo>
                  <a:cubicBezTo>
                    <a:pt x="208" y="482"/>
                    <a:pt x="208" y="482"/>
                    <a:pt x="208" y="482"/>
                  </a:cubicBezTo>
                  <a:cubicBezTo>
                    <a:pt x="208" y="480"/>
                    <a:pt x="208" y="478"/>
                    <a:pt x="208" y="476"/>
                  </a:cubicBezTo>
                  <a:cubicBezTo>
                    <a:pt x="208" y="476"/>
                    <a:pt x="208" y="476"/>
                    <a:pt x="208" y="477"/>
                  </a:cubicBezTo>
                  <a:cubicBezTo>
                    <a:pt x="208" y="477"/>
                    <a:pt x="207" y="478"/>
                    <a:pt x="207" y="4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403"/>
          <p:cNvGrpSpPr>
            <a:grpSpLocks/>
          </p:cNvGrpSpPr>
          <p:nvPr/>
        </p:nvGrpSpPr>
        <p:grpSpPr bwMode="gray">
          <a:xfrm>
            <a:off x="2744790" y="2162175"/>
            <a:ext cx="3887787" cy="2192339"/>
            <a:chOff x="6071131" y="1505538"/>
            <a:chExt cx="4551149" cy="2566399"/>
          </a:xfrm>
        </p:grpSpPr>
        <p:pic>
          <p:nvPicPr>
            <p:cNvPr id="2683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6"/>
            <a:stretch>
              <a:fillRect/>
            </a:stretch>
          </p:blipFill>
          <p:spPr bwMode="gray">
            <a:xfrm>
              <a:off x="8334375" y="1850496"/>
              <a:ext cx="2287905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9001652" y="2160261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5868856" y="1997181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317134" y="3672632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10107037" y="2257489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7857881" y="1505538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10"/>
          <p:cNvGrpSpPr>
            <a:grpSpLocks/>
          </p:cNvGrpSpPr>
          <p:nvPr/>
        </p:nvGrpSpPr>
        <p:grpSpPr bwMode="gray">
          <a:xfrm>
            <a:off x="2678113" y="2278063"/>
            <a:ext cx="4367212" cy="3854451"/>
            <a:chOff x="5916037" y="1359601"/>
            <a:chExt cx="5111432" cy="4512064"/>
          </a:xfrm>
        </p:grpSpPr>
        <p:pic>
          <p:nvPicPr>
            <p:cNvPr id="2682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1530"/>
            <a:stretch>
              <a:fillRect/>
            </a:stretch>
          </p:blipFill>
          <p:spPr bwMode="gray">
            <a:xfrm rot="4103805">
              <a:off x="8790240" y="2608511"/>
              <a:ext cx="2253017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487052" y="4445673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8853356" y="4390544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183556" y="1901343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5916037" y="2637901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9051681" y="4648200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335650" y="3887234"/>
              <a:ext cx="1484745" cy="1127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6720861" y="1359601"/>
              <a:ext cx="1011502" cy="7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19"/>
          <p:cNvGrpSpPr>
            <a:grpSpLocks/>
          </p:cNvGrpSpPr>
          <p:nvPr/>
        </p:nvGrpSpPr>
        <p:grpSpPr bwMode="gray">
          <a:xfrm>
            <a:off x="2578100" y="1801814"/>
            <a:ext cx="4319588" cy="4084637"/>
            <a:chOff x="5812069" y="811917"/>
            <a:chExt cx="5057452" cy="4781704"/>
          </a:xfrm>
        </p:grpSpPr>
        <p:pic>
          <p:nvPicPr>
            <p:cNvPr id="2665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29292"/>
            <a:stretch>
              <a:fillRect/>
            </a:stretch>
          </p:blipFill>
          <p:spPr bwMode="gray">
            <a:xfrm rot="7331242">
              <a:off x="8422804" y="3060924"/>
              <a:ext cx="981914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012334" y="2262344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37390"/>
            <a:stretch>
              <a:fillRect/>
            </a:stretch>
          </p:blipFill>
          <p:spPr bwMode="gray">
            <a:xfrm rot="7331242">
              <a:off x="8597875" y="3140342"/>
              <a:ext cx="869469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025458" y="3436262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254058" y="3861713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101658" y="1937664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t="34624" r="4886"/>
            <a:stretch>
              <a:fillRect/>
            </a:stretch>
          </p:blipFill>
          <p:spPr bwMode="gray">
            <a:xfrm rot="4103805">
              <a:off x="8803635" y="3018994"/>
              <a:ext cx="2176254" cy="145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112403" y="1937423"/>
              <a:ext cx="1122914" cy="85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 l="5841" t="41228" r="33846"/>
            <a:stretch>
              <a:fillRect/>
            </a:stretch>
          </p:blipFill>
          <p:spPr bwMode="gray">
            <a:xfrm rot="6667222">
              <a:off x="8543824" y="2904192"/>
              <a:ext cx="1015302" cy="751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277987" y="3895201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6196408" y="3903541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8587761" y="2007301"/>
              <a:ext cx="1011502" cy="768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224831" y="3418993"/>
              <a:ext cx="1683396" cy="1278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7190554">
              <a:off x="5897502" y="18488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 t="54370" r="25400"/>
            <a:stretch>
              <a:fillRect/>
            </a:stretch>
          </p:blipFill>
          <p:spPr bwMode="gray">
            <a:xfrm rot="4103805">
              <a:off x="9846351" y="2759835"/>
              <a:ext cx="1107621" cy="514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583300" y="42872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8017588" y="998632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338537" y="1436598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924406" y="2080304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868414" y="239635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414401" y="213327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251728" y="174828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8923695" y="22548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076095" y="24072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868575" y="315398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32755"/>
            <a:stretch>
              <a:fillRect/>
            </a:stretch>
          </p:blipFill>
          <p:spPr bwMode="gray">
            <a:xfrm rot="7331242">
              <a:off x="9400275" y="3244966"/>
              <a:ext cx="680933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284789" y="3414374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366065" y="3655525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6439720" y="357663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7016295" y="396256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2454036">
              <a:off x="6960411" y="430277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592106" y="46125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414301" y="435835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236496" y="41042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615201" y="308297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8669809" y="29101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7707146" y="81191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6364321" y="1369050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7784640" y="1080077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8976359" y="3559704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-3731021">
              <a:off x="8796478" y="4515331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3627"/>
            <a:stretch>
              <a:fillRect/>
            </a:stretch>
          </p:blipFill>
          <p:spPr bwMode="gray">
            <a:xfrm rot="6653719">
              <a:off x="8341877" y="3090756"/>
              <a:ext cx="773366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05097" y="31898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55898" y="39137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941598" y="42947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690896" y="39518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9420"/>
            <a:stretch>
              <a:fillRect/>
            </a:stretch>
          </p:blipFill>
          <p:spPr bwMode="gray">
            <a:xfrm rot="3288679">
              <a:off x="9982611" y="2502925"/>
              <a:ext cx="71469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9614694" y="18055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8535193" y="28596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417843" y="37486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354342" y="4250253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 rot="6667222">
              <a:off x="5792446" y="2071693"/>
              <a:ext cx="1542417" cy="117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690396" y="15515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842796" y="13102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5994402" y="2882375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6218240" y="2744262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353972" y="2705100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87273" y="3080275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44399" y="279108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80119" y="256856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5839" y="23460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1078" y="245451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6317" y="256299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1556" y="267146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96795" y="27799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273022" y="263600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549249" y="2492069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825476" y="234813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027885" y="217800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994550" y="190071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166002" y="157342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337454" y="124612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466043" y="118791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08907" y="124638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51771" y="130485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851810" y="157049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32699" y="1774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4566" y="16703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49339" y="16500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32618" y="168456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20760" y="110706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32664" y="173446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96868" y="256824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635" y="328057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15864" y="322853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61093" y="31764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37266" y="28672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22976" y="290570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73" y="29393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53926" y="299687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03929" y="307579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77745" y="311900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61" y="28288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72964" y="26196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44385" y="267711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42013" y="26179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39641" y="25587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807" y="260431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51580" y="31332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34" y="36289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82495" y="33744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92043" y="30723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7297" y="31965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94458" y="327785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87300" y="32258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1542" y="29737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17" y="3005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775" y="2776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63433" y="254850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18191" y="25917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39674" y="21872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289707" y="20732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5903" y="206408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2074" y="22073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03927" y="222431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13480" y="19531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8246" y="142965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501581" y="140141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01545" y="344115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77745" y="35006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2039" y="358640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06333" y="36721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70627" y="375785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4921" y="38435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590" y="32339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30097" y="3107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6317" y="368164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34938" y="45793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82603" y="511752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44493" y="49984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0676" y="483652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3528" y="476270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3061" y="488175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46894" y="50365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9290" y="498651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51686" y="49365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96932" y="47745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9331" y="466264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75486" y="423877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25429" y="378632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82553" y="36886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46808" y="404110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53964" y="422921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61120" y="44173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63514" y="447923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89733" y="429666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00052" y="396169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64271" y="37696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63565" y="420933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0359" y="44331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8621233" y="38340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 rot="4103805">
              <a:off x="9001154" y="2114878"/>
              <a:ext cx="218666" cy="1661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08759" y="171395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94496" y="18592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5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27820" y="175443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6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61144" y="16496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7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58762" y="155202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8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13524" y="145439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9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68286" y="1356763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0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344479" y="138533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1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20672" y="14139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2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96865" y="144248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73058" y="14710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46857" y="1573452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086477" y="365283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6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91327" y="4048125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7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053389" y="3206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8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34439" y="3130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9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177339" y="3765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0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00839" y="1555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1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504239" y="33591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2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15389" y="34416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3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415339" y="21843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4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977439" y="30289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427704" y="218620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3" name="Group 216"/>
          <p:cNvGrpSpPr>
            <a:grpSpLocks/>
          </p:cNvGrpSpPr>
          <p:nvPr/>
        </p:nvGrpSpPr>
        <p:grpSpPr bwMode="gray">
          <a:xfrm>
            <a:off x="420389" y="1506676"/>
            <a:ext cx="3387724" cy="757130"/>
            <a:chOff x="7008817" y="4779185"/>
            <a:chExt cx="3386754" cy="756878"/>
          </a:xfrm>
        </p:grpSpPr>
        <p:sp>
          <p:nvSpPr>
            <p:cNvPr id="231" name="Rectangle 230"/>
            <p:cNvSpPr/>
            <p:nvPr/>
          </p:nvSpPr>
          <p:spPr bwMode="gray">
            <a:xfrm>
              <a:off x="7008817" y="4779185"/>
              <a:ext cx="1605313" cy="75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b="1" spc="-300" dirty="0">
                  <a:solidFill>
                    <a:srgbClr val="F4BA00"/>
                  </a:solidFill>
                  <a:ea typeface="ＭＳ Ｐゴシック" pitchFamily="34" charset="-128"/>
                </a:rPr>
                <a:t>11B</a:t>
              </a:r>
            </a:p>
          </p:txBody>
        </p:sp>
        <p:sp>
          <p:nvSpPr>
            <p:cNvPr id="26640" name="Title 5"/>
            <p:cNvSpPr txBox="1">
              <a:spLocks/>
            </p:cNvSpPr>
            <p:nvPr/>
          </p:nvSpPr>
          <p:spPr bwMode="gray">
            <a:xfrm>
              <a:off x="8330288" y="4861858"/>
              <a:ext cx="2065283" cy="590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Probe Points Processed Monthly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pic>
        <p:nvPicPr>
          <p:cNvPr id="2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10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13" name="Group 212"/>
          <p:cNvGrpSpPr>
            <a:grpSpLocks noChangeAspect="1"/>
          </p:cNvGrpSpPr>
          <p:nvPr/>
        </p:nvGrpSpPr>
        <p:grpSpPr>
          <a:xfrm>
            <a:off x="6545492" y="293004"/>
            <a:ext cx="1410043" cy="2493969"/>
            <a:chOff x="362670" y="1179215"/>
            <a:chExt cx="1658414" cy="299008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14" name="Picture 213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670" y="1179215"/>
              <a:ext cx="1658414" cy="2990088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07" y="1561200"/>
              <a:ext cx="1297873" cy="2163122"/>
            </a:xfrm>
            <a:prstGeom prst="rect">
              <a:avLst/>
            </a:prstGeom>
          </p:spPr>
        </p:pic>
      </p:grpSp>
      <p:sp>
        <p:nvSpPr>
          <p:cNvPr id="12" name="Rounded Rectangle 11"/>
          <p:cNvSpPr/>
          <p:nvPr/>
        </p:nvSpPr>
        <p:spPr bwMode="gray">
          <a:xfrm>
            <a:off x="579334" y="4043783"/>
            <a:ext cx="2707270" cy="1548446"/>
          </a:xfrm>
          <a:prstGeom prst="roundRect">
            <a:avLst>
              <a:gd name="adj" fmla="val 374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pic>
        <p:nvPicPr>
          <p:cNvPr id="9" name="Picture 8" descr="FedexLogo.jpg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25" y="4586723"/>
            <a:ext cx="2483691" cy="88514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7322" y="4099481"/>
            <a:ext cx="1262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Fleets:</a:t>
            </a:r>
            <a:endParaRPr lang="en-US" sz="2800" dirty="0"/>
          </a:p>
        </p:txBody>
      </p:sp>
      <p:grpSp>
        <p:nvGrpSpPr>
          <p:cNvPr id="210" name="Group 209"/>
          <p:cNvGrpSpPr/>
          <p:nvPr/>
        </p:nvGrpSpPr>
        <p:grpSpPr>
          <a:xfrm>
            <a:off x="5560935" y="3047045"/>
            <a:ext cx="3418736" cy="3246997"/>
            <a:chOff x="112971" y="1108703"/>
            <a:chExt cx="3418736" cy="3246997"/>
          </a:xfrm>
        </p:grpSpPr>
        <p:sp>
          <p:nvSpPr>
            <p:cNvPr id="211" name="Rounded Rectangle 210"/>
            <p:cNvSpPr/>
            <p:nvPr/>
          </p:nvSpPr>
          <p:spPr bwMode="auto">
            <a:xfrm>
              <a:off x="112971" y="1108703"/>
              <a:ext cx="3418736" cy="3246997"/>
            </a:xfrm>
            <a:prstGeom prst="roundRect">
              <a:avLst>
                <a:gd name="adj" fmla="val 8532"/>
              </a:avLst>
            </a:prstGeom>
            <a:solidFill>
              <a:schemeClr val="bg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>
              <a:glow rad="139700">
                <a:schemeClr val="accent1">
                  <a:satMod val="175000"/>
                  <a:alpha val="40000"/>
                </a:schemeClr>
              </a:glow>
            </a:effectLst>
          </p:spPr>
          <p:txBody>
            <a:bodyPr vert="horz" wrap="square" lIns="90488" tIns="44450" rIns="90488" bIns="44450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defTabSz="761727">
                <a:spcBef>
                  <a:spcPct val="15000"/>
                </a:spcBef>
                <a:spcAft>
                  <a:spcPct val="15000"/>
                </a:spcAft>
                <a:buClr>
                  <a:srgbClr val="2187B0"/>
                </a:buClr>
              </a:pPr>
              <a:endParaRPr lang="en-US" dirty="0">
                <a:solidFill>
                  <a:srgbClr val="124191"/>
                </a:solidFill>
                <a:latin typeface="Nokia Sans Wide" pitchFamily="34" charset="0"/>
              </a:endParaRPr>
            </a:p>
          </p:txBody>
        </p:sp>
        <p:pic>
          <p:nvPicPr>
            <p:cNvPr id="212" name="Picture 10" descr="http://www.prlog.org/10894562-hyundai-logo.jpg"/>
            <p:cNvPicPr>
              <a:picLocks noChangeAspect="1" noChangeArrowheads="1"/>
            </p:cNvPicPr>
            <p:nvPr/>
          </p:nvPicPr>
          <p:blipFill>
            <a:blip r:embed="rId2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516" y="2003137"/>
              <a:ext cx="849189" cy="915903"/>
            </a:xfrm>
            <a:prstGeom prst="rect">
              <a:avLst/>
            </a:prstGeom>
            <a:noFill/>
          </p:spPr>
        </p:pic>
        <p:pic>
          <p:nvPicPr>
            <p:cNvPr id="215" name="Picture 16" descr="http://www.partswebsite.com/var/www/vhosts/partswebsite.com/httpdocs/Image/LogoToyota.jpg"/>
            <p:cNvPicPr>
              <a:picLocks noChangeAspect="1" noChangeArrowheads="1"/>
            </p:cNvPicPr>
            <p:nvPr/>
          </p:nvPicPr>
          <p:blipFill>
            <a:blip r:embed="rId2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413" y="3241179"/>
              <a:ext cx="989074" cy="912875"/>
            </a:xfrm>
            <a:prstGeom prst="rect">
              <a:avLst/>
            </a:prstGeom>
            <a:noFill/>
          </p:spPr>
        </p:pic>
        <p:pic>
          <p:nvPicPr>
            <p:cNvPr id="217" name="Picture 2" descr="http://www.cartype.com/pics/3012/full/gm_logo.jpg"/>
            <p:cNvPicPr>
              <a:picLocks noChangeAspect="1" noChangeArrowheads="1"/>
            </p:cNvPicPr>
            <p:nvPr/>
          </p:nvPicPr>
          <p:blipFill>
            <a:blip r:embed="rId2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881" y="1397798"/>
              <a:ext cx="657174" cy="678394"/>
            </a:xfrm>
            <a:prstGeom prst="rect">
              <a:avLst/>
            </a:prstGeom>
            <a:noFill/>
          </p:spPr>
        </p:pic>
        <p:pic>
          <p:nvPicPr>
            <p:cNvPr id="218" name="Picture 12" descr="http://images.wikia.com/logopedia/images/3/30/Honda_logo_(2).jpg"/>
            <p:cNvPicPr>
              <a:picLocks noChangeAspect="1" noChangeArrowheads="1"/>
            </p:cNvPicPr>
            <p:nvPr/>
          </p:nvPicPr>
          <p:blipFill>
            <a:blip r:embed="rId30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29983" y="1317828"/>
              <a:ext cx="977071" cy="749215"/>
            </a:xfrm>
            <a:prstGeom prst="rect">
              <a:avLst/>
            </a:prstGeom>
            <a:noFill/>
          </p:spPr>
        </p:pic>
        <p:pic>
          <p:nvPicPr>
            <p:cNvPr id="219" name="Picture 5" descr="mercedes benz logo 300x218 History "/>
            <p:cNvPicPr>
              <a:picLocks noChangeAspect="1" noChangeArrowheads="1"/>
            </p:cNvPicPr>
            <p:nvPr/>
          </p:nvPicPr>
          <p:blipFill>
            <a:blip r:embed="rId31" cstate="email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6998" y="2135891"/>
              <a:ext cx="896739" cy="6726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0" name="Picture 7" descr="http://www.clubfreelife.nl/media/45313/volkswagen_5.jpg"/>
            <p:cNvPicPr>
              <a:picLocks noChangeAspect="1" noChangeArrowheads="1"/>
            </p:cNvPicPr>
            <p:nvPr/>
          </p:nvPicPr>
          <p:blipFill>
            <a:blip r:embed="rId3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745" y="1400660"/>
              <a:ext cx="634547" cy="6726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1" name="Picture 22" descr="http://www.scdb.info/template/default/images/icon/garmin_1.gif"/>
            <p:cNvPicPr>
              <a:picLocks noChangeAspect="1" noChangeArrowheads="1"/>
            </p:cNvPicPr>
            <p:nvPr/>
          </p:nvPicPr>
          <p:blipFill>
            <a:blip r:embed="rId3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003" y="2355825"/>
              <a:ext cx="1626384" cy="16788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2" name="Picture 37" descr="http://www.lemans-models.nl/MERKEN/peugeot_log.JPG"/>
            <p:cNvPicPr>
              <a:picLocks noChangeAspect="1" noChangeArrowheads="1"/>
            </p:cNvPicPr>
            <p:nvPr/>
          </p:nvPicPr>
          <p:blipFill>
            <a:blip r:embed="rId3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55120" y="3359441"/>
              <a:ext cx="676779" cy="698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3" name="Picture 39" descr="http://www.kbkb.nl/uploads/Products/product_64/citroen.jpg"/>
            <p:cNvPicPr>
              <a:picLocks noChangeAspect="1" noChangeArrowheads="1"/>
            </p:cNvPicPr>
            <p:nvPr/>
          </p:nvPicPr>
          <p:blipFill>
            <a:blip r:embed="rId3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3374" y="3232565"/>
              <a:ext cx="968453" cy="7073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5" name="Picture 224"/>
            <p:cNvPicPr>
              <a:picLocks noChangeAspect="1"/>
            </p:cNvPicPr>
            <p:nvPr/>
          </p:nvPicPr>
          <p:blipFill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532983" y="2294674"/>
              <a:ext cx="636299" cy="71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4957674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defRPr/>
            </a:pPr>
            <a:r>
              <a:rPr lang="en-US" dirty="0" smtClean="0"/>
              <a:t>Positioning Data</a:t>
            </a:r>
            <a:endParaRPr lang="en-US" dirty="0"/>
          </a:p>
        </p:txBody>
      </p:sp>
      <p:grpSp>
        <p:nvGrpSpPr>
          <p:cNvPr id="3" name="Group 400"/>
          <p:cNvGrpSpPr>
            <a:grpSpLocks/>
          </p:cNvGrpSpPr>
          <p:nvPr/>
        </p:nvGrpSpPr>
        <p:grpSpPr bwMode="gray">
          <a:xfrm>
            <a:off x="2462215" y="1671637"/>
            <a:ext cx="4384675" cy="4387851"/>
            <a:chOff x="-8248651" y="-3413125"/>
            <a:chExt cx="8809038" cy="8812213"/>
          </a:xfrm>
        </p:grpSpPr>
        <p:sp>
          <p:nvSpPr>
            <p:cNvPr id="402" name="Freeform 401"/>
            <p:cNvSpPr>
              <a:spLocks/>
            </p:cNvSpPr>
            <p:nvPr/>
          </p:nvSpPr>
          <p:spPr bwMode="gray">
            <a:xfrm>
              <a:off x="-8248651" y="-3413125"/>
              <a:ext cx="8809038" cy="8812213"/>
            </a:xfrm>
            <a:custGeom>
              <a:avLst/>
              <a:gdLst>
                <a:gd name="T0" fmla="*/ 1417 w 1487"/>
                <a:gd name="T1" fmla="*/ 871 h 1488"/>
                <a:gd name="T2" fmla="*/ 616 w 1487"/>
                <a:gd name="T3" fmla="*/ 1417 h 1488"/>
                <a:gd name="T4" fmla="*/ 70 w 1487"/>
                <a:gd name="T5" fmla="*/ 617 h 1488"/>
                <a:gd name="T6" fmla="*/ 871 w 1487"/>
                <a:gd name="T7" fmla="*/ 71 h 1488"/>
                <a:gd name="T8" fmla="*/ 1417 w 1487"/>
                <a:gd name="T9" fmla="*/ 87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1488">
                  <a:moveTo>
                    <a:pt x="1417" y="871"/>
                  </a:moveTo>
                  <a:cubicBezTo>
                    <a:pt x="1346" y="1243"/>
                    <a:pt x="988" y="1488"/>
                    <a:pt x="616" y="1417"/>
                  </a:cubicBezTo>
                  <a:cubicBezTo>
                    <a:pt x="244" y="1347"/>
                    <a:pt x="0" y="989"/>
                    <a:pt x="70" y="617"/>
                  </a:cubicBezTo>
                  <a:cubicBezTo>
                    <a:pt x="140" y="245"/>
                    <a:pt x="499" y="0"/>
                    <a:pt x="871" y="71"/>
                  </a:cubicBezTo>
                  <a:cubicBezTo>
                    <a:pt x="1243" y="141"/>
                    <a:pt x="1487" y="499"/>
                    <a:pt x="1417" y="871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00B0F0"/>
                </a:gs>
                <a:gs pos="19000">
                  <a:schemeClr val="tx1">
                    <a:lumMod val="75000"/>
                  </a:schemeClr>
                </a:gs>
                <a:gs pos="98000">
                  <a:srgbClr val="1D75BD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403" name="Freeform 402"/>
            <p:cNvSpPr>
              <a:spLocks noEditPoints="1"/>
            </p:cNvSpPr>
            <p:nvPr/>
          </p:nvSpPr>
          <p:spPr bwMode="gray">
            <a:xfrm>
              <a:off x="-7827654" y="-2950836"/>
              <a:ext cx="8062726" cy="7734598"/>
            </a:xfrm>
            <a:custGeom>
              <a:avLst/>
              <a:gdLst>
                <a:gd name="T0" fmla="*/ 730 w 1361"/>
                <a:gd name="T1" fmla="*/ 16 h 1306"/>
                <a:gd name="T2" fmla="*/ 386 w 1361"/>
                <a:gd name="T3" fmla="*/ 43 h 1306"/>
                <a:gd name="T4" fmla="*/ 569 w 1361"/>
                <a:gd name="T5" fmla="*/ 20 h 1306"/>
                <a:gd name="T6" fmla="*/ 505 w 1361"/>
                <a:gd name="T7" fmla="*/ 128 h 1306"/>
                <a:gd name="T8" fmla="*/ 419 w 1361"/>
                <a:gd name="T9" fmla="*/ 96 h 1306"/>
                <a:gd name="T10" fmla="*/ 442 w 1361"/>
                <a:gd name="T11" fmla="*/ 191 h 1306"/>
                <a:gd name="T12" fmla="*/ 405 w 1361"/>
                <a:gd name="T13" fmla="*/ 64 h 1306"/>
                <a:gd name="T14" fmla="*/ 608 w 1361"/>
                <a:gd name="T15" fmla="*/ 10 h 1306"/>
                <a:gd name="T16" fmla="*/ 530 w 1361"/>
                <a:gd name="T17" fmla="*/ 43 h 1306"/>
                <a:gd name="T18" fmla="*/ 632 w 1361"/>
                <a:gd name="T19" fmla="*/ 9 h 1306"/>
                <a:gd name="T20" fmla="*/ 1162 w 1361"/>
                <a:gd name="T21" fmla="*/ 183 h 1306"/>
                <a:gd name="T22" fmla="*/ 501 w 1361"/>
                <a:gd name="T23" fmla="*/ 26 h 1306"/>
                <a:gd name="T24" fmla="*/ 471 w 1361"/>
                <a:gd name="T25" fmla="*/ 12 h 1306"/>
                <a:gd name="T26" fmla="*/ 1005 w 1361"/>
                <a:gd name="T27" fmla="*/ 499 h 1306"/>
                <a:gd name="T28" fmla="*/ 330 w 1361"/>
                <a:gd name="T29" fmla="*/ 157 h 1306"/>
                <a:gd name="T30" fmla="*/ 1031 w 1361"/>
                <a:gd name="T31" fmla="*/ 160 h 1306"/>
                <a:gd name="T32" fmla="*/ 951 w 1361"/>
                <a:gd name="T33" fmla="*/ 275 h 1306"/>
                <a:gd name="T34" fmla="*/ 1051 w 1361"/>
                <a:gd name="T35" fmla="*/ 305 h 1306"/>
                <a:gd name="T36" fmla="*/ 1103 w 1361"/>
                <a:gd name="T37" fmla="*/ 292 h 1306"/>
                <a:gd name="T38" fmla="*/ 988 w 1361"/>
                <a:gd name="T39" fmla="*/ 342 h 1306"/>
                <a:gd name="T40" fmla="*/ 833 w 1361"/>
                <a:gd name="T41" fmla="*/ 461 h 1306"/>
                <a:gd name="T42" fmla="*/ 1080 w 1361"/>
                <a:gd name="T43" fmla="*/ 557 h 1306"/>
                <a:gd name="T44" fmla="*/ 1144 w 1361"/>
                <a:gd name="T45" fmla="*/ 566 h 1306"/>
                <a:gd name="T46" fmla="*/ 1193 w 1361"/>
                <a:gd name="T47" fmla="*/ 460 h 1306"/>
                <a:gd name="T48" fmla="*/ 1177 w 1361"/>
                <a:gd name="T49" fmla="*/ 534 h 1306"/>
                <a:gd name="T50" fmla="*/ 1020 w 1361"/>
                <a:gd name="T51" fmla="*/ 593 h 1306"/>
                <a:gd name="T52" fmla="*/ 889 w 1361"/>
                <a:gd name="T53" fmla="*/ 1231 h 1306"/>
                <a:gd name="T54" fmla="*/ 1327 w 1361"/>
                <a:gd name="T55" fmla="*/ 790 h 1306"/>
                <a:gd name="T56" fmla="*/ 1304 w 1361"/>
                <a:gd name="T57" fmla="*/ 549 h 1306"/>
                <a:gd name="T58" fmla="*/ 1318 w 1361"/>
                <a:gd name="T59" fmla="*/ 540 h 1306"/>
                <a:gd name="T60" fmla="*/ 1087 w 1361"/>
                <a:gd name="T61" fmla="*/ 144 h 1306"/>
                <a:gd name="T62" fmla="*/ 769 w 1361"/>
                <a:gd name="T63" fmla="*/ 63 h 1306"/>
                <a:gd name="T64" fmla="*/ 759 w 1361"/>
                <a:gd name="T65" fmla="*/ 84 h 1306"/>
                <a:gd name="T66" fmla="*/ 758 w 1361"/>
                <a:gd name="T67" fmla="*/ 115 h 1306"/>
                <a:gd name="T68" fmla="*/ 762 w 1361"/>
                <a:gd name="T69" fmla="*/ 76 h 1306"/>
                <a:gd name="T70" fmla="*/ 760 w 1361"/>
                <a:gd name="T71" fmla="*/ 28 h 1306"/>
                <a:gd name="T72" fmla="*/ 719 w 1361"/>
                <a:gd name="T73" fmla="*/ 19 h 1306"/>
                <a:gd name="T74" fmla="*/ 628 w 1361"/>
                <a:gd name="T75" fmla="*/ 49 h 1306"/>
                <a:gd name="T76" fmla="*/ 615 w 1361"/>
                <a:gd name="T77" fmla="*/ 105 h 1306"/>
                <a:gd name="T78" fmla="*/ 583 w 1361"/>
                <a:gd name="T79" fmla="*/ 140 h 1306"/>
                <a:gd name="T80" fmla="*/ 556 w 1361"/>
                <a:gd name="T81" fmla="*/ 196 h 1306"/>
                <a:gd name="T82" fmla="*/ 593 w 1361"/>
                <a:gd name="T83" fmla="*/ 242 h 1306"/>
                <a:gd name="T84" fmla="*/ 662 w 1361"/>
                <a:gd name="T85" fmla="*/ 193 h 1306"/>
                <a:gd name="T86" fmla="*/ 775 w 1361"/>
                <a:gd name="T87" fmla="*/ 126 h 1306"/>
                <a:gd name="T88" fmla="*/ 403 w 1361"/>
                <a:gd name="T89" fmla="*/ 1296 h 1306"/>
                <a:gd name="T90" fmla="*/ 838 w 1361"/>
                <a:gd name="T91" fmla="*/ 329 h 1306"/>
                <a:gd name="T92" fmla="*/ 878 w 1361"/>
                <a:gd name="T93" fmla="*/ 357 h 1306"/>
                <a:gd name="T94" fmla="*/ 751 w 1361"/>
                <a:gd name="T95" fmla="*/ 114 h 1306"/>
                <a:gd name="T96" fmla="*/ 448 w 1361"/>
                <a:gd name="T97" fmla="*/ 401 h 1306"/>
                <a:gd name="T98" fmla="*/ 355 w 1361"/>
                <a:gd name="T99" fmla="*/ 959 h 1306"/>
                <a:gd name="T100" fmla="*/ 49 w 1361"/>
                <a:gd name="T101" fmla="*/ 629 h 1306"/>
                <a:gd name="T102" fmla="*/ 204 w 1361"/>
                <a:gd name="T103" fmla="*/ 477 h 1306"/>
                <a:gd name="T104" fmla="*/ 224 w 1361"/>
                <a:gd name="T105" fmla="*/ 440 h 1306"/>
                <a:gd name="T106" fmla="*/ 345 w 1361"/>
                <a:gd name="T107" fmla="*/ 407 h 1306"/>
                <a:gd name="T108" fmla="*/ 429 w 1361"/>
                <a:gd name="T109" fmla="*/ 289 h 1306"/>
                <a:gd name="T110" fmla="*/ 257 w 1361"/>
                <a:gd name="T111" fmla="*/ 301 h 1306"/>
                <a:gd name="T112" fmla="*/ 381 w 1361"/>
                <a:gd name="T113" fmla="*/ 86 h 1306"/>
                <a:gd name="T114" fmla="*/ 26 w 1361"/>
                <a:gd name="T115" fmla="*/ 650 h 1306"/>
                <a:gd name="T116" fmla="*/ 100 w 1361"/>
                <a:gd name="T117" fmla="*/ 927 h 1306"/>
                <a:gd name="T118" fmla="*/ 344 w 1361"/>
                <a:gd name="T119" fmla="*/ 1247 h 1306"/>
                <a:gd name="T120" fmla="*/ 348 w 1361"/>
                <a:gd name="T121" fmla="*/ 955 h 1306"/>
                <a:gd name="T122" fmla="*/ 201 w 1361"/>
                <a:gd name="T123" fmla="*/ 669 h 1306"/>
                <a:gd name="T124" fmla="*/ 116 w 1361"/>
                <a:gd name="T125" fmla="*/ 612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1" h="1306">
                  <a:moveTo>
                    <a:pt x="454" y="49"/>
                  </a:moveTo>
                  <a:cubicBezTo>
                    <a:pt x="453" y="49"/>
                    <a:pt x="452" y="48"/>
                    <a:pt x="450" y="49"/>
                  </a:cubicBezTo>
                  <a:cubicBezTo>
                    <a:pt x="450" y="49"/>
                    <a:pt x="450" y="49"/>
                    <a:pt x="445" y="52"/>
                  </a:cubicBezTo>
                  <a:cubicBezTo>
                    <a:pt x="445" y="51"/>
                    <a:pt x="445" y="51"/>
                    <a:pt x="444" y="51"/>
                  </a:cubicBezTo>
                  <a:cubicBezTo>
                    <a:pt x="435" y="54"/>
                    <a:pt x="432" y="56"/>
                    <a:pt x="429" y="58"/>
                  </a:cubicBezTo>
                  <a:cubicBezTo>
                    <a:pt x="419" y="64"/>
                    <a:pt x="420" y="64"/>
                    <a:pt x="421" y="65"/>
                  </a:cubicBezTo>
                  <a:cubicBezTo>
                    <a:pt x="422" y="65"/>
                    <a:pt x="423" y="65"/>
                    <a:pt x="424" y="65"/>
                  </a:cubicBezTo>
                  <a:cubicBezTo>
                    <a:pt x="428" y="64"/>
                    <a:pt x="428" y="63"/>
                    <a:pt x="429" y="62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4" y="60"/>
                    <a:pt x="435" y="60"/>
                    <a:pt x="436" y="61"/>
                  </a:cubicBezTo>
                  <a:cubicBezTo>
                    <a:pt x="437" y="63"/>
                    <a:pt x="437" y="63"/>
                    <a:pt x="437" y="63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1" y="54"/>
                    <a:pt x="461" y="53"/>
                    <a:pt x="458" y="53"/>
                  </a:cubicBezTo>
                  <a:cubicBezTo>
                    <a:pt x="456" y="53"/>
                    <a:pt x="456" y="53"/>
                    <a:pt x="455" y="49"/>
                  </a:cubicBezTo>
                  <a:cubicBezTo>
                    <a:pt x="454" y="49"/>
                    <a:pt x="454" y="49"/>
                    <a:pt x="454" y="49"/>
                  </a:cubicBezTo>
                  <a:close/>
                  <a:moveTo>
                    <a:pt x="468" y="32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3" y="33"/>
                    <a:pt x="457" y="35"/>
                    <a:pt x="459" y="36"/>
                  </a:cubicBezTo>
                  <a:cubicBezTo>
                    <a:pt x="459" y="36"/>
                    <a:pt x="459" y="36"/>
                    <a:pt x="461" y="36"/>
                  </a:cubicBezTo>
                  <a:cubicBezTo>
                    <a:pt x="461" y="37"/>
                    <a:pt x="461" y="37"/>
                    <a:pt x="462" y="37"/>
                  </a:cubicBezTo>
                  <a:cubicBezTo>
                    <a:pt x="462" y="37"/>
                    <a:pt x="463" y="37"/>
                    <a:pt x="463" y="37"/>
                  </a:cubicBezTo>
                  <a:cubicBezTo>
                    <a:pt x="465" y="36"/>
                    <a:pt x="468" y="35"/>
                    <a:pt x="470" y="34"/>
                  </a:cubicBezTo>
                  <a:cubicBezTo>
                    <a:pt x="472" y="33"/>
                    <a:pt x="475" y="33"/>
                    <a:pt x="477" y="32"/>
                  </a:cubicBezTo>
                  <a:cubicBezTo>
                    <a:pt x="489" y="28"/>
                    <a:pt x="490" y="27"/>
                    <a:pt x="490" y="26"/>
                  </a:cubicBezTo>
                  <a:cubicBezTo>
                    <a:pt x="490" y="26"/>
                    <a:pt x="490" y="26"/>
                    <a:pt x="490" y="26"/>
                  </a:cubicBezTo>
                  <a:cubicBezTo>
                    <a:pt x="489" y="26"/>
                    <a:pt x="489" y="26"/>
                    <a:pt x="485" y="27"/>
                  </a:cubicBezTo>
                  <a:cubicBezTo>
                    <a:pt x="485" y="26"/>
                    <a:pt x="487" y="26"/>
                    <a:pt x="488" y="24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5" y="24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6"/>
                    <a:pt x="481" y="26"/>
                    <a:pt x="483" y="24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78" y="25"/>
                    <a:pt x="477" y="26"/>
                    <a:pt x="474" y="27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73" y="27"/>
                    <a:pt x="471" y="28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69" y="27"/>
                    <a:pt x="469" y="27"/>
                  </a:cubicBezTo>
                  <a:cubicBezTo>
                    <a:pt x="469" y="27"/>
                    <a:pt x="469" y="28"/>
                    <a:pt x="469" y="28"/>
                  </a:cubicBezTo>
                  <a:cubicBezTo>
                    <a:pt x="469" y="28"/>
                    <a:pt x="469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6" y="29"/>
                    <a:pt x="466" y="29"/>
                    <a:pt x="465" y="29"/>
                  </a:cubicBezTo>
                  <a:cubicBezTo>
                    <a:pt x="468" y="29"/>
                    <a:pt x="471" y="30"/>
                    <a:pt x="470" y="31"/>
                  </a:cubicBezTo>
                  <a:cubicBezTo>
                    <a:pt x="470" y="31"/>
                    <a:pt x="470" y="31"/>
                    <a:pt x="468" y="32"/>
                  </a:cubicBezTo>
                  <a:close/>
                  <a:moveTo>
                    <a:pt x="733" y="16"/>
                  </a:moveTo>
                  <a:cubicBezTo>
                    <a:pt x="733" y="16"/>
                    <a:pt x="734" y="16"/>
                    <a:pt x="734" y="16"/>
                  </a:cubicBezTo>
                  <a:cubicBezTo>
                    <a:pt x="734" y="16"/>
                    <a:pt x="734" y="16"/>
                    <a:pt x="733" y="15"/>
                  </a:cubicBezTo>
                  <a:cubicBezTo>
                    <a:pt x="733" y="15"/>
                    <a:pt x="732" y="16"/>
                    <a:pt x="732" y="16"/>
                  </a:cubicBezTo>
                  <a:cubicBezTo>
                    <a:pt x="732" y="16"/>
                    <a:pt x="731" y="16"/>
                    <a:pt x="731" y="16"/>
                  </a:cubicBezTo>
                  <a:cubicBezTo>
                    <a:pt x="731" y="16"/>
                    <a:pt x="731" y="16"/>
                    <a:pt x="730" y="16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16"/>
                    <a:pt x="728" y="16"/>
                    <a:pt x="729" y="16"/>
                  </a:cubicBezTo>
                  <a:cubicBezTo>
                    <a:pt x="729" y="17"/>
                    <a:pt x="729" y="17"/>
                    <a:pt x="730" y="17"/>
                  </a:cubicBezTo>
                  <a:cubicBezTo>
                    <a:pt x="730" y="17"/>
                    <a:pt x="730" y="17"/>
                    <a:pt x="730" y="17"/>
                  </a:cubicBezTo>
                  <a:cubicBezTo>
                    <a:pt x="729" y="17"/>
                    <a:pt x="729" y="17"/>
                    <a:pt x="729" y="17"/>
                  </a:cubicBezTo>
                  <a:cubicBezTo>
                    <a:pt x="729" y="17"/>
                    <a:pt x="728" y="17"/>
                    <a:pt x="728" y="16"/>
                  </a:cubicBezTo>
                  <a:cubicBezTo>
                    <a:pt x="728" y="16"/>
                    <a:pt x="728" y="16"/>
                    <a:pt x="727" y="16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9" y="18"/>
                    <a:pt x="730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2" y="17"/>
                    <a:pt x="733" y="16"/>
                  </a:cubicBezTo>
                  <a:cubicBezTo>
                    <a:pt x="732" y="16"/>
                    <a:pt x="732" y="16"/>
                    <a:pt x="733" y="16"/>
                  </a:cubicBezTo>
                  <a:close/>
                  <a:moveTo>
                    <a:pt x="363" y="61"/>
                  </a:moveTo>
                  <a:cubicBezTo>
                    <a:pt x="363" y="61"/>
                    <a:pt x="361" y="62"/>
                    <a:pt x="361" y="58"/>
                  </a:cubicBezTo>
                  <a:cubicBezTo>
                    <a:pt x="361" y="57"/>
                    <a:pt x="361" y="57"/>
                    <a:pt x="359" y="58"/>
                  </a:cubicBezTo>
                  <a:cubicBezTo>
                    <a:pt x="359" y="58"/>
                    <a:pt x="359" y="58"/>
                    <a:pt x="359" y="58"/>
                  </a:cubicBezTo>
                  <a:cubicBezTo>
                    <a:pt x="359" y="58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7" y="58"/>
                    <a:pt x="357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1" y="61"/>
                    <a:pt x="349" y="63"/>
                    <a:pt x="348" y="64"/>
                  </a:cubicBezTo>
                  <a:cubicBezTo>
                    <a:pt x="346" y="65"/>
                    <a:pt x="346" y="67"/>
                    <a:pt x="344" y="69"/>
                  </a:cubicBezTo>
                  <a:cubicBezTo>
                    <a:pt x="341" y="70"/>
                    <a:pt x="339" y="71"/>
                    <a:pt x="336" y="73"/>
                  </a:cubicBezTo>
                  <a:cubicBezTo>
                    <a:pt x="336" y="73"/>
                    <a:pt x="336" y="73"/>
                    <a:pt x="336" y="74"/>
                  </a:cubicBezTo>
                  <a:cubicBezTo>
                    <a:pt x="336" y="78"/>
                    <a:pt x="342" y="76"/>
                    <a:pt x="342" y="76"/>
                  </a:cubicBezTo>
                  <a:cubicBezTo>
                    <a:pt x="343" y="76"/>
                    <a:pt x="344" y="75"/>
                    <a:pt x="345" y="75"/>
                  </a:cubicBezTo>
                  <a:cubicBezTo>
                    <a:pt x="346" y="75"/>
                    <a:pt x="347" y="76"/>
                    <a:pt x="348" y="75"/>
                  </a:cubicBezTo>
                  <a:cubicBezTo>
                    <a:pt x="350" y="75"/>
                    <a:pt x="352" y="72"/>
                    <a:pt x="355" y="73"/>
                  </a:cubicBezTo>
                  <a:cubicBezTo>
                    <a:pt x="353" y="75"/>
                    <a:pt x="350" y="77"/>
                    <a:pt x="349" y="80"/>
                  </a:cubicBezTo>
                  <a:cubicBezTo>
                    <a:pt x="349" y="83"/>
                    <a:pt x="353" y="83"/>
                    <a:pt x="353" y="83"/>
                  </a:cubicBezTo>
                  <a:cubicBezTo>
                    <a:pt x="356" y="82"/>
                    <a:pt x="356" y="82"/>
                    <a:pt x="361" y="79"/>
                  </a:cubicBezTo>
                  <a:cubicBezTo>
                    <a:pt x="360" y="77"/>
                    <a:pt x="359" y="78"/>
                    <a:pt x="357" y="78"/>
                  </a:cubicBezTo>
                  <a:cubicBezTo>
                    <a:pt x="362" y="76"/>
                    <a:pt x="362" y="76"/>
                    <a:pt x="363" y="75"/>
                  </a:cubicBezTo>
                  <a:cubicBezTo>
                    <a:pt x="364" y="75"/>
                    <a:pt x="365" y="75"/>
                    <a:pt x="367" y="75"/>
                  </a:cubicBezTo>
                  <a:cubicBezTo>
                    <a:pt x="366" y="77"/>
                    <a:pt x="365" y="78"/>
                    <a:pt x="366" y="78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7" y="78"/>
                    <a:pt x="367" y="78"/>
                    <a:pt x="367" y="78"/>
                  </a:cubicBezTo>
                  <a:cubicBezTo>
                    <a:pt x="373" y="74"/>
                    <a:pt x="375" y="73"/>
                    <a:pt x="376" y="69"/>
                  </a:cubicBezTo>
                  <a:cubicBezTo>
                    <a:pt x="377" y="64"/>
                    <a:pt x="385" y="61"/>
                    <a:pt x="388" y="59"/>
                  </a:cubicBezTo>
                  <a:cubicBezTo>
                    <a:pt x="396" y="56"/>
                    <a:pt x="412" y="46"/>
                    <a:pt x="412" y="46"/>
                  </a:cubicBezTo>
                  <a:cubicBezTo>
                    <a:pt x="412" y="46"/>
                    <a:pt x="413" y="45"/>
                    <a:pt x="413" y="45"/>
                  </a:cubicBezTo>
                  <a:cubicBezTo>
                    <a:pt x="416" y="43"/>
                    <a:pt x="417" y="41"/>
                    <a:pt x="417" y="40"/>
                  </a:cubicBezTo>
                  <a:cubicBezTo>
                    <a:pt x="417" y="40"/>
                    <a:pt x="416" y="41"/>
                    <a:pt x="416" y="41"/>
                  </a:cubicBezTo>
                  <a:cubicBezTo>
                    <a:pt x="407" y="44"/>
                    <a:pt x="399" y="51"/>
                    <a:pt x="389" y="53"/>
                  </a:cubicBezTo>
                  <a:cubicBezTo>
                    <a:pt x="394" y="50"/>
                    <a:pt x="402" y="46"/>
                    <a:pt x="402" y="46"/>
                  </a:cubicBezTo>
                  <a:cubicBezTo>
                    <a:pt x="404" y="45"/>
                    <a:pt x="408" y="43"/>
                    <a:pt x="409" y="41"/>
                  </a:cubicBezTo>
                  <a:cubicBezTo>
                    <a:pt x="409" y="41"/>
                    <a:pt x="409" y="41"/>
                    <a:pt x="409" y="41"/>
                  </a:cubicBezTo>
                  <a:cubicBezTo>
                    <a:pt x="406" y="42"/>
                    <a:pt x="404" y="43"/>
                    <a:pt x="401" y="45"/>
                  </a:cubicBezTo>
                  <a:cubicBezTo>
                    <a:pt x="400" y="43"/>
                    <a:pt x="398" y="45"/>
                    <a:pt x="397" y="45"/>
                  </a:cubicBezTo>
                  <a:cubicBezTo>
                    <a:pt x="400" y="42"/>
                    <a:pt x="404" y="42"/>
                    <a:pt x="406" y="39"/>
                  </a:cubicBezTo>
                  <a:cubicBezTo>
                    <a:pt x="406" y="39"/>
                    <a:pt x="406" y="39"/>
                    <a:pt x="406" y="39"/>
                  </a:cubicBezTo>
                  <a:cubicBezTo>
                    <a:pt x="404" y="39"/>
                    <a:pt x="403" y="40"/>
                    <a:pt x="401" y="40"/>
                  </a:cubicBezTo>
                  <a:cubicBezTo>
                    <a:pt x="404" y="38"/>
                    <a:pt x="409" y="37"/>
                    <a:pt x="413" y="35"/>
                  </a:cubicBezTo>
                  <a:cubicBezTo>
                    <a:pt x="410" y="33"/>
                    <a:pt x="388" y="41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2" y="45"/>
                    <a:pt x="381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0" y="48"/>
                    <a:pt x="380" y="48"/>
                    <a:pt x="379" y="49"/>
                  </a:cubicBezTo>
                  <a:cubicBezTo>
                    <a:pt x="376" y="49"/>
                    <a:pt x="374" y="48"/>
                    <a:pt x="372" y="50"/>
                  </a:cubicBezTo>
                  <a:cubicBezTo>
                    <a:pt x="368" y="52"/>
                    <a:pt x="368" y="52"/>
                    <a:pt x="368" y="54"/>
                  </a:cubicBezTo>
                  <a:cubicBezTo>
                    <a:pt x="369" y="58"/>
                    <a:pt x="363" y="61"/>
                    <a:pt x="363" y="61"/>
                  </a:cubicBezTo>
                  <a:close/>
                  <a:moveTo>
                    <a:pt x="524" y="19"/>
                  </a:moveTo>
                  <a:cubicBezTo>
                    <a:pt x="525" y="19"/>
                    <a:pt x="526" y="19"/>
                    <a:pt x="529" y="18"/>
                  </a:cubicBezTo>
                  <a:cubicBezTo>
                    <a:pt x="530" y="18"/>
                    <a:pt x="531" y="17"/>
                    <a:pt x="531" y="17"/>
                  </a:cubicBezTo>
                  <a:cubicBezTo>
                    <a:pt x="531" y="17"/>
                    <a:pt x="531" y="17"/>
                    <a:pt x="531" y="17"/>
                  </a:cubicBezTo>
                  <a:cubicBezTo>
                    <a:pt x="532" y="17"/>
                    <a:pt x="532" y="17"/>
                    <a:pt x="532" y="16"/>
                  </a:cubicBezTo>
                  <a:cubicBezTo>
                    <a:pt x="532" y="16"/>
                    <a:pt x="533" y="15"/>
                    <a:pt x="534" y="15"/>
                  </a:cubicBezTo>
                  <a:cubicBezTo>
                    <a:pt x="535" y="14"/>
                    <a:pt x="535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3" y="12"/>
                    <a:pt x="533" y="12"/>
                    <a:pt x="532" y="13"/>
                  </a:cubicBezTo>
                  <a:cubicBezTo>
                    <a:pt x="529" y="13"/>
                    <a:pt x="518" y="18"/>
                    <a:pt x="520" y="19"/>
                  </a:cubicBezTo>
                  <a:cubicBezTo>
                    <a:pt x="521" y="19"/>
                    <a:pt x="524" y="19"/>
                    <a:pt x="524" y="19"/>
                  </a:cubicBezTo>
                  <a:close/>
                  <a:moveTo>
                    <a:pt x="382" y="43"/>
                  </a:moveTo>
                  <a:cubicBezTo>
                    <a:pt x="383" y="43"/>
                    <a:pt x="383" y="43"/>
                    <a:pt x="391" y="39"/>
                  </a:cubicBezTo>
                  <a:cubicBezTo>
                    <a:pt x="393" y="39"/>
                    <a:pt x="394" y="38"/>
                    <a:pt x="395" y="38"/>
                  </a:cubicBezTo>
                  <a:cubicBezTo>
                    <a:pt x="397" y="37"/>
                    <a:pt x="398" y="37"/>
                    <a:pt x="400" y="36"/>
                  </a:cubicBezTo>
                  <a:cubicBezTo>
                    <a:pt x="408" y="34"/>
                    <a:pt x="408" y="34"/>
                    <a:pt x="417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20" y="31"/>
                    <a:pt x="427" y="27"/>
                    <a:pt x="429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8" y="26"/>
                    <a:pt x="428" y="26"/>
                    <a:pt x="427" y="26"/>
                  </a:cubicBezTo>
                  <a:cubicBezTo>
                    <a:pt x="427" y="25"/>
                    <a:pt x="427" y="25"/>
                    <a:pt x="432" y="23"/>
                  </a:cubicBezTo>
                  <a:cubicBezTo>
                    <a:pt x="435" y="22"/>
                    <a:pt x="435" y="22"/>
                    <a:pt x="436" y="21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0"/>
                    <a:pt x="435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27" y="23"/>
                    <a:pt x="419" y="27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03" y="33"/>
                    <a:pt x="380" y="42"/>
                    <a:pt x="378" y="45"/>
                  </a:cubicBezTo>
                  <a:cubicBezTo>
                    <a:pt x="378" y="45"/>
                    <a:pt x="378" y="44"/>
                    <a:pt x="383" y="43"/>
                  </a:cubicBezTo>
                  <a:cubicBezTo>
                    <a:pt x="382" y="43"/>
                    <a:pt x="382" y="43"/>
                    <a:pt x="382" y="43"/>
                  </a:cubicBezTo>
                  <a:close/>
                  <a:moveTo>
                    <a:pt x="557" y="13"/>
                  </a:moveTo>
                  <a:cubicBezTo>
                    <a:pt x="557" y="15"/>
                    <a:pt x="554" y="16"/>
                    <a:pt x="553" y="17"/>
                  </a:cubicBezTo>
                  <a:cubicBezTo>
                    <a:pt x="553" y="10"/>
                    <a:pt x="541" y="16"/>
                    <a:pt x="535" y="20"/>
                  </a:cubicBezTo>
                  <a:cubicBezTo>
                    <a:pt x="535" y="20"/>
                    <a:pt x="536" y="20"/>
                    <a:pt x="536" y="20"/>
                  </a:cubicBezTo>
                  <a:cubicBezTo>
                    <a:pt x="536" y="24"/>
                    <a:pt x="536" y="24"/>
                    <a:pt x="545" y="21"/>
                  </a:cubicBezTo>
                  <a:cubicBezTo>
                    <a:pt x="543" y="22"/>
                    <a:pt x="542" y="23"/>
                    <a:pt x="541" y="24"/>
                  </a:cubicBezTo>
                  <a:cubicBezTo>
                    <a:pt x="545" y="24"/>
                    <a:pt x="549" y="21"/>
                    <a:pt x="553" y="21"/>
                  </a:cubicBezTo>
                  <a:cubicBezTo>
                    <a:pt x="553" y="21"/>
                    <a:pt x="552" y="22"/>
                    <a:pt x="551" y="22"/>
                  </a:cubicBezTo>
                  <a:cubicBezTo>
                    <a:pt x="551" y="22"/>
                    <a:pt x="552" y="22"/>
                    <a:pt x="552" y="23"/>
                  </a:cubicBezTo>
                  <a:cubicBezTo>
                    <a:pt x="555" y="22"/>
                    <a:pt x="555" y="22"/>
                    <a:pt x="569" y="20"/>
                  </a:cubicBezTo>
                  <a:cubicBezTo>
                    <a:pt x="569" y="20"/>
                    <a:pt x="569" y="20"/>
                    <a:pt x="568" y="21"/>
                  </a:cubicBezTo>
                  <a:cubicBezTo>
                    <a:pt x="570" y="20"/>
                    <a:pt x="570" y="20"/>
                    <a:pt x="570" y="19"/>
                  </a:cubicBezTo>
                  <a:cubicBezTo>
                    <a:pt x="569" y="19"/>
                    <a:pt x="569" y="19"/>
                    <a:pt x="567" y="19"/>
                  </a:cubicBezTo>
                  <a:cubicBezTo>
                    <a:pt x="568" y="18"/>
                    <a:pt x="569" y="18"/>
                    <a:pt x="570" y="17"/>
                  </a:cubicBezTo>
                  <a:cubicBezTo>
                    <a:pt x="571" y="17"/>
                    <a:pt x="571" y="17"/>
                    <a:pt x="572" y="17"/>
                  </a:cubicBezTo>
                  <a:cubicBezTo>
                    <a:pt x="572" y="17"/>
                    <a:pt x="572" y="17"/>
                    <a:pt x="573" y="16"/>
                  </a:cubicBezTo>
                  <a:cubicBezTo>
                    <a:pt x="573" y="16"/>
                    <a:pt x="573" y="16"/>
                    <a:pt x="574" y="16"/>
                  </a:cubicBezTo>
                  <a:cubicBezTo>
                    <a:pt x="574" y="16"/>
                    <a:pt x="574" y="16"/>
                    <a:pt x="575" y="16"/>
                  </a:cubicBezTo>
                  <a:cubicBezTo>
                    <a:pt x="575" y="16"/>
                    <a:pt x="576" y="16"/>
                    <a:pt x="576" y="15"/>
                  </a:cubicBezTo>
                  <a:cubicBezTo>
                    <a:pt x="576" y="15"/>
                    <a:pt x="577" y="15"/>
                    <a:pt x="577" y="15"/>
                  </a:cubicBezTo>
                  <a:cubicBezTo>
                    <a:pt x="577" y="15"/>
                    <a:pt x="578" y="15"/>
                    <a:pt x="578" y="15"/>
                  </a:cubicBezTo>
                  <a:cubicBezTo>
                    <a:pt x="578" y="15"/>
                    <a:pt x="579" y="15"/>
                    <a:pt x="579" y="14"/>
                  </a:cubicBezTo>
                  <a:cubicBezTo>
                    <a:pt x="582" y="13"/>
                    <a:pt x="584" y="12"/>
                    <a:pt x="585" y="12"/>
                  </a:cubicBezTo>
                  <a:cubicBezTo>
                    <a:pt x="584" y="11"/>
                    <a:pt x="584" y="11"/>
                    <a:pt x="578" y="13"/>
                  </a:cubicBezTo>
                  <a:cubicBezTo>
                    <a:pt x="577" y="13"/>
                    <a:pt x="577" y="13"/>
                    <a:pt x="577" y="13"/>
                  </a:cubicBezTo>
                  <a:cubicBezTo>
                    <a:pt x="580" y="11"/>
                    <a:pt x="584" y="11"/>
                    <a:pt x="587" y="9"/>
                  </a:cubicBezTo>
                  <a:cubicBezTo>
                    <a:pt x="586" y="9"/>
                    <a:pt x="585" y="9"/>
                    <a:pt x="584" y="8"/>
                  </a:cubicBezTo>
                  <a:cubicBezTo>
                    <a:pt x="584" y="8"/>
                    <a:pt x="584" y="8"/>
                    <a:pt x="584" y="8"/>
                  </a:cubicBezTo>
                  <a:cubicBezTo>
                    <a:pt x="586" y="7"/>
                    <a:pt x="588" y="7"/>
                    <a:pt x="592" y="5"/>
                  </a:cubicBezTo>
                  <a:cubicBezTo>
                    <a:pt x="596" y="4"/>
                    <a:pt x="596" y="3"/>
                    <a:pt x="597" y="3"/>
                  </a:cubicBezTo>
                  <a:cubicBezTo>
                    <a:pt x="597" y="3"/>
                    <a:pt x="597" y="2"/>
                    <a:pt x="597" y="2"/>
                  </a:cubicBezTo>
                  <a:cubicBezTo>
                    <a:pt x="597" y="2"/>
                    <a:pt x="596" y="2"/>
                    <a:pt x="596" y="3"/>
                  </a:cubicBezTo>
                  <a:cubicBezTo>
                    <a:pt x="591" y="4"/>
                    <a:pt x="591" y="4"/>
                    <a:pt x="590" y="4"/>
                  </a:cubicBezTo>
                  <a:cubicBezTo>
                    <a:pt x="590" y="4"/>
                    <a:pt x="590" y="4"/>
                    <a:pt x="590" y="3"/>
                  </a:cubicBezTo>
                  <a:cubicBezTo>
                    <a:pt x="589" y="3"/>
                    <a:pt x="589" y="3"/>
                    <a:pt x="585" y="3"/>
                  </a:cubicBezTo>
                  <a:cubicBezTo>
                    <a:pt x="585" y="3"/>
                    <a:pt x="585" y="3"/>
                    <a:pt x="585" y="3"/>
                  </a:cubicBezTo>
                  <a:cubicBezTo>
                    <a:pt x="578" y="6"/>
                    <a:pt x="578" y="6"/>
                    <a:pt x="577" y="6"/>
                  </a:cubicBezTo>
                  <a:cubicBezTo>
                    <a:pt x="571" y="6"/>
                    <a:pt x="571" y="6"/>
                    <a:pt x="570" y="6"/>
                  </a:cubicBezTo>
                  <a:cubicBezTo>
                    <a:pt x="564" y="8"/>
                    <a:pt x="564" y="8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56" y="9"/>
                    <a:pt x="551" y="12"/>
                    <a:pt x="551" y="12"/>
                  </a:cubicBezTo>
                  <a:cubicBezTo>
                    <a:pt x="553" y="13"/>
                    <a:pt x="555" y="11"/>
                    <a:pt x="557" y="13"/>
                  </a:cubicBezTo>
                  <a:close/>
                  <a:moveTo>
                    <a:pt x="712" y="20"/>
                  </a:moveTo>
                  <a:cubicBezTo>
                    <a:pt x="713" y="21"/>
                    <a:pt x="713" y="20"/>
                    <a:pt x="713" y="20"/>
                  </a:cubicBezTo>
                  <a:cubicBezTo>
                    <a:pt x="713" y="20"/>
                    <a:pt x="713" y="20"/>
                    <a:pt x="713" y="20"/>
                  </a:cubicBezTo>
                  <a:cubicBezTo>
                    <a:pt x="714" y="20"/>
                    <a:pt x="714" y="20"/>
                    <a:pt x="714" y="20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3" y="19"/>
                    <a:pt x="713" y="19"/>
                    <a:pt x="712" y="20"/>
                  </a:cubicBezTo>
                  <a:cubicBezTo>
                    <a:pt x="712" y="20"/>
                    <a:pt x="712" y="20"/>
                    <a:pt x="712" y="20"/>
                  </a:cubicBezTo>
                  <a:close/>
                  <a:moveTo>
                    <a:pt x="511" y="172"/>
                  </a:moveTo>
                  <a:cubicBezTo>
                    <a:pt x="510" y="170"/>
                    <a:pt x="510" y="170"/>
                    <a:pt x="508" y="166"/>
                  </a:cubicBezTo>
                  <a:cubicBezTo>
                    <a:pt x="504" y="168"/>
                    <a:pt x="503" y="167"/>
                    <a:pt x="501" y="166"/>
                  </a:cubicBezTo>
                  <a:cubicBezTo>
                    <a:pt x="501" y="165"/>
                    <a:pt x="501" y="165"/>
                    <a:pt x="504" y="163"/>
                  </a:cubicBezTo>
                  <a:cubicBezTo>
                    <a:pt x="500" y="162"/>
                    <a:pt x="497" y="162"/>
                    <a:pt x="493" y="161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61"/>
                    <a:pt x="493" y="161"/>
                    <a:pt x="493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59"/>
                    <a:pt x="494" y="159"/>
                  </a:cubicBezTo>
                  <a:cubicBezTo>
                    <a:pt x="494" y="159"/>
                    <a:pt x="495" y="159"/>
                    <a:pt x="495" y="159"/>
                  </a:cubicBezTo>
                  <a:cubicBezTo>
                    <a:pt x="495" y="159"/>
                    <a:pt x="495" y="159"/>
                    <a:pt x="495" y="159"/>
                  </a:cubicBezTo>
                  <a:cubicBezTo>
                    <a:pt x="496" y="159"/>
                    <a:pt x="498" y="159"/>
                    <a:pt x="500" y="159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1" y="153"/>
                    <a:pt x="499" y="152"/>
                    <a:pt x="499" y="152"/>
                  </a:cubicBezTo>
                  <a:cubicBezTo>
                    <a:pt x="488" y="149"/>
                    <a:pt x="488" y="149"/>
                    <a:pt x="488" y="149"/>
                  </a:cubicBezTo>
                  <a:cubicBezTo>
                    <a:pt x="488" y="147"/>
                    <a:pt x="490" y="146"/>
                    <a:pt x="490" y="144"/>
                  </a:cubicBezTo>
                  <a:cubicBezTo>
                    <a:pt x="489" y="141"/>
                    <a:pt x="484" y="140"/>
                    <a:pt x="485" y="136"/>
                  </a:cubicBezTo>
                  <a:cubicBezTo>
                    <a:pt x="490" y="136"/>
                    <a:pt x="490" y="136"/>
                    <a:pt x="491" y="135"/>
                  </a:cubicBezTo>
                  <a:cubicBezTo>
                    <a:pt x="491" y="134"/>
                    <a:pt x="491" y="133"/>
                    <a:pt x="491" y="132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6" y="132"/>
                    <a:pt x="497" y="137"/>
                    <a:pt x="501" y="135"/>
                  </a:cubicBezTo>
                  <a:cubicBezTo>
                    <a:pt x="502" y="132"/>
                    <a:pt x="498" y="131"/>
                    <a:pt x="497" y="129"/>
                  </a:cubicBezTo>
                  <a:cubicBezTo>
                    <a:pt x="497" y="128"/>
                    <a:pt x="498" y="128"/>
                    <a:pt x="498" y="127"/>
                  </a:cubicBezTo>
                  <a:cubicBezTo>
                    <a:pt x="500" y="127"/>
                    <a:pt x="501" y="127"/>
                    <a:pt x="505" y="128"/>
                  </a:cubicBezTo>
                  <a:cubicBezTo>
                    <a:pt x="506" y="127"/>
                    <a:pt x="508" y="124"/>
                    <a:pt x="505" y="122"/>
                  </a:cubicBezTo>
                  <a:cubicBezTo>
                    <a:pt x="500" y="123"/>
                    <a:pt x="500" y="123"/>
                    <a:pt x="494" y="123"/>
                  </a:cubicBezTo>
                  <a:cubicBezTo>
                    <a:pt x="494" y="117"/>
                    <a:pt x="502" y="120"/>
                    <a:pt x="506" y="118"/>
                  </a:cubicBezTo>
                  <a:cubicBezTo>
                    <a:pt x="506" y="116"/>
                    <a:pt x="506" y="116"/>
                    <a:pt x="497" y="115"/>
                  </a:cubicBezTo>
                  <a:cubicBezTo>
                    <a:pt x="497" y="114"/>
                    <a:pt x="497" y="113"/>
                    <a:pt x="497" y="113"/>
                  </a:cubicBezTo>
                  <a:cubicBezTo>
                    <a:pt x="498" y="112"/>
                    <a:pt x="499" y="111"/>
                    <a:pt x="500" y="110"/>
                  </a:cubicBezTo>
                  <a:cubicBezTo>
                    <a:pt x="497" y="109"/>
                    <a:pt x="495" y="110"/>
                    <a:pt x="492" y="109"/>
                  </a:cubicBezTo>
                  <a:cubicBezTo>
                    <a:pt x="495" y="108"/>
                    <a:pt x="498" y="107"/>
                    <a:pt x="500" y="106"/>
                  </a:cubicBezTo>
                  <a:cubicBezTo>
                    <a:pt x="500" y="106"/>
                    <a:pt x="500" y="106"/>
                    <a:pt x="500" y="106"/>
                  </a:cubicBezTo>
                  <a:cubicBezTo>
                    <a:pt x="500" y="104"/>
                    <a:pt x="500" y="104"/>
                    <a:pt x="497" y="101"/>
                  </a:cubicBezTo>
                  <a:cubicBezTo>
                    <a:pt x="495" y="102"/>
                    <a:pt x="488" y="105"/>
                    <a:pt x="488" y="105"/>
                  </a:cubicBezTo>
                  <a:cubicBezTo>
                    <a:pt x="489" y="102"/>
                    <a:pt x="490" y="101"/>
                    <a:pt x="491" y="100"/>
                  </a:cubicBezTo>
                  <a:cubicBezTo>
                    <a:pt x="491" y="99"/>
                    <a:pt x="491" y="99"/>
                    <a:pt x="490" y="99"/>
                  </a:cubicBezTo>
                  <a:cubicBezTo>
                    <a:pt x="489" y="99"/>
                    <a:pt x="487" y="99"/>
                    <a:pt x="484" y="100"/>
                  </a:cubicBezTo>
                  <a:cubicBezTo>
                    <a:pt x="484" y="100"/>
                    <a:pt x="483" y="100"/>
                    <a:pt x="483" y="99"/>
                  </a:cubicBezTo>
                  <a:cubicBezTo>
                    <a:pt x="484" y="96"/>
                    <a:pt x="493" y="96"/>
                    <a:pt x="493" y="96"/>
                  </a:cubicBezTo>
                  <a:cubicBezTo>
                    <a:pt x="493" y="95"/>
                    <a:pt x="494" y="95"/>
                    <a:pt x="494" y="95"/>
                  </a:cubicBezTo>
                  <a:cubicBezTo>
                    <a:pt x="495" y="93"/>
                    <a:pt x="495" y="90"/>
                    <a:pt x="496" y="88"/>
                  </a:cubicBezTo>
                  <a:cubicBezTo>
                    <a:pt x="485" y="83"/>
                    <a:pt x="485" y="83"/>
                    <a:pt x="485" y="83"/>
                  </a:cubicBezTo>
                  <a:cubicBezTo>
                    <a:pt x="480" y="83"/>
                    <a:pt x="477" y="88"/>
                    <a:pt x="472" y="90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7"/>
                    <a:pt x="474" y="86"/>
                    <a:pt x="476" y="85"/>
                  </a:cubicBezTo>
                  <a:cubicBezTo>
                    <a:pt x="474" y="80"/>
                    <a:pt x="468" y="87"/>
                    <a:pt x="464" y="85"/>
                  </a:cubicBezTo>
                  <a:cubicBezTo>
                    <a:pt x="464" y="85"/>
                    <a:pt x="464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6" y="84"/>
                    <a:pt x="466" y="84"/>
                    <a:pt x="466" y="83"/>
                  </a:cubicBezTo>
                  <a:cubicBezTo>
                    <a:pt x="466" y="83"/>
                    <a:pt x="466" y="83"/>
                    <a:pt x="467" y="83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82"/>
                    <a:pt x="468" y="82"/>
                    <a:pt x="468" y="82"/>
                  </a:cubicBezTo>
                  <a:cubicBezTo>
                    <a:pt x="468" y="82"/>
                    <a:pt x="468" y="82"/>
                    <a:pt x="468" y="82"/>
                  </a:cubicBezTo>
                  <a:cubicBezTo>
                    <a:pt x="469" y="82"/>
                    <a:pt x="469" y="82"/>
                    <a:pt x="469" y="81"/>
                  </a:cubicBezTo>
                  <a:cubicBezTo>
                    <a:pt x="488" y="73"/>
                    <a:pt x="488" y="69"/>
                    <a:pt x="485" y="68"/>
                  </a:cubicBezTo>
                  <a:cubicBezTo>
                    <a:pt x="483" y="66"/>
                    <a:pt x="471" y="67"/>
                    <a:pt x="468" y="68"/>
                  </a:cubicBezTo>
                  <a:cubicBezTo>
                    <a:pt x="468" y="71"/>
                    <a:pt x="468" y="71"/>
                    <a:pt x="467" y="71"/>
                  </a:cubicBezTo>
                  <a:cubicBezTo>
                    <a:pt x="464" y="70"/>
                    <a:pt x="457" y="68"/>
                    <a:pt x="454" y="75"/>
                  </a:cubicBezTo>
                  <a:cubicBezTo>
                    <a:pt x="454" y="75"/>
                    <a:pt x="455" y="75"/>
                    <a:pt x="455" y="75"/>
                  </a:cubicBezTo>
                  <a:cubicBezTo>
                    <a:pt x="455" y="77"/>
                    <a:pt x="455" y="77"/>
                    <a:pt x="454" y="78"/>
                  </a:cubicBezTo>
                  <a:cubicBezTo>
                    <a:pt x="453" y="78"/>
                    <a:pt x="453" y="78"/>
                    <a:pt x="452" y="77"/>
                  </a:cubicBezTo>
                  <a:cubicBezTo>
                    <a:pt x="449" y="75"/>
                    <a:pt x="443" y="80"/>
                    <a:pt x="443" y="82"/>
                  </a:cubicBezTo>
                  <a:cubicBezTo>
                    <a:pt x="444" y="84"/>
                    <a:pt x="442" y="85"/>
                    <a:pt x="435" y="88"/>
                  </a:cubicBezTo>
                  <a:cubicBezTo>
                    <a:pt x="434" y="87"/>
                    <a:pt x="433" y="87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4" y="85"/>
                  </a:cubicBezTo>
                  <a:cubicBezTo>
                    <a:pt x="434" y="85"/>
                    <a:pt x="434" y="85"/>
                    <a:pt x="434" y="85"/>
                  </a:cubicBezTo>
                  <a:cubicBezTo>
                    <a:pt x="438" y="84"/>
                    <a:pt x="438" y="84"/>
                    <a:pt x="439" y="84"/>
                  </a:cubicBezTo>
                  <a:cubicBezTo>
                    <a:pt x="440" y="82"/>
                    <a:pt x="441" y="79"/>
                    <a:pt x="443" y="78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60" y="65"/>
                    <a:pt x="467" y="65"/>
                    <a:pt x="474" y="63"/>
                  </a:cubicBezTo>
                  <a:cubicBezTo>
                    <a:pt x="473" y="62"/>
                    <a:pt x="473" y="61"/>
                    <a:pt x="469" y="61"/>
                  </a:cubicBezTo>
                  <a:cubicBezTo>
                    <a:pt x="465" y="61"/>
                    <a:pt x="459" y="61"/>
                    <a:pt x="446" y="65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7" y="82"/>
                    <a:pt x="430" y="87"/>
                    <a:pt x="423" y="85"/>
                  </a:cubicBezTo>
                  <a:cubicBezTo>
                    <a:pt x="422" y="85"/>
                    <a:pt x="422" y="85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08" y="88"/>
                    <a:pt x="416" y="91"/>
                    <a:pt x="416" y="91"/>
                  </a:cubicBezTo>
                  <a:cubicBezTo>
                    <a:pt x="417" y="91"/>
                    <a:pt x="417" y="91"/>
                    <a:pt x="420" y="89"/>
                  </a:cubicBezTo>
                  <a:cubicBezTo>
                    <a:pt x="420" y="90"/>
                    <a:pt x="420" y="90"/>
                    <a:pt x="421" y="91"/>
                  </a:cubicBezTo>
                  <a:cubicBezTo>
                    <a:pt x="420" y="92"/>
                    <a:pt x="419" y="92"/>
                    <a:pt x="417" y="94"/>
                  </a:cubicBezTo>
                  <a:cubicBezTo>
                    <a:pt x="417" y="94"/>
                    <a:pt x="417" y="94"/>
                    <a:pt x="417" y="95"/>
                  </a:cubicBezTo>
                  <a:cubicBezTo>
                    <a:pt x="417" y="95"/>
                    <a:pt x="417" y="95"/>
                    <a:pt x="417" y="95"/>
                  </a:cubicBezTo>
                  <a:cubicBezTo>
                    <a:pt x="418" y="95"/>
                    <a:pt x="418" y="96"/>
                    <a:pt x="418" y="96"/>
                  </a:cubicBezTo>
                  <a:cubicBezTo>
                    <a:pt x="418" y="96"/>
                    <a:pt x="419" y="96"/>
                    <a:pt x="419" y="96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5" y="101"/>
                    <a:pt x="425" y="101"/>
                    <a:pt x="426" y="101"/>
                  </a:cubicBezTo>
                  <a:cubicBezTo>
                    <a:pt x="428" y="101"/>
                    <a:pt x="429" y="101"/>
                    <a:pt x="429" y="103"/>
                  </a:cubicBezTo>
                  <a:cubicBezTo>
                    <a:pt x="430" y="104"/>
                    <a:pt x="432" y="103"/>
                    <a:pt x="433" y="103"/>
                  </a:cubicBezTo>
                  <a:cubicBezTo>
                    <a:pt x="434" y="104"/>
                    <a:pt x="434" y="104"/>
                    <a:pt x="433" y="107"/>
                  </a:cubicBezTo>
                  <a:cubicBezTo>
                    <a:pt x="436" y="106"/>
                    <a:pt x="436" y="104"/>
                    <a:pt x="437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9" y="102"/>
                    <a:pt x="440" y="102"/>
                    <a:pt x="441" y="105"/>
                  </a:cubicBezTo>
                  <a:cubicBezTo>
                    <a:pt x="442" y="110"/>
                    <a:pt x="446" y="108"/>
                    <a:pt x="447" y="107"/>
                  </a:cubicBezTo>
                  <a:cubicBezTo>
                    <a:pt x="451" y="105"/>
                    <a:pt x="446" y="101"/>
                    <a:pt x="448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49" y="97"/>
                    <a:pt x="450" y="97"/>
                    <a:pt x="450" y="97"/>
                  </a:cubicBezTo>
                  <a:cubicBezTo>
                    <a:pt x="450" y="98"/>
                    <a:pt x="450" y="98"/>
                    <a:pt x="451" y="100"/>
                  </a:cubicBezTo>
                  <a:cubicBezTo>
                    <a:pt x="452" y="101"/>
                    <a:pt x="452" y="101"/>
                    <a:pt x="454" y="101"/>
                  </a:cubicBezTo>
                  <a:cubicBezTo>
                    <a:pt x="453" y="103"/>
                    <a:pt x="454" y="105"/>
                    <a:pt x="454" y="107"/>
                  </a:cubicBezTo>
                  <a:cubicBezTo>
                    <a:pt x="453" y="108"/>
                    <a:pt x="452" y="109"/>
                    <a:pt x="451" y="110"/>
                  </a:cubicBezTo>
                  <a:cubicBezTo>
                    <a:pt x="451" y="112"/>
                    <a:pt x="451" y="112"/>
                    <a:pt x="453" y="113"/>
                  </a:cubicBezTo>
                  <a:cubicBezTo>
                    <a:pt x="453" y="115"/>
                    <a:pt x="453" y="117"/>
                    <a:pt x="453" y="120"/>
                  </a:cubicBezTo>
                  <a:cubicBezTo>
                    <a:pt x="450" y="123"/>
                    <a:pt x="445" y="120"/>
                    <a:pt x="442" y="123"/>
                  </a:cubicBezTo>
                  <a:cubicBezTo>
                    <a:pt x="442" y="124"/>
                    <a:pt x="442" y="124"/>
                    <a:pt x="442" y="124"/>
                  </a:cubicBezTo>
                  <a:cubicBezTo>
                    <a:pt x="444" y="124"/>
                    <a:pt x="446" y="124"/>
                    <a:pt x="448" y="124"/>
                  </a:cubicBezTo>
                  <a:cubicBezTo>
                    <a:pt x="448" y="124"/>
                    <a:pt x="448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50" y="124"/>
                    <a:pt x="450" y="124"/>
                  </a:cubicBezTo>
                  <a:cubicBezTo>
                    <a:pt x="450" y="124"/>
                    <a:pt x="450" y="124"/>
                    <a:pt x="450" y="125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0" y="125"/>
                    <a:pt x="450" y="125"/>
                    <a:pt x="451" y="125"/>
                  </a:cubicBezTo>
                  <a:cubicBezTo>
                    <a:pt x="452" y="124"/>
                    <a:pt x="453" y="124"/>
                    <a:pt x="455" y="124"/>
                  </a:cubicBezTo>
                  <a:cubicBezTo>
                    <a:pt x="451" y="129"/>
                    <a:pt x="451" y="129"/>
                    <a:pt x="454" y="133"/>
                  </a:cubicBezTo>
                  <a:cubicBezTo>
                    <a:pt x="456" y="136"/>
                    <a:pt x="448" y="146"/>
                    <a:pt x="448" y="146"/>
                  </a:cubicBezTo>
                  <a:cubicBezTo>
                    <a:pt x="442" y="152"/>
                    <a:pt x="433" y="151"/>
                    <a:pt x="425" y="154"/>
                  </a:cubicBezTo>
                  <a:cubicBezTo>
                    <a:pt x="424" y="157"/>
                    <a:pt x="424" y="160"/>
                    <a:pt x="422" y="163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18" y="161"/>
                    <a:pt x="414" y="162"/>
                    <a:pt x="410" y="161"/>
                  </a:cubicBezTo>
                  <a:cubicBezTo>
                    <a:pt x="409" y="162"/>
                    <a:pt x="409" y="162"/>
                    <a:pt x="406" y="165"/>
                  </a:cubicBezTo>
                  <a:cubicBezTo>
                    <a:pt x="406" y="165"/>
                    <a:pt x="406" y="165"/>
                    <a:pt x="406" y="165"/>
                  </a:cubicBezTo>
                  <a:cubicBezTo>
                    <a:pt x="407" y="155"/>
                    <a:pt x="399" y="157"/>
                    <a:pt x="399" y="157"/>
                  </a:cubicBezTo>
                  <a:cubicBezTo>
                    <a:pt x="386" y="164"/>
                    <a:pt x="386" y="164"/>
                    <a:pt x="386" y="164"/>
                  </a:cubicBezTo>
                  <a:cubicBezTo>
                    <a:pt x="388" y="166"/>
                    <a:pt x="390" y="169"/>
                    <a:pt x="395" y="170"/>
                  </a:cubicBezTo>
                  <a:cubicBezTo>
                    <a:pt x="398" y="171"/>
                    <a:pt x="399" y="169"/>
                    <a:pt x="402" y="169"/>
                  </a:cubicBezTo>
                  <a:cubicBezTo>
                    <a:pt x="403" y="169"/>
                    <a:pt x="404" y="171"/>
                    <a:pt x="405" y="172"/>
                  </a:cubicBezTo>
                  <a:cubicBezTo>
                    <a:pt x="407" y="172"/>
                    <a:pt x="407" y="171"/>
                    <a:pt x="408" y="169"/>
                  </a:cubicBezTo>
                  <a:cubicBezTo>
                    <a:pt x="409" y="168"/>
                    <a:pt x="409" y="168"/>
                    <a:pt x="409" y="168"/>
                  </a:cubicBezTo>
                  <a:cubicBezTo>
                    <a:pt x="411" y="169"/>
                    <a:pt x="413" y="172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4" y="174"/>
                    <a:pt x="412" y="177"/>
                    <a:pt x="412" y="180"/>
                  </a:cubicBezTo>
                  <a:cubicBezTo>
                    <a:pt x="413" y="183"/>
                    <a:pt x="416" y="184"/>
                    <a:pt x="417" y="187"/>
                  </a:cubicBezTo>
                  <a:cubicBezTo>
                    <a:pt x="415" y="188"/>
                    <a:pt x="413" y="187"/>
                    <a:pt x="412" y="190"/>
                  </a:cubicBezTo>
                  <a:cubicBezTo>
                    <a:pt x="411" y="193"/>
                    <a:pt x="414" y="193"/>
                    <a:pt x="414" y="195"/>
                  </a:cubicBezTo>
                  <a:cubicBezTo>
                    <a:pt x="417" y="196"/>
                    <a:pt x="418" y="198"/>
                    <a:pt x="420" y="199"/>
                  </a:cubicBezTo>
                  <a:cubicBezTo>
                    <a:pt x="420" y="204"/>
                    <a:pt x="420" y="204"/>
                    <a:pt x="421" y="204"/>
                  </a:cubicBezTo>
                  <a:cubicBezTo>
                    <a:pt x="426" y="209"/>
                    <a:pt x="432" y="212"/>
                    <a:pt x="437" y="217"/>
                  </a:cubicBezTo>
                  <a:cubicBezTo>
                    <a:pt x="439" y="211"/>
                    <a:pt x="440" y="206"/>
                    <a:pt x="435" y="200"/>
                  </a:cubicBezTo>
                  <a:cubicBezTo>
                    <a:pt x="432" y="195"/>
                    <a:pt x="432" y="193"/>
                    <a:pt x="434" y="190"/>
                  </a:cubicBezTo>
                  <a:cubicBezTo>
                    <a:pt x="435" y="190"/>
                    <a:pt x="435" y="190"/>
                    <a:pt x="439" y="195"/>
                  </a:cubicBezTo>
                  <a:cubicBezTo>
                    <a:pt x="440" y="194"/>
                    <a:pt x="441" y="193"/>
                    <a:pt x="442" y="191"/>
                  </a:cubicBezTo>
                  <a:cubicBezTo>
                    <a:pt x="444" y="203"/>
                    <a:pt x="444" y="203"/>
                    <a:pt x="449" y="204"/>
                  </a:cubicBezTo>
                  <a:cubicBezTo>
                    <a:pt x="450" y="210"/>
                    <a:pt x="450" y="210"/>
                    <a:pt x="451" y="212"/>
                  </a:cubicBezTo>
                  <a:cubicBezTo>
                    <a:pt x="451" y="209"/>
                    <a:pt x="452" y="207"/>
                    <a:pt x="453" y="205"/>
                  </a:cubicBezTo>
                  <a:cubicBezTo>
                    <a:pt x="453" y="205"/>
                    <a:pt x="454" y="206"/>
                    <a:pt x="454" y="206"/>
                  </a:cubicBezTo>
                  <a:cubicBezTo>
                    <a:pt x="455" y="207"/>
                    <a:pt x="455" y="207"/>
                    <a:pt x="455" y="207"/>
                  </a:cubicBezTo>
                  <a:cubicBezTo>
                    <a:pt x="457" y="203"/>
                    <a:pt x="457" y="199"/>
                    <a:pt x="459" y="195"/>
                  </a:cubicBezTo>
                  <a:cubicBezTo>
                    <a:pt x="460" y="198"/>
                    <a:pt x="459" y="201"/>
                    <a:pt x="460" y="204"/>
                  </a:cubicBezTo>
                  <a:cubicBezTo>
                    <a:pt x="462" y="201"/>
                    <a:pt x="463" y="200"/>
                    <a:pt x="463" y="197"/>
                  </a:cubicBezTo>
                  <a:cubicBezTo>
                    <a:pt x="464" y="195"/>
                    <a:pt x="462" y="193"/>
                    <a:pt x="462" y="190"/>
                  </a:cubicBezTo>
                  <a:cubicBezTo>
                    <a:pt x="462" y="190"/>
                    <a:pt x="463" y="190"/>
                    <a:pt x="463" y="190"/>
                  </a:cubicBezTo>
                  <a:cubicBezTo>
                    <a:pt x="464" y="190"/>
                    <a:pt x="464" y="190"/>
                    <a:pt x="465" y="190"/>
                  </a:cubicBezTo>
                  <a:cubicBezTo>
                    <a:pt x="465" y="190"/>
                    <a:pt x="465" y="190"/>
                    <a:pt x="465" y="190"/>
                  </a:cubicBezTo>
                  <a:cubicBezTo>
                    <a:pt x="463" y="187"/>
                    <a:pt x="463" y="184"/>
                    <a:pt x="461" y="182"/>
                  </a:cubicBezTo>
                  <a:cubicBezTo>
                    <a:pt x="460" y="182"/>
                    <a:pt x="460" y="182"/>
                    <a:pt x="458" y="183"/>
                  </a:cubicBezTo>
                  <a:cubicBezTo>
                    <a:pt x="459" y="178"/>
                    <a:pt x="460" y="176"/>
                    <a:pt x="461" y="173"/>
                  </a:cubicBezTo>
                  <a:cubicBezTo>
                    <a:pt x="460" y="172"/>
                    <a:pt x="459" y="172"/>
                    <a:pt x="458" y="171"/>
                  </a:cubicBezTo>
                  <a:cubicBezTo>
                    <a:pt x="459" y="169"/>
                    <a:pt x="460" y="166"/>
                    <a:pt x="461" y="163"/>
                  </a:cubicBezTo>
                  <a:cubicBezTo>
                    <a:pt x="463" y="166"/>
                    <a:pt x="463" y="167"/>
                    <a:pt x="462" y="169"/>
                  </a:cubicBezTo>
                  <a:cubicBezTo>
                    <a:pt x="464" y="169"/>
                    <a:pt x="464" y="169"/>
                    <a:pt x="466" y="169"/>
                  </a:cubicBezTo>
                  <a:cubicBezTo>
                    <a:pt x="466" y="167"/>
                    <a:pt x="466" y="166"/>
                    <a:pt x="466" y="163"/>
                  </a:cubicBezTo>
                  <a:cubicBezTo>
                    <a:pt x="467" y="163"/>
                    <a:pt x="467" y="163"/>
                    <a:pt x="471" y="162"/>
                  </a:cubicBezTo>
                  <a:cubicBezTo>
                    <a:pt x="472" y="162"/>
                    <a:pt x="473" y="163"/>
                    <a:pt x="474" y="163"/>
                  </a:cubicBezTo>
                  <a:cubicBezTo>
                    <a:pt x="475" y="166"/>
                    <a:pt x="474" y="168"/>
                    <a:pt x="476" y="170"/>
                  </a:cubicBezTo>
                  <a:cubicBezTo>
                    <a:pt x="476" y="172"/>
                    <a:pt x="478" y="172"/>
                    <a:pt x="479" y="173"/>
                  </a:cubicBezTo>
                  <a:cubicBezTo>
                    <a:pt x="475" y="176"/>
                    <a:pt x="475" y="176"/>
                    <a:pt x="475" y="179"/>
                  </a:cubicBezTo>
                  <a:cubicBezTo>
                    <a:pt x="476" y="179"/>
                    <a:pt x="476" y="179"/>
                    <a:pt x="479" y="179"/>
                  </a:cubicBezTo>
                  <a:cubicBezTo>
                    <a:pt x="478" y="183"/>
                    <a:pt x="478" y="185"/>
                    <a:pt x="482" y="186"/>
                  </a:cubicBezTo>
                  <a:cubicBezTo>
                    <a:pt x="482" y="186"/>
                    <a:pt x="482" y="186"/>
                    <a:pt x="482" y="186"/>
                  </a:cubicBezTo>
                  <a:cubicBezTo>
                    <a:pt x="483" y="184"/>
                    <a:pt x="487" y="177"/>
                    <a:pt x="490" y="176"/>
                  </a:cubicBezTo>
                  <a:cubicBezTo>
                    <a:pt x="490" y="179"/>
                    <a:pt x="490" y="179"/>
                    <a:pt x="491" y="180"/>
                  </a:cubicBezTo>
                  <a:cubicBezTo>
                    <a:pt x="494" y="179"/>
                    <a:pt x="495" y="178"/>
                    <a:pt x="499" y="178"/>
                  </a:cubicBezTo>
                  <a:cubicBezTo>
                    <a:pt x="500" y="176"/>
                    <a:pt x="500" y="176"/>
                    <a:pt x="498" y="173"/>
                  </a:cubicBezTo>
                  <a:cubicBezTo>
                    <a:pt x="502" y="172"/>
                    <a:pt x="506" y="175"/>
                    <a:pt x="510" y="173"/>
                  </a:cubicBezTo>
                  <a:lnTo>
                    <a:pt x="511" y="172"/>
                  </a:lnTo>
                  <a:close/>
                  <a:moveTo>
                    <a:pt x="405" y="66"/>
                  </a:moveTo>
                  <a:cubicBezTo>
                    <a:pt x="411" y="65"/>
                    <a:pt x="415" y="61"/>
                    <a:pt x="421" y="60"/>
                  </a:cubicBezTo>
                  <a:cubicBezTo>
                    <a:pt x="424" y="59"/>
                    <a:pt x="427" y="56"/>
                    <a:pt x="427" y="54"/>
                  </a:cubicBezTo>
                  <a:cubicBezTo>
                    <a:pt x="426" y="54"/>
                    <a:pt x="426" y="54"/>
                    <a:pt x="425" y="54"/>
                  </a:cubicBezTo>
                  <a:cubicBezTo>
                    <a:pt x="427" y="52"/>
                    <a:pt x="430" y="51"/>
                    <a:pt x="431" y="51"/>
                  </a:cubicBezTo>
                  <a:cubicBezTo>
                    <a:pt x="432" y="51"/>
                    <a:pt x="432" y="51"/>
                    <a:pt x="438" y="50"/>
                  </a:cubicBezTo>
                  <a:cubicBezTo>
                    <a:pt x="439" y="49"/>
                    <a:pt x="440" y="49"/>
                    <a:pt x="441" y="49"/>
                  </a:cubicBezTo>
                  <a:cubicBezTo>
                    <a:pt x="442" y="48"/>
                    <a:pt x="442" y="47"/>
                    <a:pt x="442" y="46"/>
                  </a:cubicBezTo>
                  <a:cubicBezTo>
                    <a:pt x="441" y="46"/>
                    <a:pt x="441" y="46"/>
                    <a:pt x="441" y="46"/>
                  </a:cubicBezTo>
                  <a:cubicBezTo>
                    <a:pt x="437" y="47"/>
                    <a:pt x="436" y="47"/>
                    <a:pt x="436" y="47"/>
                  </a:cubicBezTo>
                  <a:cubicBezTo>
                    <a:pt x="436" y="46"/>
                    <a:pt x="436" y="46"/>
                    <a:pt x="438" y="45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37" y="45"/>
                    <a:pt x="436" y="45"/>
                    <a:pt x="436" y="45"/>
                  </a:cubicBezTo>
                  <a:cubicBezTo>
                    <a:pt x="435" y="45"/>
                    <a:pt x="435" y="44"/>
                    <a:pt x="435" y="44"/>
                  </a:cubicBezTo>
                  <a:cubicBezTo>
                    <a:pt x="435" y="44"/>
                    <a:pt x="434" y="44"/>
                    <a:pt x="434" y="44"/>
                  </a:cubicBezTo>
                  <a:cubicBezTo>
                    <a:pt x="432" y="45"/>
                    <a:pt x="431" y="46"/>
                    <a:pt x="426" y="49"/>
                  </a:cubicBezTo>
                  <a:cubicBezTo>
                    <a:pt x="426" y="49"/>
                    <a:pt x="426" y="49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3" y="50"/>
                    <a:pt x="421" y="51"/>
                    <a:pt x="416" y="53"/>
                  </a:cubicBezTo>
                  <a:cubicBezTo>
                    <a:pt x="416" y="52"/>
                    <a:pt x="416" y="52"/>
                    <a:pt x="417" y="51"/>
                  </a:cubicBezTo>
                  <a:cubicBezTo>
                    <a:pt x="418" y="50"/>
                    <a:pt x="419" y="49"/>
                    <a:pt x="420" y="48"/>
                  </a:cubicBezTo>
                  <a:cubicBezTo>
                    <a:pt x="414" y="50"/>
                    <a:pt x="414" y="50"/>
                    <a:pt x="409" y="54"/>
                  </a:cubicBezTo>
                  <a:cubicBezTo>
                    <a:pt x="409" y="54"/>
                    <a:pt x="408" y="55"/>
                    <a:pt x="408" y="55"/>
                  </a:cubicBezTo>
                  <a:cubicBezTo>
                    <a:pt x="407" y="56"/>
                    <a:pt x="408" y="57"/>
                    <a:pt x="407" y="58"/>
                  </a:cubicBezTo>
                  <a:cubicBezTo>
                    <a:pt x="405" y="61"/>
                    <a:pt x="400" y="62"/>
                    <a:pt x="398" y="66"/>
                  </a:cubicBezTo>
                  <a:cubicBezTo>
                    <a:pt x="399" y="68"/>
                    <a:pt x="403" y="65"/>
                    <a:pt x="405" y="63"/>
                  </a:cubicBezTo>
                  <a:cubicBezTo>
                    <a:pt x="406" y="63"/>
                    <a:pt x="406" y="63"/>
                    <a:pt x="406" y="62"/>
                  </a:cubicBezTo>
                  <a:cubicBezTo>
                    <a:pt x="406" y="63"/>
                    <a:pt x="406" y="63"/>
                    <a:pt x="405" y="64"/>
                  </a:cubicBezTo>
                  <a:cubicBezTo>
                    <a:pt x="403" y="66"/>
                    <a:pt x="405" y="66"/>
                    <a:pt x="405" y="66"/>
                  </a:cubicBezTo>
                  <a:close/>
                  <a:moveTo>
                    <a:pt x="582" y="122"/>
                  </a:moveTo>
                  <a:cubicBezTo>
                    <a:pt x="583" y="122"/>
                    <a:pt x="583" y="122"/>
                    <a:pt x="583" y="122"/>
                  </a:cubicBezTo>
                  <a:cubicBezTo>
                    <a:pt x="585" y="122"/>
                    <a:pt x="586" y="122"/>
                    <a:pt x="587" y="122"/>
                  </a:cubicBezTo>
                  <a:cubicBezTo>
                    <a:pt x="588" y="122"/>
                    <a:pt x="589" y="122"/>
                    <a:pt x="590" y="122"/>
                  </a:cubicBezTo>
                  <a:cubicBezTo>
                    <a:pt x="595" y="122"/>
                    <a:pt x="598" y="120"/>
                    <a:pt x="598" y="120"/>
                  </a:cubicBezTo>
                  <a:cubicBezTo>
                    <a:pt x="598" y="120"/>
                    <a:pt x="599" y="119"/>
                    <a:pt x="599" y="119"/>
                  </a:cubicBezTo>
                  <a:cubicBezTo>
                    <a:pt x="598" y="117"/>
                    <a:pt x="596" y="117"/>
                    <a:pt x="596" y="115"/>
                  </a:cubicBezTo>
                  <a:cubicBezTo>
                    <a:pt x="595" y="114"/>
                    <a:pt x="595" y="113"/>
                    <a:pt x="595" y="112"/>
                  </a:cubicBezTo>
                  <a:cubicBezTo>
                    <a:pt x="594" y="112"/>
                    <a:pt x="594" y="111"/>
                    <a:pt x="592" y="111"/>
                  </a:cubicBezTo>
                  <a:cubicBezTo>
                    <a:pt x="588" y="110"/>
                    <a:pt x="586" y="111"/>
                    <a:pt x="585" y="112"/>
                  </a:cubicBezTo>
                  <a:cubicBezTo>
                    <a:pt x="585" y="112"/>
                    <a:pt x="586" y="113"/>
                    <a:pt x="585" y="113"/>
                  </a:cubicBezTo>
                  <a:cubicBezTo>
                    <a:pt x="584" y="113"/>
                    <a:pt x="583" y="113"/>
                    <a:pt x="582" y="114"/>
                  </a:cubicBezTo>
                  <a:cubicBezTo>
                    <a:pt x="582" y="114"/>
                    <a:pt x="583" y="115"/>
                    <a:pt x="583" y="116"/>
                  </a:cubicBezTo>
                  <a:cubicBezTo>
                    <a:pt x="582" y="115"/>
                    <a:pt x="581" y="115"/>
                    <a:pt x="580" y="115"/>
                  </a:cubicBezTo>
                  <a:cubicBezTo>
                    <a:pt x="580" y="116"/>
                    <a:pt x="580" y="116"/>
                    <a:pt x="580" y="116"/>
                  </a:cubicBezTo>
                  <a:cubicBezTo>
                    <a:pt x="581" y="116"/>
                    <a:pt x="582" y="117"/>
                    <a:pt x="583" y="118"/>
                  </a:cubicBezTo>
                  <a:cubicBezTo>
                    <a:pt x="583" y="118"/>
                    <a:pt x="584" y="118"/>
                    <a:pt x="585" y="118"/>
                  </a:cubicBezTo>
                  <a:cubicBezTo>
                    <a:pt x="585" y="118"/>
                    <a:pt x="585" y="118"/>
                    <a:pt x="585" y="118"/>
                  </a:cubicBezTo>
                  <a:cubicBezTo>
                    <a:pt x="585" y="119"/>
                    <a:pt x="585" y="119"/>
                    <a:pt x="585" y="119"/>
                  </a:cubicBezTo>
                  <a:cubicBezTo>
                    <a:pt x="585" y="119"/>
                    <a:pt x="585" y="119"/>
                    <a:pt x="586" y="119"/>
                  </a:cubicBezTo>
                  <a:cubicBezTo>
                    <a:pt x="586" y="119"/>
                    <a:pt x="586" y="119"/>
                    <a:pt x="586" y="119"/>
                  </a:cubicBezTo>
                  <a:cubicBezTo>
                    <a:pt x="585" y="119"/>
                    <a:pt x="583" y="118"/>
                    <a:pt x="582" y="119"/>
                  </a:cubicBezTo>
                  <a:cubicBezTo>
                    <a:pt x="581" y="120"/>
                    <a:pt x="581" y="121"/>
                    <a:pt x="582" y="122"/>
                  </a:cubicBezTo>
                  <a:close/>
                  <a:moveTo>
                    <a:pt x="722" y="20"/>
                  </a:moveTo>
                  <a:cubicBezTo>
                    <a:pt x="722" y="21"/>
                    <a:pt x="722" y="21"/>
                    <a:pt x="722" y="21"/>
                  </a:cubicBezTo>
                  <a:cubicBezTo>
                    <a:pt x="722" y="21"/>
                    <a:pt x="722" y="21"/>
                    <a:pt x="722" y="21"/>
                  </a:cubicBezTo>
                  <a:cubicBezTo>
                    <a:pt x="723" y="20"/>
                    <a:pt x="723" y="20"/>
                    <a:pt x="724" y="20"/>
                  </a:cubicBezTo>
                  <a:cubicBezTo>
                    <a:pt x="725" y="20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4" y="18"/>
                    <a:pt x="723" y="18"/>
                    <a:pt x="723" y="18"/>
                  </a:cubicBezTo>
                  <a:cubicBezTo>
                    <a:pt x="723" y="18"/>
                    <a:pt x="722" y="18"/>
                    <a:pt x="722" y="19"/>
                  </a:cubicBezTo>
                  <a:cubicBezTo>
                    <a:pt x="722" y="19"/>
                    <a:pt x="722" y="19"/>
                    <a:pt x="722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2" y="20"/>
                    <a:pt x="722" y="20"/>
                    <a:pt x="722" y="20"/>
                  </a:cubicBezTo>
                  <a:close/>
                  <a:moveTo>
                    <a:pt x="513" y="17"/>
                  </a:moveTo>
                  <a:cubicBezTo>
                    <a:pt x="516" y="17"/>
                    <a:pt x="529" y="11"/>
                    <a:pt x="529" y="11"/>
                  </a:cubicBezTo>
                  <a:cubicBezTo>
                    <a:pt x="530" y="11"/>
                    <a:pt x="532" y="10"/>
                    <a:pt x="532" y="8"/>
                  </a:cubicBezTo>
                  <a:cubicBezTo>
                    <a:pt x="533" y="7"/>
                    <a:pt x="533" y="7"/>
                    <a:pt x="537" y="6"/>
                  </a:cubicBezTo>
                  <a:cubicBezTo>
                    <a:pt x="539" y="5"/>
                    <a:pt x="540" y="5"/>
                    <a:pt x="540" y="5"/>
                  </a:cubicBezTo>
                  <a:cubicBezTo>
                    <a:pt x="540" y="5"/>
                    <a:pt x="540" y="4"/>
                    <a:pt x="539" y="4"/>
                  </a:cubicBezTo>
                  <a:cubicBezTo>
                    <a:pt x="538" y="4"/>
                    <a:pt x="538" y="4"/>
                    <a:pt x="535" y="4"/>
                  </a:cubicBezTo>
                  <a:cubicBezTo>
                    <a:pt x="534" y="4"/>
                    <a:pt x="534" y="5"/>
                    <a:pt x="533" y="5"/>
                  </a:cubicBezTo>
                  <a:cubicBezTo>
                    <a:pt x="532" y="7"/>
                    <a:pt x="528" y="8"/>
                    <a:pt x="522" y="10"/>
                  </a:cubicBezTo>
                  <a:cubicBezTo>
                    <a:pt x="522" y="10"/>
                    <a:pt x="522" y="10"/>
                    <a:pt x="522" y="10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3" y="9"/>
                    <a:pt x="523" y="8"/>
                  </a:cubicBezTo>
                  <a:cubicBezTo>
                    <a:pt x="522" y="8"/>
                    <a:pt x="515" y="10"/>
                    <a:pt x="515" y="11"/>
                  </a:cubicBezTo>
                  <a:cubicBezTo>
                    <a:pt x="516" y="11"/>
                    <a:pt x="516" y="12"/>
                    <a:pt x="516" y="12"/>
                  </a:cubicBezTo>
                  <a:cubicBezTo>
                    <a:pt x="517" y="12"/>
                    <a:pt x="517" y="12"/>
                    <a:pt x="518" y="13"/>
                  </a:cubicBezTo>
                  <a:cubicBezTo>
                    <a:pt x="517" y="14"/>
                    <a:pt x="517" y="14"/>
                    <a:pt x="514" y="15"/>
                  </a:cubicBezTo>
                  <a:cubicBezTo>
                    <a:pt x="511" y="16"/>
                    <a:pt x="510" y="17"/>
                    <a:pt x="510" y="17"/>
                  </a:cubicBezTo>
                  <a:cubicBezTo>
                    <a:pt x="510" y="17"/>
                    <a:pt x="511" y="18"/>
                    <a:pt x="513" y="17"/>
                  </a:cubicBezTo>
                  <a:close/>
                  <a:moveTo>
                    <a:pt x="592" y="8"/>
                  </a:moveTo>
                  <a:cubicBezTo>
                    <a:pt x="597" y="8"/>
                    <a:pt x="603" y="7"/>
                    <a:pt x="609" y="8"/>
                  </a:cubicBezTo>
                  <a:cubicBezTo>
                    <a:pt x="609" y="9"/>
                    <a:pt x="609" y="9"/>
                    <a:pt x="609" y="9"/>
                  </a:cubicBezTo>
                  <a:cubicBezTo>
                    <a:pt x="608" y="9"/>
                    <a:pt x="608" y="10"/>
                    <a:pt x="608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5" y="10"/>
                    <a:pt x="605" y="10"/>
                  </a:cubicBezTo>
                  <a:cubicBezTo>
                    <a:pt x="602" y="11"/>
                    <a:pt x="602" y="11"/>
                    <a:pt x="594" y="13"/>
                  </a:cubicBezTo>
                  <a:cubicBezTo>
                    <a:pt x="597" y="13"/>
                    <a:pt x="601" y="13"/>
                    <a:pt x="604" y="13"/>
                  </a:cubicBezTo>
                  <a:cubicBezTo>
                    <a:pt x="603" y="13"/>
                    <a:pt x="603" y="14"/>
                    <a:pt x="602" y="14"/>
                  </a:cubicBezTo>
                  <a:cubicBezTo>
                    <a:pt x="607" y="18"/>
                    <a:pt x="613" y="12"/>
                    <a:pt x="618" y="17"/>
                  </a:cubicBezTo>
                  <a:cubicBezTo>
                    <a:pt x="617" y="18"/>
                    <a:pt x="616" y="19"/>
                    <a:pt x="616" y="19"/>
                  </a:cubicBezTo>
                  <a:cubicBezTo>
                    <a:pt x="609" y="18"/>
                    <a:pt x="609" y="18"/>
                    <a:pt x="605" y="18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7"/>
                    <a:pt x="604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595" y="18"/>
                    <a:pt x="595" y="18"/>
                    <a:pt x="587" y="23"/>
                  </a:cubicBezTo>
                  <a:cubicBezTo>
                    <a:pt x="587" y="23"/>
                    <a:pt x="586" y="23"/>
                    <a:pt x="586" y="22"/>
                  </a:cubicBezTo>
                  <a:cubicBezTo>
                    <a:pt x="585" y="22"/>
                    <a:pt x="585" y="22"/>
                    <a:pt x="585" y="22"/>
                  </a:cubicBezTo>
                  <a:cubicBezTo>
                    <a:pt x="587" y="20"/>
                    <a:pt x="589" y="19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7" y="16"/>
                  </a:cubicBezTo>
                  <a:cubicBezTo>
                    <a:pt x="586" y="15"/>
                    <a:pt x="586" y="15"/>
                    <a:pt x="584" y="14"/>
                  </a:cubicBezTo>
                  <a:cubicBezTo>
                    <a:pt x="582" y="15"/>
                    <a:pt x="582" y="15"/>
                    <a:pt x="576" y="18"/>
                  </a:cubicBezTo>
                  <a:cubicBezTo>
                    <a:pt x="577" y="18"/>
                    <a:pt x="577" y="18"/>
                    <a:pt x="578" y="18"/>
                  </a:cubicBezTo>
                  <a:cubicBezTo>
                    <a:pt x="570" y="26"/>
                    <a:pt x="570" y="26"/>
                    <a:pt x="569" y="28"/>
                  </a:cubicBezTo>
                  <a:cubicBezTo>
                    <a:pt x="567" y="28"/>
                    <a:pt x="566" y="28"/>
                    <a:pt x="564" y="28"/>
                  </a:cubicBezTo>
                  <a:cubicBezTo>
                    <a:pt x="563" y="21"/>
                    <a:pt x="555" y="23"/>
                    <a:pt x="546" y="26"/>
                  </a:cubicBezTo>
                  <a:cubicBezTo>
                    <a:pt x="545" y="26"/>
                    <a:pt x="545" y="26"/>
                    <a:pt x="545" y="27"/>
                  </a:cubicBezTo>
                  <a:cubicBezTo>
                    <a:pt x="547" y="27"/>
                    <a:pt x="547" y="27"/>
                    <a:pt x="548" y="29"/>
                  </a:cubicBezTo>
                  <a:cubicBezTo>
                    <a:pt x="549" y="29"/>
                    <a:pt x="549" y="29"/>
                    <a:pt x="549" y="29"/>
                  </a:cubicBezTo>
                  <a:cubicBezTo>
                    <a:pt x="547" y="30"/>
                    <a:pt x="547" y="30"/>
                    <a:pt x="540" y="33"/>
                  </a:cubicBezTo>
                  <a:cubicBezTo>
                    <a:pt x="541" y="34"/>
                    <a:pt x="541" y="34"/>
                    <a:pt x="544" y="35"/>
                  </a:cubicBezTo>
                  <a:cubicBezTo>
                    <a:pt x="544" y="35"/>
                    <a:pt x="544" y="35"/>
                    <a:pt x="544" y="35"/>
                  </a:cubicBezTo>
                  <a:cubicBezTo>
                    <a:pt x="542" y="36"/>
                    <a:pt x="542" y="36"/>
                    <a:pt x="539" y="37"/>
                  </a:cubicBezTo>
                  <a:cubicBezTo>
                    <a:pt x="537" y="37"/>
                    <a:pt x="536" y="37"/>
                    <a:pt x="534" y="36"/>
                  </a:cubicBezTo>
                  <a:cubicBezTo>
                    <a:pt x="534" y="36"/>
                    <a:pt x="534" y="36"/>
                    <a:pt x="538" y="30"/>
                  </a:cubicBezTo>
                  <a:cubicBezTo>
                    <a:pt x="536" y="28"/>
                    <a:pt x="536" y="28"/>
                    <a:pt x="534" y="28"/>
                  </a:cubicBezTo>
                  <a:cubicBezTo>
                    <a:pt x="531" y="30"/>
                    <a:pt x="529" y="32"/>
                    <a:pt x="527" y="33"/>
                  </a:cubicBezTo>
                  <a:cubicBezTo>
                    <a:pt x="509" y="35"/>
                    <a:pt x="509" y="35"/>
                    <a:pt x="509" y="36"/>
                  </a:cubicBezTo>
                  <a:cubicBezTo>
                    <a:pt x="508" y="36"/>
                    <a:pt x="508" y="37"/>
                    <a:pt x="508" y="38"/>
                  </a:cubicBezTo>
                  <a:cubicBezTo>
                    <a:pt x="509" y="38"/>
                    <a:pt x="509" y="38"/>
                    <a:pt x="514" y="36"/>
                  </a:cubicBezTo>
                  <a:cubicBezTo>
                    <a:pt x="514" y="37"/>
                    <a:pt x="513" y="38"/>
                    <a:pt x="512" y="39"/>
                  </a:cubicBezTo>
                  <a:cubicBezTo>
                    <a:pt x="519" y="43"/>
                    <a:pt x="519" y="43"/>
                    <a:pt x="522" y="41"/>
                  </a:cubicBezTo>
                  <a:cubicBezTo>
                    <a:pt x="526" y="39"/>
                    <a:pt x="526" y="39"/>
                    <a:pt x="527" y="39"/>
                  </a:cubicBezTo>
                  <a:cubicBezTo>
                    <a:pt x="525" y="41"/>
                    <a:pt x="525" y="41"/>
                    <a:pt x="524" y="43"/>
                  </a:cubicBezTo>
                  <a:cubicBezTo>
                    <a:pt x="525" y="44"/>
                    <a:pt x="526" y="44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8" y="44"/>
                    <a:pt x="529" y="43"/>
                    <a:pt x="530" y="43"/>
                  </a:cubicBezTo>
                  <a:cubicBezTo>
                    <a:pt x="530" y="43"/>
                    <a:pt x="531" y="42"/>
                    <a:pt x="531" y="42"/>
                  </a:cubicBezTo>
                  <a:cubicBezTo>
                    <a:pt x="531" y="43"/>
                    <a:pt x="531" y="44"/>
                    <a:pt x="531" y="44"/>
                  </a:cubicBezTo>
                  <a:cubicBezTo>
                    <a:pt x="531" y="44"/>
                    <a:pt x="532" y="44"/>
                    <a:pt x="533" y="44"/>
                  </a:cubicBezTo>
                  <a:cubicBezTo>
                    <a:pt x="532" y="46"/>
                    <a:pt x="532" y="46"/>
                    <a:pt x="528" y="49"/>
                  </a:cubicBezTo>
                  <a:cubicBezTo>
                    <a:pt x="539" y="50"/>
                    <a:pt x="543" y="49"/>
                    <a:pt x="546" y="48"/>
                  </a:cubicBezTo>
                  <a:cubicBezTo>
                    <a:pt x="546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50" y="46"/>
                    <a:pt x="550" y="46"/>
                    <a:pt x="550" y="46"/>
                  </a:cubicBezTo>
                  <a:cubicBezTo>
                    <a:pt x="548" y="43"/>
                    <a:pt x="543" y="43"/>
                    <a:pt x="542" y="39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8" y="37"/>
                    <a:pt x="554" y="43"/>
                    <a:pt x="561" y="40"/>
                  </a:cubicBezTo>
                  <a:cubicBezTo>
                    <a:pt x="567" y="37"/>
                    <a:pt x="567" y="37"/>
                    <a:pt x="568" y="38"/>
                  </a:cubicBezTo>
                  <a:cubicBezTo>
                    <a:pt x="568" y="38"/>
                    <a:pt x="571" y="41"/>
                    <a:pt x="575" y="38"/>
                  </a:cubicBezTo>
                  <a:cubicBezTo>
                    <a:pt x="576" y="37"/>
                    <a:pt x="577" y="37"/>
                    <a:pt x="578" y="37"/>
                  </a:cubicBezTo>
                  <a:cubicBezTo>
                    <a:pt x="581" y="39"/>
                    <a:pt x="595" y="33"/>
                    <a:pt x="596" y="31"/>
                  </a:cubicBezTo>
                  <a:cubicBezTo>
                    <a:pt x="594" y="30"/>
                    <a:pt x="594" y="30"/>
                    <a:pt x="591" y="29"/>
                  </a:cubicBezTo>
                  <a:cubicBezTo>
                    <a:pt x="597" y="24"/>
                    <a:pt x="602" y="31"/>
                    <a:pt x="608" y="31"/>
                  </a:cubicBezTo>
                  <a:cubicBezTo>
                    <a:pt x="608" y="31"/>
                    <a:pt x="608" y="31"/>
                    <a:pt x="608" y="31"/>
                  </a:cubicBezTo>
                  <a:cubicBezTo>
                    <a:pt x="608" y="29"/>
                    <a:pt x="608" y="29"/>
                    <a:pt x="609" y="28"/>
                  </a:cubicBezTo>
                  <a:cubicBezTo>
                    <a:pt x="610" y="27"/>
                    <a:pt x="611" y="27"/>
                    <a:pt x="613" y="27"/>
                  </a:cubicBezTo>
                  <a:cubicBezTo>
                    <a:pt x="617" y="31"/>
                    <a:pt x="617" y="31"/>
                    <a:pt x="623" y="30"/>
                  </a:cubicBezTo>
                  <a:cubicBezTo>
                    <a:pt x="628" y="30"/>
                    <a:pt x="631" y="27"/>
                    <a:pt x="636" y="27"/>
                  </a:cubicBezTo>
                  <a:cubicBezTo>
                    <a:pt x="663" y="24"/>
                    <a:pt x="663" y="24"/>
                    <a:pt x="663" y="24"/>
                  </a:cubicBezTo>
                  <a:cubicBezTo>
                    <a:pt x="663" y="24"/>
                    <a:pt x="664" y="23"/>
                    <a:pt x="664" y="23"/>
                  </a:cubicBezTo>
                  <a:cubicBezTo>
                    <a:pt x="662" y="22"/>
                    <a:pt x="660" y="23"/>
                    <a:pt x="658" y="22"/>
                  </a:cubicBezTo>
                  <a:cubicBezTo>
                    <a:pt x="658" y="22"/>
                    <a:pt x="658" y="22"/>
                    <a:pt x="658" y="22"/>
                  </a:cubicBezTo>
                  <a:cubicBezTo>
                    <a:pt x="663" y="18"/>
                    <a:pt x="671" y="20"/>
                    <a:pt x="671" y="20"/>
                  </a:cubicBezTo>
                  <a:cubicBezTo>
                    <a:pt x="676" y="21"/>
                    <a:pt x="676" y="21"/>
                    <a:pt x="683" y="21"/>
                  </a:cubicBezTo>
                  <a:cubicBezTo>
                    <a:pt x="684" y="21"/>
                    <a:pt x="684" y="21"/>
                    <a:pt x="687" y="20"/>
                  </a:cubicBezTo>
                  <a:cubicBezTo>
                    <a:pt x="687" y="20"/>
                    <a:pt x="687" y="19"/>
                    <a:pt x="688" y="19"/>
                  </a:cubicBezTo>
                  <a:cubicBezTo>
                    <a:pt x="687" y="19"/>
                    <a:pt x="686" y="18"/>
                    <a:pt x="686" y="18"/>
                  </a:cubicBezTo>
                  <a:cubicBezTo>
                    <a:pt x="686" y="17"/>
                    <a:pt x="686" y="17"/>
                    <a:pt x="685" y="16"/>
                  </a:cubicBezTo>
                  <a:cubicBezTo>
                    <a:pt x="684" y="15"/>
                    <a:pt x="684" y="15"/>
                    <a:pt x="684" y="15"/>
                  </a:cubicBezTo>
                  <a:cubicBezTo>
                    <a:pt x="684" y="15"/>
                    <a:pt x="684" y="15"/>
                    <a:pt x="683" y="15"/>
                  </a:cubicBezTo>
                  <a:cubicBezTo>
                    <a:pt x="683" y="15"/>
                    <a:pt x="683" y="15"/>
                    <a:pt x="683" y="15"/>
                  </a:cubicBezTo>
                  <a:cubicBezTo>
                    <a:pt x="683" y="15"/>
                    <a:pt x="683" y="15"/>
                    <a:pt x="682" y="15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2" y="14"/>
                    <a:pt x="682" y="14"/>
                    <a:pt x="681" y="14"/>
                  </a:cubicBezTo>
                  <a:cubicBezTo>
                    <a:pt x="681" y="14"/>
                    <a:pt x="681" y="14"/>
                    <a:pt x="681" y="14"/>
                  </a:cubicBezTo>
                  <a:cubicBezTo>
                    <a:pt x="681" y="14"/>
                    <a:pt x="681" y="14"/>
                    <a:pt x="680" y="14"/>
                  </a:cubicBezTo>
                  <a:cubicBezTo>
                    <a:pt x="679" y="14"/>
                    <a:pt x="679" y="14"/>
                    <a:pt x="678" y="13"/>
                  </a:cubicBezTo>
                  <a:cubicBezTo>
                    <a:pt x="677" y="10"/>
                    <a:pt x="677" y="10"/>
                    <a:pt x="676" y="10"/>
                  </a:cubicBezTo>
                  <a:cubicBezTo>
                    <a:pt x="675" y="10"/>
                    <a:pt x="675" y="10"/>
                    <a:pt x="670" y="12"/>
                  </a:cubicBezTo>
                  <a:cubicBezTo>
                    <a:pt x="670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0" y="11"/>
                    <a:pt x="671" y="10"/>
                    <a:pt x="672" y="10"/>
                  </a:cubicBezTo>
                  <a:cubicBezTo>
                    <a:pt x="670" y="9"/>
                    <a:pt x="670" y="9"/>
                    <a:pt x="669" y="8"/>
                  </a:cubicBezTo>
                  <a:cubicBezTo>
                    <a:pt x="667" y="9"/>
                    <a:pt x="666" y="10"/>
                    <a:pt x="664" y="10"/>
                  </a:cubicBezTo>
                  <a:cubicBezTo>
                    <a:pt x="664" y="10"/>
                    <a:pt x="665" y="9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0" y="6"/>
                    <a:pt x="657" y="9"/>
                    <a:pt x="653" y="10"/>
                  </a:cubicBezTo>
                  <a:cubicBezTo>
                    <a:pt x="654" y="9"/>
                    <a:pt x="654" y="9"/>
                    <a:pt x="657" y="7"/>
                  </a:cubicBezTo>
                  <a:cubicBezTo>
                    <a:pt x="657" y="7"/>
                    <a:pt x="657" y="6"/>
                    <a:pt x="657" y="6"/>
                  </a:cubicBezTo>
                  <a:cubicBezTo>
                    <a:pt x="648" y="3"/>
                    <a:pt x="644" y="5"/>
                    <a:pt x="635" y="9"/>
                  </a:cubicBezTo>
                  <a:cubicBezTo>
                    <a:pt x="633" y="10"/>
                    <a:pt x="633" y="10"/>
                    <a:pt x="633" y="10"/>
                  </a:cubicBezTo>
                  <a:cubicBezTo>
                    <a:pt x="633" y="9"/>
                    <a:pt x="633" y="9"/>
                    <a:pt x="632" y="9"/>
                  </a:cubicBezTo>
                  <a:cubicBezTo>
                    <a:pt x="632" y="8"/>
                    <a:pt x="632" y="8"/>
                    <a:pt x="633" y="6"/>
                  </a:cubicBezTo>
                  <a:cubicBezTo>
                    <a:pt x="632" y="6"/>
                    <a:pt x="632" y="6"/>
                    <a:pt x="631" y="5"/>
                  </a:cubicBezTo>
                  <a:cubicBezTo>
                    <a:pt x="631" y="5"/>
                    <a:pt x="631" y="5"/>
                    <a:pt x="631" y="4"/>
                  </a:cubicBezTo>
                  <a:cubicBezTo>
                    <a:pt x="630" y="3"/>
                    <a:pt x="627" y="4"/>
                    <a:pt x="621" y="5"/>
                  </a:cubicBezTo>
                  <a:cubicBezTo>
                    <a:pt x="621" y="4"/>
                    <a:pt x="621" y="4"/>
                    <a:pt x="622" y="4"/>
                  </a:cubicBezTo>
                  <a:cubicBezTo>
                    <a:pt x="620" y="2"/>
                    <a:pt x="611" y="0"/>
                    <a:pt x="602" y="4"/>
                  </a:cubicBezTo>
                  <a:cubicBezTo>
                    <a:pt x="602" y="4"/>
                    <a:pt x="602" y="5"/>
                    <a:pt x="602" y="6"/>
                  </a:cubicBezTo>
                  <a:cubicBezTo>
                    <a:pt x="598" y="7"/>
                    <a:pt x="598" y="7"/>
                    <a:pt x="594" y="7"/>
                  </a:cubicBezTo>
                  <a:cubicBezTo>
                    <a:pt x="593" y="8"/>
                    <a:pt x="593" y="8"/>
                    <a:pt x="592" y="8"/>
                  </a:cubicBezTo>
                  <a:close/>
                  <a:moveTo>
                    <a:pt x="1105" y="130"/>
                  </a:moveTo>
                  <a:cubicBezTo>
                    <a:pt x="1105" y="130"/>
                    <a:pt x="1105" y="130"/>
                    <a:pt x="1105" y="130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5" y="131"/>
                    <a:pt x="1105" y="130"/>
                  </a:cubicBezTo>
                  <a:close/>
                  <a:moveTo>
                    <a:pt x="1112" y="137"/>
                  </a:moveTo>
                  <a:cubicBezTo>
                    <a:pt x="1112" y="136"/>
                    <a:pt x="1111" y="135"/>
                    <a:pt x="1110" y="135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1" y="127"/>
                    <a:pt x="1101" y="127"/>
                    <a:pt x="1099" y="126"/>
                  </a:cubicBezTo>
                  <a:cubicBezTo>
                    <a:pt x="1105" y="132"/>
                    <a:pt x="1112" y="136"/>
                    <a:pt x="1118" y="142"/>
                  </a:cubicBezTo>
                  <a:cubicBezTo>
                    <a:pt x="1119" y="143"/>
                    <a:pt x="1119" y="143"/>
                    <a:pt x="1119" y="143"/>
                  </a:cubicBezTo>
                  <a:cubicBezTo>
                    <a:pt x="1111" y="137"/>
                    <a:pt x="1103" y="130"/>
                    <a:pt x="1095" y="124"/>
                  </a:cubicBezTo>
                  <a:cubicBezTo>
                    <a:pt x="1100" y="129"/>
                    <a:pt x="1105" y="132"/>
                    <a:pt x="1110" y="137"/>
                  </a:cubicBezTo>
                  <a:cubicBezTo>
                    <a:pt x="1113" y="139"/>
                    <a:pt x="1115" y="141"/>
                    <a:pt x="1118" y="143"/>
                  </a:cubicBezTo>
                  <a:cubicBezTo>
                    <a:pt x="1115" y="141"/>
                    <a:pt x="1113" y="139"/>
                    <a:pt x="1110" y="137"/>
                  </a:cubicBezTo>
                  <a:cubicBezTo>
                    <a:pt x="1110" y="137"/>
                    <a:pt x="1110" y="137"/>
                    <a:pt x="1110" y="137"/>
                  </a:cubicBezTo>
                  <a:cubicBezTo>
                    <a:pt x="1112" y="139"/>
                    <a:pt x="1112" y="139"/>
                    <a:pt x="1118" y="143"/>
                  </a:cubicBezTo>
                  <a:cubicBezTo>
                    <a:pt x="1118" y="143"/>
                    <a:pt x="1118" y="143"/>
                    <a:pt x="1118" y="143"/>
                  </a:cubicBezTo>
                  <a:cubicBezTo>
                    <a:pt x="1124" y="148"/>
                    <a:pt x="1124" y="148"/>
                    <a:pt x="1135" y="159"/>
                  </a:cubicBezTo>
                  <a:cubicBezTo>
                    <a:pt x="1135" y="159"/>
                    <a:pt x="1135" y="159"/>
                    <a:pt x="1135" y="159"/>
                  </a:cubicBezTo>
                  <a:cubicBezTo>
                    <a:pt x="1136" y="159"/>
                    <a:pt x="1137" y="160"/>
                    <a:pt x="1138" y="161"/>
                  </a:cubicBezTo>
                  <a:cubicBezTo>
                    <a:pt x="1142" y="164"/>
                    <a:pt x="1142" y="164"/>
                    <a:pt x="1144" y="167"/>
                  </a:cubicBezTo>
                  <a:cubicBezTo>
                    <a:pt x="1144" y="166"/>
                    <a:pt x="1144" y="166"/>
                    <a:pt x="1143" y="165"/>
                  </a:cubicBezTo>
                  <a:cubicBezTo>
                    <a:pt x="1144" y="165"/>
                    <a:pt x="1144" y="165"/>
                    <a:pt x="1144" y="166"/>
                  </a:cubicBezTo>
                  <a:cubicBezTo>
                    <a:pt x="1133" y="155"/>
                    <a:pt x="1122" y="145"/>
                    <a:pt x="1113" y="137"/>
                  </a:cubicBezTo>
                  <a:lnTo>
                    <a:pt x="1112" y="137"/>
                  </a:lnTo>
                  <a:close/>
                  <a:moveTo>
                    <a:pt x="1088" y="117"/>
                  </a:move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1" y="105"/>
                    <a:pt x="1071" y="105"/>
                  </a:cubicBezTo>
                  <a:cubicBezTo>
                    <a:pt x="1072" y="105"/>
                    <a:pt x="1095" y="123"/>
                    <a:pt x="1099" y="126"/>
                  </a:cubicBezTo>
                  <a:cubicBezTo>
                    <a:pt x="1096" y="123"/>
                    <a:pt x="1091" y="120"/>
                    <a:pt x="1088" y="117"/>
                  </a:cubicBezTo>
                  <a:close/>
                  <a:moveTo>
                    <a:pt x="494" y="10"/>
                  </a:moveTo>
                  <a:cubicBezTo>
                    <a:pt x="503" y="9"/>
                    <a:pt x="503" y="9"/>
                    <a:pt x="503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8"/>
                    <a:pt x="504" y="8"/>
                    <a:pt x="504" y="8"/>
                  </a:cubicBezTo>
                  <a:cubicBezTo>
                    <a:pt x="505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3" y="7"/>
                    <a:pt x="504" y="7"/>
                  </a:cubicBezTo>
                  <a:cubicBezTo>
                    <a:pt x="504" y="6"/>
                    <a:pt x="501" y="6"/>
                    <a:pt x="501" y="6"/>
                  </a:cubicBezTo>
                  <a:cubicBezTo>
                    <a:pt x="498" y="7"/>
                    <a:pt x="492" y="9"/>
                    <a:pt x="493" y="10"/>
                  </a:cubicBezTo>
                  <a:cubicBezTo>
                    <a:pt x="493" y="10"/>
                    <a:pt x="494" y="10"/>
                    <a:pt x="494" y="10"/>
                  </a:cubicBezTo>
                  <a:close/>
                  <a:moveTo>
                    <a:pt x="1099" y="126"/>
                  </a:moveTo>
                  <a:cubicBezTo>
                    <a:pt x="1100" y="126"/>
                    <a:pt x="1100" y="126"/>
                    <a:pt x="1100" y="126"/>
                  </a:cubicBezTo>
                  <a:cubicBezTo>
                    <a:pt x="1100" y="126"/>
                    <a:pt x="1100" y="126"/>
                    <a:pt x="1099" y="126"/>
                  </a:cubicBezTo>
                  <a:close/>
                  <a:moveTo>
                    <a:pt x="1162" y="183"/>
                  </a:moveTo>
                  <a:cubicBezTo>
                    <a:pt x="1160" y="181"/>
                    <a:pt x="1160" y="181"/>
                    <a:pt x="1159" y="179"/>
                  </a:cubicBezTo>
                  <a:cubicBezTo>
                    <a:pt x="1159" y="179"/>
                    <a:pt x="1159" y="179"/>
                    <a:pt x="1158" y="178"/>
                  </a:cubicBezTo>
                  <a:cubicBezTo>
                    <a:pt x="1147" y="168"/>
                    <a:pt x="1146" y="167"/>
                    <a:pt x="1144" y="166"/>
                  </a:cubicBezTo>
                  <a:cubicBezTo>
                    <a:pt x="1146" y="167"/>
                    <a:pt x="1147" y="168"/>
                    <a:pt x="1149" y="170"/>
                  </a:cubicBezTo>
                  <a:cubicBezTo>
                    <a:pt x="1149" y="170"/>
                    <a:pt x="1149" y="170"/>
                    <a:pt x="1148" y="169"/>
                  </a:cubicBezTo>
                  <a:cubicBezTo>
                    <a:pt x="1153" y="174"/>
                    <a:pt x="1157" y="179"/>
                    <a:pt x="1162" y="183"/>
                  </a:cubicBezTo>
                  <a:close/>
                  <a:moveTo>
                    <a:pt x="496" y="33"/>
                  </a:moveTo>
                  <a:cubicBezTo>
                    <a:pt x="493" y="35"/>
                    <a:pt x="490" y="37"/>
                    <a:pt x="487" y="39"/>
                  </a:cubicBezTo>
                  <a:cubicBezTo>
                    <a:pt x="484" y="40"/>
                    <a:pt x="481" y="41"/>
                    <a:pt x="479" y="42"/>
                  </a:cubicBezTo>
                  <a:cubicBezTo>
                    <a:pt x="476" y="43"/>
                    <a:pt x="473" y="45"/>
                    <a:pt x="470" y="47"/>
                  </a:cubicBezTo>
                  <a:cubicBezTo>
                    <a:pt x="471" y="47"/>
                    <a:pt x="471" y="47"/>
                    <a:pt x="471" y="48"/>
                  </a:cubicBezTo>
                  <a:cubicBezTo>
                    <a:pt x="472" y="47"/>
                    <a:pt x="474" y="47"/>
                    <a:pt x="475" y="46"/>
                  </a:cubicBezTo>
                  <a:cubicBezTo>
                    <a:pt x="475" y="46"/>
                    <a:pt x="476" y="46"/>
                    <a:pt x="476" y="46"/>
                  </a:cubicBezTo>
                  <a:cubicBezTo>
                    <a:pt x="472" y="49"/>
                    <a:pt x="472" y="49"/>
                    <a:pt x="472" y="50"/>
                  </a:cubicBezTo>
                  <a:cubicBezTo>
                    <a:pt x="473" y="51"/>
                    <a:pt x="476" y="50"/>
                    <a:pt x="476" y="50"/>
                  </a:cubicBezTo>
                  <a:cubicBezTo>
                    <a:pt x="480" y="49"/>
                    <a:pt x="480" y="49"/>
                    <a:pt x="483" y="49"/>
                  </a:cubicBezTo>
                  <a:cubicBezTo>
                    <a:pt x="479" y="51"/>
                    <a:pt x="478" y="52"/>
                    <a:pt x="477" y="53"/>
                  </a:cubicBezTo>
                  <a:cubicBezTo>
                    <a:pt x="480" y="56"/>
                    <a:pt x="485" y="54"/>
                    <a:pt x="487" y="53"/>
                  </a:cubicBezTo>
                  <a:cubicBezTo>
                    <a:pt x="488" y="54"/>
                    <a:pt x="486" y="56"/>
                    <a:pt x="487" y="57"/>
                  </a:cubicBezTo>
                  <a:cubicBezTo>
                    <a:pt x="487" y="57"/>
                    <a:pt x="488" y="57"/>
                    <a:pt x="492" y="58"/>
                  </a:cubicBezTo>
                  <a:cubicBezTo>
                    <a:pt x="495" y="58"/>
                    <a:pt x="497" y="55"/>
                    <a:pt x="500" y="55"/>
                  </a:cubicBezTo>
                  <a:cubicBezTo>
                    <a:pt x="500" y="56"/>
                    <a:pt x="500" y="56"/>
                    <a:pt x="496" y="59"/>
                  </a:cubicBezTo>
                  <a:cubicBezTo>
                    <a:pt x="496" y="59"/>
                    <a:pt x="496" y="60"/>
                    <a:pt x="496" y="61"/>
                  </a:cubicBezTo>
                  <a:cubicBezTo>
                    <a:pt x="496" y="61"/>
                    <a:pt x="496" y="61"/>
                    <a:pt x="504" y="63"/>
                  </a:cubicBezTo>
                  <a:cubicBezTo>
                    <a:pt x="508" y="60"/>
                    <a:pt x="508" y="60"/>
                    <a:pt x="509" y="60"/>
                  </a:cubicBezTo>
                  <a:cubicBezTo>
                    <a:pt x="512" y="59"/>
                    <a:pt x="515" y="59"/>
                    <a:pt x="517" y="58"/>
                  </a:cubicBezTo>
                  <a:cubicBezTo>
                    <a:pt x="518" y="58"/>
                    <a:pt x="518" y="58"/>
                    <a:pt x="518" y="58"/>
                  </a:cubicBezTo>
                  <a:cubicBezTo>
                    <a:pt x="519" y="57"/>
                    <a:pt x="520" y="56"/>
                    <a:pt x="519" y="55"/>
                  </a:cubicBezTo>
                  <a:cubicBezTo>
                    <a:pt x="518" y="54"/>
                    <a:pt x="518" y="54"/>
                    <a:pt x="520" y="50"/>
                  </a:cubicBezTo>
                  <a:cubicBezTo>
                    <a:pt x="519" y="50"/>
                    <a:pt x="512" y="45"/>
                    <a:pt x="497" y="49"/>
                  </a:cubicBezTo>
                  <a:cubicBezTo>
                    <a:pt x="496" y="47"/>
                    <a:pt x="499" y="46"/>
                    <a:pt x="498" y="45"/>
                  </a:cubicBezTo>
                  <a:cubicBezTo>
                    <a:pt x="497" y="44"/>
                    <a:pt x="497" y="44"/>
                    <a:pt x="496" y="45"/>
                  </a:cubicBezTo>
                  <a:cubicBezTo>
                    <a:pt x="495" y="45"/>
                    <a:pt x="495" y="45"/>
                    <a:pt x="495" y="45"/>
                  </a:cubicBezTo>
                  <a:cubicBezTo>
                    <a:pt x="494" y="45"/>
                    <a:pt x="494" y="44"/>
                    <a:pt x="493" y="44"/>
                  </a:cubicBezTo>
                  <a:cubicBezTo>
                    <a:pt x="492" y="44"/>
                    <a:pt x="491" y="46"/>
                    <a:pt x="489" y="45"/>
                  </a:cubicBezTo>
                  <a:cubicBezTo>
                    <a:pt x="490" y="44"/>
                    <a:pt x="495" y="41"/>
                    <a:pt x="495" y="41"/>
                  </a:cubicBezTo>
                  <a:cubicBezTo>
                    <a:pt x="495" y="40"/>
                    <a:pt x="494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5" y="38"/>
                    <a:pt x="495" y="38"/>
                    <a:pt x="503" y="37"/>
                  </a:cubicBezTo>
                  <a:cubicBezTo>
                    <a:pt x="504" y="36"/>
                    <a:pt x="505" y="35"/>
                    <a:pt x="505" y="34"/>
                  </a:cubicBezTo>
                  <a:cubicBezTo>
                    <a:pt x="505" y="34"/>
                    <a:pt x="505" y="34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2" y="33"/>
                    <a:pt x="502" y="3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497" y="33"/>
                    <a:pt x="497" y="33"/>
                    <a:pt x="496" y="33"/>
                  </a:cubicBezTo>
                  <a:close/>
                  <a:moveTo>
                    <a:pt x="498" y="26"/>
                  </a:moveTo>
                  <a:cubicBezTo>
                    <a:pt x="496" y="27"/>
                    <a:pt x="494" y="29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2"/>
                    <a:pt x="494" y="32"/>
                  </a:cubicBezTo>
                  <a:cubicBezTo>
                    <a:pt x="496" y="32"/>
                    <a:pt x="498" y="31"/>
                    <a:pt x="500" y="30"/>
                  </a:cubicBezTo>
                  <a:cubicBezTo>
                    <a:pt x="501" y="30"/>
                    <a:pt x="501" y="30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7"/>
                    <a:pt x="503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1" y="26"/>
                    <a:pt x="501" y="26"/>
                  </a:cubicBezTo>
                  <a:cubicBezTo>
                    <a:pt x="500" y="25"/>
                    <a:pt x="498" y="26"/>
                    <a:pt x="498" y="26"/>
                  </a:cubicBezTo>
                  <a:close/>
                  <a:moveTo>
                    <a:pt x="602" y="104"/>
                  </a:moveTo>
                  <a:cubicBezTo>
                    <a:pt x="602" y="104"/>
                    <a:pt x="602" y="103"/>
                    <a:pt x="603" y="103"/>
                  </a:cubicBezTo>
                  <a:cubicBezTo>
                    <a:pt x="603" y="103"/>
                    <a:pt x="604" y="102"/>
                    <a:pt x="604" y="101"/>
                  </a:cubicBezTo>
                  <a:cubicBezTo>
                    <a:pt x="604" y="101"/>
                    <a:pt x="604" y="101"/>
                    <a:pt x="603" y="101"/>
                  </a:cubicBezTo>
                  <a:cubicBezTo>
                    <a:pt x="602" y="101"/>
                    <a:pt x="601" y="102"/>
                    <a:pt x="601" y="102"/>
                  </a:cubicBezTo>
                  <a:cubicBezTo>
                    <a:pt x="600" y="103"/>
                    <a:pt x="600" y="103"/>
                    <a:pt x="601" y="103"/>
                  </a:cubicBezTo>
                  <a:cubicBezTo>
                    <a:pt x="601" y="103"/>
                    <a:pt x="601" y="104"/>
                    <a:pt x="602" y="104"/>
                  </a:cubicBezTo>
                  <a:close/>
                  <a:moveTo>
                    <a:pt x="608" y="98"/>
                  </a:moveTo>
                  <a:cubicBezTo>
                    <a:pt x="607" y="99"/>
                    <a:pt x="607" y="99"/>
                    <a:pt x="607" y="100"/>
                  </a:cubicBezTo>
                  <a:cubicBezTo>
                    <a:pt x="607" y="100"/>
                    <a:pt x="608" y="100"/>
                    <a:pt x="609" y="99"/>
                  </a:cubicBezTo>
                  <a:cubicBezTo>
                    <a:pt x="609" y="99"/>
                    <a:pt x="609" y="98"/>
                    <a:pt x="608" y="98"/>
                  </a:cubicBezTo>
                  <a:cubicBezTo>
                    <a:pt x="608" y="98"/>
                    <a:pt x="608" y="98"/>
                    <a:pt x="608" y="98"/>
                  </a:cubicBezTo>
                  <a:close/>
                  <a:moveTo>
                    <a:pt x="442" y="27"/>
                  </a:moveTo>
                  <a:cubicBezTo>
                    <a:pt x="446" y="27"/>
                    <a:pt x="446" y="27"/>
                    <a:pt x="448" y="27"/>
                  </a:cubicBezTo>
                  <a:cubicBezTo>
                    <a:pt x="448" y="28"/>
                    <a:pt x="447" y="28"/>
                    <a:pt x="447" y="29"/>
                  </a:cubicBezTo>
                  <a:cubicBezTo>
                    <a:pt x="451" y="30"/>
                    <a:pt x="451" y="30"/>
                    <a:pt x="463" y="25"/>
                  </a:cubicBezTo>
                  <a:cubicBezTo>
                    <a:pt x="468" y="24"/>
                    <a:pt x="469" y="22"/>
                    <a:pt x="469" y="22"/>
                  </a:cubicBezTo>
                  <a:cubicBezTo>
                    <a:pt x="469" y="22"/>
                    <a:pt x="469" y="22"/>
                    <a:pt x="469" y="22"/>
                  </a:cubicBezTo>
                  <a:cubicBezTo>
                    <a:pt x="468" y="22"/>
                    <a:pt x="467" y="23"/>
                    <a:pt x="462" y="25"/>
                  </a:cubicBezTo>
                  <a:cubicBezTo>
                    <a:pt x="466" y="21"/>
                    <a:pt x="466" y="21"/>
                    <a:pt x="470" y="20"/>
                  </a:cubicBezTo>
                  <a:cubicBezTo>
                    <a:pt x="481" y="16"/>
                    <a:pt x="481" y="16"/>
                    <a:pt x="482" y="15"/>
                  </a:cubicBezTo>
                  <a:cubicBezTo>
                    <a:pt x="482" y="15"/>
                    <a:pt x="482" y="15"/>
                    <a:pt x="482" y="15"/>
                  </a:cubicBezTo>
                  <a:cubicBezTo>
                    <a:pt x="480" y="16"/>
                    <a:pt x="478" y="16"/>
                    <a:pt x="472" y="17"/>
                  </a:cubicBezTo>
                  <a:cubicBezTo>
                    <a:pt x="466" y="21"/>
                    <a:pt x="460" y="23"/>
                    <a:pt x="457" y="23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1"/>
                    <a:pt x="458" y="21"/>
                    <a:pt x="462" y="19"/>
                  </a:cubicBezTo>
                  <a:cubicBezTo>
                    <a:pt x="466" y="17"/>
                    <a:pt x="466" y="17"/>
                    <a:pt x="467" y="17"/>
                  </a:cubicBezTo>
                  <a:cubicBezTo>
                    <a:pt x="467" y="17"/>
                    <a:pt x="466" y="17"/>
                    <a:pt x="465" y="17"/>
                  </a:cubicBezTo>
                  <a:cubicBezTo>
                    <a:pt x="467" y="15"/>
                    <a:pt x="470" y="15"/>
                    <a:pt x="472" y="14"/>
                  </a:cubicBezTo>
                  <a:cubicBezTo>
                    <a:pt x="472" y="14"/>
                    <a:pt x="472" y="14"/>
                    <a:pt x="471" y="14"/>
                  </a:cubicBezTo>
                  <a:cubicBezTo>
                    <a:pt x="470" y="14"/>
                    <a:pt x="465" y="13"/>
                    <a:pt x="458" y="18"/>
                  </a:cubicBezTo>
                  <a:cubicBezTo>
                    <a:pt x="457" y="18"/>
                    <a:pt x="457" y="18"/>
                    <a:pt x="456" y="18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8"/>
                    <a:pt x="456" y="17"/>
                    <a:pt x="456" y="17"/>
                  </a:cubicBezTo>
                  <a:cubicBezTo>
                    <a:pt x="456" y="17"/>
                    <a:pt x="456" y="17"/>
                    <a:pt x="452" y="18"/>
                  </a:cubicBezTo>
                  <a:cubicBezTo>
                    <a:pt x="451" y="18"/>
                    <a:pt x="451" y="18"/>
                    <a:pt x="451" y="18"/>
                  </a:cubicBezTo>
                  <a:cubicBezTo>
                    <a:pt x="448" y="20"/>
                    <a:pt x="447" y="20"/>
                    <a:pt x="447" y="20"/>
                  </a:cubicBezTo>
                  <a:cubicBezTo>
                    <a:pt x="447" y="20"/>
                    <a:pt x="447" y="20"/>
                    <a:pt x="447" y="21"/>
                  </a:cubicBezTo>
                  <a:cubicBezTo>
                    <a:pt x="447" y="20"/>
                    <a:pt x="448" y="20"/>
                    <a:pt x="448" y="20"/>
                  </a:cubicBezTo>
                  <a:cubicBezTo>
                    <a:pt x="448" y="21"/>
                    <a:pt x="447" y="21"/>
                    <a:pt x="446" y="22"/>
                  </a:cubicBezTo>
                  <a:cubicBezTo>
                    <a:pt x="448" y="22"/>
                    <a:pt x="449" y="22"/>
                    <a:pt x="451" y="22"/>
                  </a:cubicBezTo>
                  <a:cubicBezTo>
                    <a:pt x="451" y="22"/>
                    <a:pt x="451" y="23"/>
                    <a:pt x="451" y="24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45" y="25"/>
                    <a:pt x="445" y="25"/>
                    <a:pt x="444" y="25"/>
                  </a:cubicBezTo>
                  <a:cubicBezTo>
                    <a:pt x="444" y="24"/>
                    <a:pt x="440" y="25"/>
                    <a:pt x="440" y="25"/>
                  </a:cubicBezTo>
                  <a:cubicBezTo>
                    <a:pt x="437" y="26"/>
                    <a:pt x="435" y="27"/>
                    <a:pt x="434" y="28"/>
                  </a:cubicBezTo>
                  <a:cubicBezTo>
                    <a:pt x="435" y="29"/>
                    <a:pt x="435" y="29"/>
                    <a:pt x="442" y="27"/>
                  </a:cubicBezTo>
                  <a:close/>
                  <a:moveTo>
                    <a:pt x="605" y="119"/>
                  </a:moveTo>
                  <a:cubicBezTo>
                    <a:pt x="605" y="119"/>
                    <a:pt x="605" y="118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9"/>
                    <a:pt x="603" y="119"/>
                  </a:cubicBezTo>
                  <a:cubicBezTo>
                    <a:pt x="603" y="119"/>
                    <a:pt x="602" y="119"/>
                    <a:pt x="602" y="119"/>
                  </a:cubicBezTo>
                  <a:cubicBezTo>
                    <a:pt x="601" y="120"/>
                    <a:pt x="601" y="121"/>
                    <a:pt x="601" y="121"/>
                  </a:cubicBezTo>
                  <a:cubicBezTo>
                    <a:pt x="601" y="121"/>
                    <a:pt x="601" y="121"/>
                    <a:pt x="601" y="121"/>
                  </a:cubicBezTo>
                  <a:cubicBezTo>
                    <a:pt x="603" y="121"/>
                    <a:pt x="604" y="120"/>
                    <a:pt x="605" y="119"/>
                  </a:cubicBezTo>
                  <a:close/>
                  <a:moveTo>
                    <a:pt x="610" y="80"/>
                  </a:moveTo>
                  <a:cubicBezTo>
                    <a:pt x="610" y="80"/>
                    <a:pt x="610" y="80"/>
                    <a:pt x="611" y="79"/>
                  </a:cubicBezTo>
                  <a:cubicBezTo>
                    <a:pt x="612" y="79"/>
                    <a:pt x="612" y="78"/>
                    <a:pt x="612" y="77"/>
                  </a:cubicBezTo>
                  <a:cubicBezTo>
                    <a:pt x="612" y="77"/>
                    <a:pt x="612" y="77"/>
                    <a:pt x="612" y="77"/>
                  </a:cubicBezTo>
                  <a:cubicBezTo>
                    <a:pt x="610" y="78"/>
                    <a:pt x="609" y="79"/>
                    <a:pt x="609" y="79"/>
                  </a:cubicBezTo>
                  <a:cubicBezTo>
                    <a:pt x="609" y="79"/>
                    <a:pt x="608" y="79"/>
                    <a:pt x="609" y="80"/>
                  </a:cubicBezTo>
                  <a:cubicBezTo>
                    <a:pt x="609" y="80"/>
                    <a:pt x="610" y="80"/>
                    <a:pt x="610" y="80"/>
                  </a:cubicBezTo>
                  <a:close/>
                  <a:moveTo>
                    <a:pt x="465" y="12"/>
                  </a:moveTo>
                  <a:cubicBezTo>
                    <a:pt x="481" y="8"/>
                    <a:pt x="481" y="8"/>
                    <a:pt x="481" y="8"/>
                  </a:cubicBezTo>
                  <a:cubicBezTo>
                    <a:pt x="480" y="9"/>
                    <a:pt x="480" y="9"/>
                    <a:pt x="480" y="9"/>
                  </a:cubicBezTo>
                  <a:cubicBezTo>
                    <a:pt x="477" y="10"/>
                    <a:pt x="474" y="11"/>
                    <a:pt x="471" y="12"/>
                  </a:cubicBezTo>
                  <a:cubicBezTo>
                    <a:pt x="471" y="12"/>
                    <a:pt x="471" y="12"/>
                    <a:pt x="470" y="12"/>
                  </a:cubicBezTo>
                  <a:cubicBezTo>
                    <a:pt x="471" y="12"/>
                    <a:pt x="471" y="12"/>
                    <a:pt x="472" y="12"/>
                  </a:cubicBezTo>
                  <a:cubicBezTo>
                    <a:pt x="477" y="10"/>
                    <a:pt x="477" y="10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88" y="8"/>
                    <a:pt x="488" y="8"/>
                    <a:pt x="489" y="8"/>
                  </a:cubicBezTo>
                  <a:cubicBezTo>
                    <a:pt x="490" y="8"/>
                    <a:pt x="493" y="6"/>
                    <a:pt x="49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493" y="6"/>
                    <a:pt x="493" y="6"/>
                    <a:pt x="490" y="6"/>
                  </a:cubicBezTo>
                  <a:cubicBezTo>
                    <a:pt x="490" y="6"/>
                    <a:pt x="490" y="6"/>
                    <a:pt x="490" y="6"/>
                  </a:cubicBezTo>
                  <a:cubicBezTo>
                    <a:pt x="491" y="6"/>
                    <a:pt x="491" y="6"/>
                    <a:pt x="490" y="6"/>
                  </a:cubicBezTo>
                  <a:cubicBezTo>
                    <a:pt x="490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86" y="5"/>
                    <a:pt x="467" y="11"/>
                    <a:pt x="466" y="11"/>
                  </a:cubicBezTo>
                  <a:cubicBezTo>
                    <a:pt x="467" y="11"/>
                    <a:pt x="468" y="11"/>
                    <a:pt x="469" y="11"/>
                  </a:cubicBezTo>
                  <a:cubicBezTo>
                    <a:pt x="462" y="13"/>
                    <a:pt x="462" y="13"/>
                    <a:pt x="462" y="13"/>
                  </a:cubicBezTo>
                  <a:cubicBezTo>
                    <a:pt x="463" y="13"/>
                    <a:pt x="465" y="12"/>
                    <a:pt x="465" y="12"/>
                  </a:cubicBezTo>
                  <a:close/>
                  <a:moveTo>
                    <a:pt x="359" y="92"/>
                  </a:moveTo>
                  <a:cubicBezTo>
                    <a:pt x="359" y="92"/>
                    <a:pt x="359" y="92"/>
                    <a:pt x="359" y="93"/>
                  </a:cubicBezTo>
                  <a:cubicBezTo>
                    <a:pt x="359" y="93"/>
                    <a:pt x="359" y="94"/>
                    <a:pt x="359" y="94"/>
                  </a:cubicBezTo>
                  <a:cubicBezTo>
                    <a:pt x="361" y="95"/>
                    <a:pt x="366" y="93"/>
                    <a:pt x="366" y="93"/>
                  </a:cubicBezTo>
                  <a:cubicBezTo>
                    <a:pt x="367" y="93"/>
                    <a:pt x="367" y="93"/>
                    <a:pt x="367" y="93"/>
                  </a:cubicBezTo>
                  <a:cubicBezTo>
                    <a:pt x="368" y="92"/>
                    <a:pt x="368" y="91"/>
                    <a:pt x="369" y="90"/>
                  </a:cubicBezTo>
                  <a:cubicBezTo>
                    <a:pt x="370" y="89"/>
                    <a:pt x="371" y="89"/>
                    <a:pt x="372" y="87"/>
                  </a:cubicBezTo>
                  <a:cubicBezTo>
                    <a:pt x="373" y="87"/>
                    <a:pt x="376" y="82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5" y="81"/>
                    <a:pt x="375" y="81"/>
                    <a:pt x="372" y="82"/>
                  </a:cubicBezTo>
                  <a:cubicBezTo>
                    <a:pt x="368" y="84"/>
                    <a:pt x="368" y="84"/>
                    <a:pt x="367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2" y="85"/>
                    <a:pt x="361" y="86"/>
                    <a:pt x="360" y="86"/>
                  </a:cubicBezTo>
                  <a:cubicBezTo>
                    <a:pt x="359" y="87"/>
                    <a:pt x="360" y="88"/>
                    <a:pt x="360" y="89"/>
                  </a:cubicBezTo>
                  <a:cubicBezTo>
                    <a:pt x="360" y="90"/>
                    <a:pt x="359" y="91"/>
                    <a:pt x="359" y="92"/>
                  </a:cubicBezTo>
                  <a:close/>
                  <a:moveTo>
                    <a:pt x="433" y="139"/>
                  </a:moveTo>
                  <a:cubicBezTo>
                    <a:pt x="435" y="138"/>
                    <a:pt x="435" y="138"/>
                    <a:pt x="441" y="133"/>
                  </a:cubicBezTo>
                  <a:cubicBezTo>
                    <a:pt x="444" y="131"/>
                    <a:pt x="441" y="129"/>
                    <a:pt x="441" y="129"/>
                  </a:cubicBezTo>
                  <a:cubicBezTo>
                    <a:pt x="440" y="129"/>
                    <a:pt x="440" y="129"/>
                    <a:pt x="440" y="129"/>
                  </a:cubicBezTo>
                  <a:cubicBezTo>
                    <a:pt x="435" y="128"/>
                    <a:pt x="434" y="128"/>
                    <a:pt x="428" y="132"/>
                  </a:cubicBezTo>
                  <a:cubicBezTo>
                    <a:pt x="422" y="135"/>
                    <a:pt x="423" y="138"/>
                    <a:pt x="423" y="138"/>
                  </a:cubicBezTo>
                  <a:cubicBezTo>
                    <a:pt x="425" y="140"/>
                    <a:pt x="429" y="140"/>
                    <a:pt x="433" y="139"/>
                  </a:cubicBezTo>
                  <a:close/>
                  <a:moveTo>
                    <a:pt x="351" y="57"/>
                  </a:moveTo>
                  <a:cubicBezTo>
                    <a:pt x="357" y="54"/>
                    <a:pt x="357" y="54"/>
                    <a:pt x="359" y="53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52" y="57"/>
                    <a:pt x="353" y="57"/>
                    <a:pt x="354" y="56"/>
                  </a:cubicBezTo>
                  <a:cubicBezTo>
                    <a:pt x="358" y="54"/>
                    <a:pt x="363" y="51"/>
                    <a:pt x="367" y="49"/>
                  </a:cubicBezTo>
                  <a:cubicBezTo>
                    <a:pt x="358" y="54"/>
                    <a:pt x="354" y="56"/>
                    <a:pt x="351" y="57"/>
                  </a:cubicBezTo>
                  <a:close/>
                  <a:moveTo>
                    <a:pt x="1217" y="602"/>
                  </a:moveTo>
                  <a:cubicBezTo>
                    <a:pt x="1221" y="603"/>
                    <a:pt x="1221" y="603"/>
                    <a:pt x="1221" y="604"/>
                  </a:cubicBezTo>
                  <a:cubicBezTo>
                    <a:pt x="1221" y="603"/>
                    <a:pt x="1221" y="603"/>
                    <a:pt x="1221" y="602"/>
                  </a:cubicBezTo>
                  <a:cubicBezTo>
                    <a:pt x="1223" y="602"/>
                    <a:pt x="1224" y="602"/>
                    <a:pt x="1225" y="600"/>
                  </a:cubicBezTo>
                  <a:cubicBezTo>
                    <a:pt x="1227" y="599"/>
                    <a:pt x="1227" y="599"/>
                    <a:pt x="1228" y="599"/>
                  </a:cubicBezTo>
                  <a:cubicBezTo>
                    <a:pt x="1228" y="598"/>
                    <a:pt x="1227" y="598"/>
                    <a:pt x="1227" y="597"/>
                  </a:cubicBezTo>
                  <a:cubicBezTo>
                    <a:pt x="1228" y="595"/>
                    <a:pt x="1229" y="594"/>
                    <a:pt x="1230" y="592"/>
                  </a:cubicBezTo>
                  <a:cubicBezTo>
                    <a:pt x="1230" y="592"/>
                    <a:pt x="1231" y="591"/>
                    <a:pt x="1231" y="591"/>
                  </a:cubicBezTo>
                  <a:cubicBezTo>
                    <a:pt x="1230" y="591"/>
                    <a:pt x="1230" y="592"/>
                    <a:pt x="1230" y="592"/>
                  </a:cubicBezTo>
                  <a:cubicBezTo>
                    <a:pt x="1226" y="594"/>
                    <a:pt x="1224" y="595"/>
                    <a:pt x="1224" y="595"/>
                  </a:cubicBezTo>
                  <a:cubicBezTo>
                    <a:pt x="1224" y="595"/>
                    <a:pt x="1223" y="595"/>
                    <a:pt x="1223" y="595"/>
                  </a:cubicBezTo>
                  <a:cubicBezTo>
                    <a:pt x="1222" y="594"/>
                    <a:pt x="1221" y="594"/>
                    <a:pt x="1220" y="594"/>
                  </a:cubicBezTo>
                  <a:cubicBezTo>
                    <a:pt x="1220" y="595"/>
                    <a:pt x="1220" y="595"/>
                    <a:pt x="1220" y="596"/>
                  </a:cubicBezTo>
                  <a:cubicBezTo>
                    <a:pt x="1219" y="597"/>
                    <a:pt x="1217" y="597"/>
                    <a:pt x="1216" y="598"/>
                  </a:cubicBezTo>
                  <a:cubicBezTo>
                    <a:pt x="1216" y="598"/>
                    <a:pt x="1216" y="598"/>
                    <a:pt x="1217" y="602"/>
                  </a:cubicBezTo>
                  <a:close/>
                  <a:moveTo>
                    <a:pt x="1005" y="497"/>
                  </a:moveTo>
                  <a:cubicBezTo>
                    <a:pt x="1005" y="498"/>
                    <a:pt x="1005" y="498"/>
                    <a:pt x="1006" y="498"/>
                  </a:cubicBezTo>
                  <a:cubicBezTo>
                    <a:pt x="1006" y="499"/>
                    <a:pt x="1005" y="499"/>
                    <a:pt x="1005" y="499"/>
                  </a:cubicBezTo>
                  <a:cubicBezTo>
                    <a:pt x="1005" y="500"/>
                    <a:pt x="1005" y="500"/>
                    <a:pt x="1007" y="502"/>
                  </a:cubicBezTo>
                  <a:cubicBezTo>
                    <a:pt x="1006" y="502"/>
                    <a:pt x="1006" y="502"/>
                    <a:pt x="1006" y="502"/>
                  </a:cubicBezTo>
                  <a:cubicBezTo>
                    <a:pt x="1006" y="503"/>
                    <a:pt x="1006" y="503"/>
                    <a:pt x="1008" y="503"/>
                  </a:cubicBezTo>
                  <a:cubicBezTo>
                    <a:pt x="1008" y="503"/>
                    <a:pt x="1008" y="503"/>
                    <a:pt x="1008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06" y="505"/>
                    <a:pt x="1006" y="505"/>
                    <a:pt x="1006" y="505"/>
                  </a:cubicBezTo>
                  <a:cubicBezTo>
                    <a:pt x="1007" y="505"/>
                    <a:pt x="1008" y="505"/>
                    <a:pt x="1008" y="506"/>
                  </a:cubicBezTo>
                  <a:cubicBezTo>
                    <a:pt x="1008" y="506"/>
                    <a:pt x="1008" y="507"/>
                    <a:pt x="1007" y="507"/>
                  </a:cubicBezTo>
                  <a:cubicBezTo>
                    <a:pt x="1009" y="508"/>
                    <a:pt x="1009" y="508"/>
                    <a:pt x="1009" y="508"/>
                  </a:cubicBezTo>
                  <a:cubicBezTo>
                    <a:pt x="1009" y="508"/>
                    <a:pt x="1010" y="508"/>
                    <a:pt x="1010" y="508"/>
                  </a:cubicBezTo>
                  <a:cubicBezTo>
                    <a:pt x="1010" y="509"/>
                    <a:pt x="1011" y="509"/>
                    <a:pt x="1011" y="510"/>
                  </a:cubicBezTo>
                  <a:cubicBezTo>
                    <a:pt x="1012" y="510"/>
                    <a:pt x="1012" y="510"/>
                    <a:pt x="1012" y="510"/>
                  </a:cubicBezTo>
                  <a:cubicBezTo>
                    <a:pt x="1013" y="509"/>
                    <a:pt x="1014" y="506"/>
                    <a:pt x="1014" y="500"/>
                  </a:cubicBezTo>
                  <a:cubicBezTo>
                    <a:pt x="1014" y="497"/>
                    <a:pt x="1014" y="494"/>
                    <a:pt x="1014" y="492"/>
                  </a:cubicBezTo>
                  <a:cubicBezTo>
                    <a:pt x="1013" y="491"/>
                    <a:pt x="1013" y="491"/>
                    <a:pt x="1013" y="491"/>
                  </a:cubicBezTo>
                  <a:cubicBezTo>
                    <a:pt x="1012" y="491"/>
                    <a:pt x="1012" y="491"/>
                    <a:pt x="1012" y="491"/>
                  </a:cubicBezTo>
                  <a:cubicBezTo>
                    <a:pt x="1012" y="492"/>
                    <a:pt x="1012" y="493"/>
                    <a:pt x="1012" y="494"/>
                  </a:cubicBezTo>
                  <a:cubicBezTo>
                    <a:pt x="1010" y="495"/>
                    <a:pt x="1009" y="495"/>
                    <a:pt x="1007" y="496"/>
                  </a:cubicBezTo>
                  <a:cubicBezTo>
                    <a:pt x="1006" y="496"/>
                    <a:pt x="1006" y="497"/>
                    <a:pt x="1005" y="497"/>
                  </a:cubicBezTo>
                  <a:close/>
                  <a:moveTo>
                    <a:pt x="1013" y="512"/>
                  </a:moveTo>
                  <a:cubicBezTo>
                    <a:pt x="1013" y="512"/>
                    <a:pt x="1013" y="512"/>
                    <a:pt x="1012" y="513"/>
                  </a:cubicBezTo>
                  <a:cubicBezTo>
                    <a:pt x="1010" y="514"/>
                    <a:pt x="1009" y="514"/>
                    <a:pt x="1004" y="515"/>
                  </a:cubicBezTo>
                  <a:cubicBezTo>
                    <a:pt x="1002" y="515"/>
                    <a:pt x="1002" y="515"/>
                    <a:pt x="1002" y="515"/>
                  </a:cubicBezTo>
                  <a:cubicBezTo>
                    <a:pt x="1003" y="517"/>
                    <a:pt x="1004" y="519"/>
                    <a:pt x="1005" y="521"/>
                  </a:cubicBezTo>
                  <a:cubicBezTo>
                    <a:pt x="1006" y="523"/>
                    <a:pt x="1006" y="524"/>
                    <a:pt x="1005" y="527"/>
                  </a:cubicBezTo>
                  <a:cubicBezTo>
                    <a:pt x="1004" y="535"/>
                    <a:pt x="1004" y="535"/>
                    <a:pt x="1009" y="537"/>
                  </a:cubicBezTo>
                  <a:cubicBezTo>
                    <a:pt x="1011" y="535"/>
                    <a:pt x="1011" y="535"/>
                    <a:pt x="1011" y="535"/>
                  </a:cubicBezTo>
                  <a:cubicBezTo>
                    <a:pt x="1012" y="534"/>
                    <a:pt x="1012" y="534"/>
                    <a:pt x="1016" y="536"/>
                  </a:cubicBezTo>
                  <a:cubicBezTo>
                    <a:pt x="1018" y="531"/>
                    <a:pt x="1018" y="531"/>
                    <a:pt x="1017" y="526"/>
                  </a:cubicBezTo>
                  <a:cubicBezTo>
                    <a:pt x="1017" y="526"/>
                    <a:pt x="1017" y="525"/>
                    <a:pt x="1017" y="524"/>
                  </a:cubicBezTo>
                  <a:cubicBezTo>
                    <a:pt x="1017" y="523"/>
                    <a:pt x="1018" y="522"/>
                    <a:pt x="1018" y="521"/>
                  </a:cubicBezTo>
                  <a:cubicBezTo>
                    <a:pt x="1019" y="518"/>
                    <a:pt x="1015" y="514"/>
                    <a:pt x="1013" y="512"/>
                  </a:cubicBezTo>
                  <a:close/>
                  <a:moveTo>
                    <a:pt x="1075" y="553"/>
                  </a:moveTo>
                  <a:cubicBezTo>
                    <a:pt x="1073" y="553"/>
                    <a:pt x="1072" y="553"/>
                    <a:pt x="1070" y="554"/>
                  </a:cubicBezTo>
                  <a:cubicBezTo>
                    <a:pt x="1061" y="555"/>
                    <a:pt x="1058" y="554"/>
                    <a:pt x="1054" y="551"/>
                  </a:cubicBezTo>
                  <a:cubicBezTo>
                    <a:pt x="1053" y="551"/>
                    <a:pt x="1053" y="551"/>
                    <a:pt x="1052" y="551"/>
                  </a:cubicBezTo>
                  <a:cubicBezTo>
                    <a:pt x="1051" y="552"/>
                    <a:pt x="1048" y="552"/>
                    <a:pt x="1047" y="553"/>
                  </a:cubicBezTo>
                  <a:cubicBezTo>
                    <a:pt x="1046" y="553"/>
                    <a:pt x="1045" y="554"/>
                    <a:pt x="1045" y="555"/>
                  </a:cubicBezTo>
                  <a:cubicBezTo>
                    <a:pt x="1046" y="556"/>
                    <a:pt x="1046" y="556"/>
                    <a:pt x="1047" y="557"/>
                  </a:cubicBezTo>
                  <a:cubicBezTo>
                    <a:pt x="1048" y="558"/>
                    <a:pt x="1050" y="558"/>
                    <a:pt x="1052" y="559"/>
                  </a:cubicBezTo>
                  <a:cubicBezTo>
                    <a:pt x="1055" y="561"/>
                    <a:pt x="1059" y="564"/>
                    <a:pt x="1063" y="566"/>
                  </a:cubicBezTo>
                  <a:cubicBezTo>
                    <a:pt x="1066" y="568"/>
                    <a:pt x="1068" y="569"/>
                    <a:pt x="1070" y="570"/>
                  </a:cubicBezTo>
                  <a:cubicBezTo>
                    <a:pt x="1071" y="569"/>
                    <a:pt x="1072" y="567"/>
                    <a:pt x="1073" y="567"/>
                  </a:cubicBezTo>
                  <a:cubicBezTo>
                    <a:pt x="1073" y="565"/>
                    <a:pt x="1072" y="564"/>
                    <a:pt x="1072" y="563"/>
                  </a:cubicBezTo>
                  <a:cubicBezTo>
                    <a:pt x="1070" y="559"/>
                    <a:pt x="1074" y="557"/>
                    <a:pt x="1075" y="554"/>
                  </a:cubicBezTo>
                  <a:cubicBezTo>
                    <a:pt x="1075" y="554"/>
                    <a:pt x="1075" y="554"/>
                    <a:pt x="1075" y="553"/>
                  </a:cubicBezTo>
                  <a:close/>
                  <a:moveTo>
                    <a:pt x="355" y="165"/>
                  </a:moveTo>
                  <a:cubicBezTo>
                    <a:pt x="355" y="166"/>
                    <a:pt x="356" y="167"/>
                    <a:pt x="357" y="167"/>
                  </a:cubicBezTo>
                  <a:cubicBezTo>
                    <a:pt x="358" y="168"/>
                    <a:pt x="360" y="169"/>
                    <a:pt x="361" y="170"/>
                  </a:cubicBezTo>
                  <a:cubicBezTo>
                    <a:pt x="362" y="169"/>
                    <a:pt x="363" y="169"/>
                    <a:pt x="366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64" y="163"/>
                    <a:pt x="362" y="163"/>
                    <a:pt x="360" y="162"/>
                  </a:cubicBezTo>
                  <a:cubicBezTo>
                    <a:pt x="364" y="159"/>
                    <a:pt x="366" y="157"/>
                    <a:pt x="366" y="156"/>
                  </a:cubicBezTo>
                  <a:cubicBezTo>
                    <a:pt x="366" y="156"/>
                    <a:pt x="366" y="156"/>
                    <a:pt x="366" y="155"/>
                  </a:cubicBezTo>
                  <a:cubicBezTo>
                    <a:pt x="366" y="154"/>
                    <a:pt x="364" y="153"/>
                    <a:pt x="364" y="151"/>
                  </a:cubicBezTo>
                  <a:cubicBezTo>
                    <a:pt x="363" y="149"/>
                    <a:pt x="365" y="146"/>
                    <a:pt x="364" y="143"/>
                  </a:cubicBezTo>
                  <a:cubicBezTo>
                    <a:pt x="363" y="144"/>
                    <a:pt x="362" y="145"/>
                    <a:pt x="360" y="145"/>
                  </a:cubicBezTo>
                  <a:cubicBezTo>
                    <a:pt x="360" y="145"/>
                    <a:pt x="360" y="145"/>
                    <a:pt x="360" y="142"/>
                  </a:cubicBezTo>
                  <a:cubicBezTo>
                    <a:pt x="361" y="142"/>
                    <a:pt x="362" y="141"/>
                    <a:pt x="363" y="140"/>
                  </a:cubicBezTo>
                  <a:cubicBezTo>
                    <a:pt x="363" y="139"/>
                    <a:pt x="364" y="138"/>
                    <a:pt x="364" y="137"/>
                  </a:cubicBezTo>
                  <a:cubicBezTo>
                    <a:pt x="363" y="137"/>
                    <a:pt x="362" y="138"/>
                    <a:pt x="361" y="138"/>
                  </a:cubicBezTo>
                  <a:cubicBezTo>
                    <a:pt x="355" y="142"/>
                    <a:pt x="346" y="147"/>
                    <a:pt x="344" y="151"/>
                  </a:cubicBezTo>
                  <a:cubicBezTo>
                    <a:pt x="343" y="151"/>
                    <a:pt x="342" y="153"/>
                    <a:pt x="342" y="153"/>
                  </a:cubicBezTo>
                  <a:cubicBezTo>
                    <a:pt x="341" y="153"/>
                    <a:pt x="341" y="153"/>
                    <a:pt x="340" y="153"/>
                  </a:cubicBezTo>
                  <a:cubicBezTo>
                    <a:pt x="339" y="154"/>
                    <a:pt x="335" y="154"/>
                    <a:pt x="332" y="156"/>
                  </a:cubicBezTo>
                  <a:cubicBezTo>
                    <a:pt x="332" y="156"/>
                    <a:pt x="331" y="156"/>
                    <a:pt x="331" y="157"/>
                  </a:cubicBezTo>
                  <a:cubicBezTo>
                    <a:pt x="331" y="157"/>
                    <a:pt x="330" y="157"/>
                    <a:pt x="330" y="157"/>
                  </a:cubicBezTo>
                  <a:cubicBezTo>
                    <a:pt x="333" y="157"/>
                    <a:pt x="335" y="158"/>
                    <a:pt x="339" y="158"/>
                  </a:cubicBezTo>
                  <a:cubicBezTo>
                    <a:pt x="338" y="160"/>
                    <a:pt x="337" y="161"/>
                    <a:pt x="334" y="164"/>
                  </a:cubicBezTo>
                  <a:cubicBezTo>
                    <a:pt x="335" y="164"/>
                    <a:pt x="336" y="164"/>
                    <a:pt x="337" y="164"/>
                  </a:cubicBezTo>
                  <a:cubicBezTo>
                    <a:pt x="340" y="164"/>
                    <a:pt x="343" y="162"/>
                    <a:pt x="345" y="162"/>
                  </a:cubicBezTo>
                  <a:cubicBezTo>
                    <a:pt x="347" y="162"/>
                    <a:pt x="349" y="162"/>
                    <a:pt x="350" y="162"/>
                  </a:cubicBezTo>
                  <a:cubicBezTo>
                    <a:pt x="353" y="159"/>
                    <a:pt x="353" y="159"/>
                    <a:pt x="355" y="158"/>
                  </a:cubicBezTo>
                  <a:cubicBezTo>
                    <a:pt x="356" y="159"/>
                    <a:pt x="357" y="159"/>
                    <a:pt x="357" y="160"/>
                  </a:cubicBezTo>
                  <a:cubicBezTo>
                    <a:pt x="357" y="162"/>
                    <a:pt x="355" y="163"/>
                    <a:pt x="355" y="165"/>
                  </a:cubicBezTo>
                  <a:close/>
                  <a:moveTo>
                    <a:pt x="1354" y="570"/>
                  </a:moveTo>
                  <a:cubicBezTo>
                    <a:pt x="1342" y="501"/>
                    <a:pt x="1341" y="498"/>
                    <a:pt x="1331" y="465"/>
                  </a:cubicBezTo>
                  <a:cubicBezTo>
                    <a:pt x="1327" y="454"/>
                    <a:pt x="1327" y="454"/>
                    <a:pt x="1327" y="454"/>
                  </a:cubicBezTo>
                  <a:cubicBezTo>
                    <a:pt x="1325" y="446"/>
                    <a:pt x="1325" y="446"/>
                    <a:pt x="1325" y="446"/>
                  </a:cubicBezTo>
                  <a:cubicBezTo>
                    <a:pt x="1324" y="443"/>
                    <a:pt x="1323" y="440"/>
                    <a:pt x="1322" y="438"/>
                  </a:cubicBezTo>
                  <a:cubicBezTo>
                    <a:pt x="1313" y="414"/>
                    <a:pt x="1304" y="391"/>
                    <a:pt x="1293" y="368"/>
                  </a:cubicBezTo>
                  <a:cubicBezTo>
                    <a:pt x="1292" y="367"/>
                    <a:pt x="1292" y="366"/>
                    <a:pt x="1291" y="365"/>
                  </a:cubicBezTo>
                  <a:cubicBezTo>
                    <a:pt x="1291" y="364"/>
                    <a:pt x="1290" y="363"/>
                    <a:pt x="1290" y="362"/>
                  </a:cubicBezTo>
                  <a:cubicBezTo>
                    <a:pt x="1283" y="348"/>
                    <a:pt x="1276" y="335"/>
                    <a:pt x="1268" y="322"/>
                  </a:cubicBezTo>
                  <a:cubicBezTo>
                    <a:pt x="1256" y="300"/>
                    <a:pt x="1251" y="293"/>
                    <a:pt x="1237" y="273"/>
                  </a:cubicBezTo>
                  <a:cubicBezTo>
                    <a:pt x="1196" y="218"/>
                    <a:pt x="1195" y="217"/>
                    <a:pt x="1169" y="189"/>
                  </a:cubicBezTo>
                  <a:cubicBezTo>
                    <a:pt x="1163" y="183"/>
                    <a:pt x="1156" y="177"/>
                    <a:pt x="1149" y="170"/>
                  </a:cubicBezTo>
                  <a:cubicBezTo>
                    <a:pt x="1150" y="172"/>
                    <a:pt x="1152" y="174"/>
                    <a:pt x="1154" y="176"/>
                  </a:cubicBezTo>
                  <a:cubicBezTo>
                    <a:pt x="1133" y="156"/>
                    <a:pt x="1100" y="130"/>
                    <a:pt x="1095" y="125"/>
                  </a:cubicBezTo>
                  <a:cubicBezTo>
                    <a:pt x="1094" y="126"/>
                    <a:pt x="1094" y="126"/>
                    <a:pt x="1094" y="127"/>
                  </a:cubicBezTo>
                  <a:cubicBezTo>
                    <a:pt x="1097" y="129"/>
                    <a:pt x="1153" y="179"/>
                    <a:pt x="1156" y="182"/>
                  </a:cubicBezTo>
                  <a:cubicBezTo>
                    <a:pt x="1146" y="175"/>
                    <a:pt x="1142" y="172"/>
                    <a:pt x="1134" y="168"/>
                  </a:cubicBezTo>
                  <a:cubicBezTo>
                    <a:pt x="1133" y="169"/>
                    <a:pt x="1133" y="170"/>
                    <a:pt x="1133" y="171"/>
                  </a:cubicBezTo>
                  <a:cubicBezTo>
                    <a:pt x="1133" y="171"/>
                    <a:pt x="1134" y="172"/>
                    <a:pt x="1134" y="172"/>
                  </a:cubicBezTo>
                  <a:cubicBezTo>
                    <a:pt x="1136" y="174"/>
                    <a:pt x="1136" y="174"/>
                    <a:pt x="1147" y="186"/>
                  </a:cubicBezTo>
                  <a:cubicBezTo>
                    <a:pt x="1146" y="185"/>
                    <a:pt x="1146" y="185"/>
                    <a:pt x="1142" y="181"/>
                  </a:cubicBezTo>
                  <a:cubicBezTo>
                    <a:pt x="1141" y="183"/>
                    <a:pt x="1142" y="185"/>
                    <a:pt x="1143" y="186"/>
                  </a:cubicBezTo>
                  <a:cubicBezTo>
                    <a:pt x="1142" y="186"/>
                    <a:pt x="1141" y="185"/>
                    <a:pt x="1140" y="185"/>
                  </a:cubicBezTo>
                  <a:cubicBezTo>
                    <a:pt x="1140" y="186"/>
                    <a:pt x="1140" y="187"/>
                    <a:pt x="1140" y="188"/>
                  </a:cubicBezTo>
                  <a:cubicBezTo>
                    <a:pt x="1141" y="189"/>
                    <a:pt x="1142" y="191"/>
                    <a:pt x="1143" y="192"/>
                  </a:cubicBezTo>
                  <a:cubicBezTo>
                    <a:pt x="1141" y="192"/>
                    <a:pt x="1141" y="192"/>
                    <a:pt x="1133" y="184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6"/>
                    <a:pt x="1135" y="188"/>
                    <a:pt x="1136" y="190"/>
                  </a:cubicBezTo>
                  <a:cubicBezTo>
                    <a:pt x="1135" y="189"/>
                    <a:pt x="1134" y="189"/>
                    <a:pt x="1134" y="188"/>
                  </a:cubicBezTo>
                  <a:cubicBezTo>
                    <a:pt x="1134" y="194"/>
                    <a:pt x="1134" y="194"/>
                    <a:pt x="1140" y="210"/>
                  </a:cubicBezTo>
                  <a:cubicBezTo>
                    <a:pt x="1140" y="211"/>
                    <a:pt x="1138" y="211"/>
                    <a:pt x="1138" y="211"/>
                  </a:cubicBezTo>
                  <a:cubicBezTo>
                    <a:pt x="1135" y="210"/>
                    <a:pt x="1128" y="207"/>
                    <a:pt x="1126" y="201"/>
                  </a:cubicBezTo>
                  <a:cubicBezTo>
                    <a:pt x="1127" y="201"/>
                    <a:pt x="1128" y="200"/>
                    <a:pt x="1128" y="200"/>
                  </a:cubicBezTo>
                  <a:cubicBezTo>
                    <a:pt x="1125" y="195"/>
                    <a:pt x="1121" y="192"/>
                    <a:pt x="1118" y="191"/>
                  </a:cubicBezTo>
                  <a:cubicBezTo>
                    <a:pt x="1117" y="191"/>
                    <a:pt x="1115" y="191"/>
                    <a:pt x="1113" y="191"/>
                  </a:cubicBezTo>
                  <a:cubicBezTo>
                    <a:pt x="1117" y="196"/>
                    <a:pt x="1122" y="200"/>
                    <a:pt x="1125" y="206"/>
                  </a:cubicBezTo>
                  <a:cubicBezTo>
                    <a:pt x="1131" y="210"/>
                    <a:pt x="1131" y="210"/>
                    <a:pt x="1138" y="221"/>
                  </a:cubicBezTo>
                  <a:cubicBezTo>
                    <a:pt x="1138" y="221"/>
                    <a:pt x="1138" y="221"/>
                    <a:pt x="1138" y="221"/>
                  </a:cubicBezTo>
                  <a:cubicBezTo>
                    <a:pt x="1136" y="220"/>
                    <a:pt x="1133" y="218"/>
                    <a:pt x="1130" y="217"/>
                  </a:cubicBezTo>
                  <a:cubicBezTo>
                    <a:pt x="1130" y="224"/>
                    <a:pt x="1130" y="224"/>
                    <a:pt x="1140" y="241"/>
                  </a:cubicBezTo>
                  <a:cubicBezTo>
                    <a:pt x="1129" y="238"/>
                    <a:pt x="1129" y="238"/>
                    <a:pt x="1122" y="234"/>
                  </a:cubicBezTo>
                  <a:cubicBezTo>
                    <a:pt x="1122" y="243"/>
                    <a:pt x="1131" y="243"/>
                    <a:pt x="1135" y="248"/>
                  </a:cubicBezTo>
                  <a:cubicBezTo>
                    <a:pt x="1135" y="248"/>
                    <a:pt x="1134" y="249"/>
                    <a:pt x="1134" y="250"/>
                  </a:cubicBezTo>
                  <a:cubicBezTo>
                    <a:pt x="1112" y="245"/>
                    <a:pt x="1103" y="224"/>
                    <a:pt x="1087" y="211"/>
                  </a:cubicBezTo>
                  <a:cubicBezTo>
                    <a:pt x="1099" y="211"/>
                    <a:pt x="1107" y="223"/>
                    <a:pt x="1119" y="222"/>
                  </a:cubicBezTo>
                  <a:cubicBezTo>
                    <a:pt x="1126" y="222"/>
                    <a:pt x="1122" y="212"/>
                    <a:pt x="1119" y="209"/>
                  </a:cubicBezTo>
                  <a:cubicBezTo>
                    <a:pt x="1103" y="191"/>
                    <a:pt x="1077" y="191"/>
                    <a:pt x="1059" y="175"/>
                  </a:cubicBezTo>
                  <a:cubicBezTo>
                    <a:pt x="1053" y="178"/>
                    <a:pt x="1048" y="174"/>
                    <a:pt x="1043" y="171"/>
                  </a:cubicBezTo>
                  <a:cubicBezTo>
                    <a:pt x="1044" y="171"/>
                    <a:pt x="1046" y="171"/>
                    <a:pt x="1048" y="171"/>
                  </a:cubicBezTo>
                  <a:cubicBezTo>
                    <a:pt x="1048" y="170"/>
                    <a:pt x="1049" y="169"/>
                    <a:pt x="1049" y="169"/>
                  </a:cubicBezTo>
                  <a:cubicBezTo>
                    <a:pt x="1048" y="168"/>
                    <a:pt x="1048" y="168"/>
                    <a:pt x="1036" y="161"/>
                  </a:cubicBezTo>
                  <a:cubicBezTo>
                    <a:pt x="1036" y="163"/>
                    <a:pt x="1037" y="165"/>
                    <a:pt x="1038" y="167"/>
                  </a:cubicBezTo>
                  <a:cubicBezTo>
                    <a:pt x="1035" y="165"/>
                    <a:pt x="1034" y="161"/>
                    <a:pt x="1031" y="160"/>
                  </a:cubicBezTo>
                  <a:cubicBezTo>
                    <a:pt x="1031" y="161"/>
                    <a:pt x="1031" y="163"/>
                    <a:pt x="1031" y="165"/>
                  </a:cubicBezTo>
                  <a:cubicBezTo>
                    <a:pt x="1030" y="164"/>
                    <a:pt x="1028" y="163"/>
                    <a:pt x="1027" y="161"/>
                  </a:cubicBezTo>
                  <a:cubicBezTo>
                    <a:pt x="1026" y="165"/>
                    <a:pt x="1026" y="165"/>
                    <a:pt x="1028" y="170"/>
                  </a:cubicBezTo>
                  <a:cubicBezTo>
                    <a:pt x="1027" y="170"/>
                    <a:pt x="1027" y="170"/>
                    <a:pt x="1027" y="170"/>
                  </a:cubicBezTo>
                  <a:cubicBezTo>
                    <a:pt x="1025" y="167"/>
                    <a:pt x="1024" y="163"/>
                    <a:pt x="1022" y="161"/>
                  </a:cubicBezTo>
                  <a:cubicBezTo>
                    <a:pt x="1021" y="161"/>
                    <a:pt x="1020" y="161"/>
                    <a:pt x="1020" y="161"/>
                  </a:cubicBezTo>
                  <a:cubicBezTo>
                    <a:pt x="1019" y="163"/>
                    <a:pt x="1019" y="165"/>
                    <a:pt x="1018" y="166"/>
                  </a:cubicBezTo>
                  <a:cubicBezTo>
                    <a:pt x="1018" y="167"/>
                    <a:pt x="1019" y="170"/>
                    <a:pt x="1019" y="171"/>
                  </a:cubicBezTo>
                  <a:cubicBezTo>
                    <a:pt x="1018" y="171"/>
                    <a:pt x="1016" y="169"/>
                    <a:pt x="1015" y="168"/>
                  </a:cubicBezTo>
                  <a:cubicBezTo>
                    <a:pt x="1014" y="169"/>
                    <a:pt x="1014" y="170"/>
                    <a:pt x="1014" y="171"/>
                  </a:cubicBezTo>
                  <a:cubicBezTo>
                    <a:pt x="1014" y="171"/>
                    <a:pt x="1014" y="172"/>
                    <a:pt x="1015" y="173"/>
                  </a:cubicBezTo>
                  <a:cubicBezTo>
                    <a:pt x="1011" y="170"/>
                    <a:pt x="1011" y="170"/>
                    <a:pt x="1010" y="170"/>
                  </a:cubicBezTo>
                  <a:cubicBezTo>
                    <a:pt x="1010" y="173"/>
                    <a:pt x="1010" y="175"/>
                    <a:pt x="1010" y="178"/>
                  </a:cubicBezTo>
                  <a:cubicBezTo>
                    <a:pt x="1009" y="176"/>
                    <a:pt x="1008" y="174"/>
                    <a:pt x="1007" y="173"/>
                  </a:cubicBezTo>
                  <a:cubicBezTo>
                    <a:pt x="1007" y="173"/>
                    <a:pt x="1007" y="173"/>
                    <a:pt x="1007" y="173"/>
                  </a:cubicBezTo>
                  <a:cubicBezTo>
                    <a:pt x="1007" y="174"/>
                    <a:pt x="1007" y="177"/>
                    <a:pt x="1007" y="179"/>
                  </a:cubicBezTo>
                  <a:cubicBezTo>
                    <a:pt x="1005" y="179"/>
                    <a:pt x="1005" y="179"/>
                    <a:pt x="1000" y="177"/>
                  </a:cubicBezTo>
                  <a:cubicBezTo>
                    <a:pt x="1000" y="178"/>
                    <a:pt x="1000" y="179"/>
                    <a:pt x="1000" y="180"/>
                  </a:cubicBezTo>
                  <a:cubicBezTo>
                    <a:pt x="1000" y="181"/>
                    <a:pt x="999" y="181"/>
                    <a:pt x="998" y="181"/>
                  </a:cubicBezTo>
                  <a:cubicBezTo>
                    <a:pt x="998" y="183"/>
                    <a:pt x="998" y="185"/>
                    <a:pt x="997" y="186"/>
                  </a:cubicBezTo>
                  <a:cubicBezTo>
                    <a:pt x="998" y="186"/>
                    <a:pt x="999" y="187"/>
                    <a:pt x="999" y="188"/>
                  </a:cubicBezTo>
                  <a:cubicBezTo>
                    <a:pt x="1000" y="188"/>
                    <a:pt x="1000" y="188"/>
                    <a:pt x="1000" y="188"/>
                  </a:cubicBezTo>
                  <a:cubicBezTo>
                    <a:pt x="999" y="188"/>
                    <a:pt x="998" y="189"/>
                    <a:pt x="997" y="189"/>
                  </a:cubicBezTo>
                  <a:cubicBezTo>
                    <a:pt x="999" y="191"/>
                    <a:pt x="999" y="193"/>
                    <a:pt x="999" y="194"/>
                  </a:cubicBezTo>
                  <a:cubicBezTo>
                    <a:pt x="998" y="194"/>
                    <a:pt x="997" y="193"/>
                    <a:pt x="997" y="193"/>
                  </a:cubicBezTo>
                  <a:cubicBezTo>
                    <a:pt x="996" y="192"/>
                    <a:pt x="996" y="192"/>
                    <a:pt x="996" y="192"/>
                  </a:cubicBezTo>
                  <a:cubicBezTo>
                    <a:pt x="996" y="193"/>
                    <a:pt x="995" y="193"/>
                    <a:pt x="995" y="194"/>
                  </a:cubicBezTo>
                  <a:cubicBezTo>
                    <a:pt x="995" y="195"/>
                    <a:pt x="996" y="196"/>
                    <a:pt x="996" y="196"/>
                  </a:cubicBezTo>
                  <a:cubicBezTo>
                    <a:pt x="996" y="197"/>
                    <a:pt x="997" y="197"/>
                    <a:pt x="997" y="197"/>
                  </a:cubicBezTo>
                  <a:cubicBezTo>
                    <a:pt x="996" y="198"/>
                    <a:pt x="995" y="198"/>
                    <a:pt x="995" y="198"/>
                  </a:cubicBezTo>
                  <a:cubicBezTo>
                    <a:pt x="994" y="198"/>
                    <a:pt x="993" y="198"/>
                    <a:pt x="993" y="198"/>
                  </a:cubicBezTo>
                  <a:cubicBezTo>
                    <a:pt x="992" y="198"/>
                    <a:pt x="992" y="199"/>
                    <a:pt x="991" y="200"/>
                  </a:cubicBezTo>
                  <a:cubicBezTo>
                    <a:pt x="992" y="200"/>
                    <a:pt x="993" y="201"/>
                    <a:pt x="993" y="202"/>
                  </a:cubicBezTo>
                  <a:cubicBezTo>
                    <a:pt x="992" y="203"/>
                    <a:pt x="990" y="203"/>
                    <a:pt x="989" y="205"/>
                  </a:cubicBezTo>
                  <a:cubicBezTo>
                    <a:pt x="989" y="205"/>
                    <a:pt x="990" y="206"/>
                    <a:pt x="990" y="206"/>
                  </a:cubicBezTo>
                  <a:cubicBezTo>
                    <a:pt x="991" y="207"/>
                    <a:pt x="991" y="208"/>
                    <a:pt x="991" y="208"/>
                  </a:cubicBezTo>
                  <a:cubicBezTo>
                    <a:pt x="990" y="208"/>
                    <a:pt x="989" y="208"/>
                    <a:pt x="989" y="207"/>
                  </a:cubicBezTo>
                  <a:cubicBezTo>
                    <a:pt x="988" y="208"/>
                    <a:pt x="988" y="209"/>
                    <a:pt x="987" y="209"/>
                  </a:cubicBezTo>
                  <a:cubicBezTo>
                    <a:pt x="988" y="211"/>
                    <a:pt x="990" y="212"/>
                    <a:pt x="991" y="213"/>
                  </a:cubicBezTo>
                  <a:cubicBezTo>
                    <a:pt x="991" y="214"/>
                    <a:pt x="991" y="214"/>
                    <a:pt x="991" y="214"/>
                  </a:cubicBezTo>
                  <a:cubicBezTo>
                    <a:pt x="991" y="214"/>
                    <a:pt x="990" y="214"/>
                    <a:pt x="989" y="214"/>
                  </a:cubicBezTo>
                  <a:cubicBezTo>
                    <a:pt x="989" y="215"/>
                    <a:pt x="989" y="215"/>
                    <a:pt x="990" y="216"/>
                  </a:cubicBezTo>
                  <a:cubicBezTo>
                    <a:pt x="989" y="216"/>
                    <a:pt x="988" y="217"/>
                    <a:pt x="987" y="217"/>
                  </a:cubicBezTo>
                  <a:cubicBezTo>
                    <a:pt x="987" y="221"/>
                    <a:pt x="987" y="221"/>
                    <a:pt x="989" y="224"/>
                  </a:cubicBezTo>
                  <a:cubicBezTo>
                    <a:pt x="988" y="225"/>
                    <a:pt x="985" y="227"/>
                    <a:pt x="985" y="232"/>
                  </a:cubicBezTo>
                  <a:cubicBezTo>
                    <a:pt x="986" y="233"/>
                    <a:pt x="986" y="233"/>
                    <a:pt x="986" y="233"/>
                  </a:cubicBezTo>
                  <a:cubicBezTo>
                    <a:pt x="977" y="233"/>
                    <a:pt x="979" y="242"/>
                    <a:pt x="974" y="246"/>
                  </a:cubicBezTo>
                  <a:cubicBezTo>
                    <a:pt x="974" y="245"/>
                    <a:pt x="973" y="245"/>
                    <a:pt x="973" y="245"/>
                  </a:cubicBezTo>
                  <a:cubicBezTo>
                    <a:pt x="972" y="245"/>
                    <a:pt x="971" y="245"/>
                    <a:pt x="970" y="245"/>
                  </a:cubicBezTo>
                  <a:cubicBezTo>
                    <a:pt x="969" y="249"/>
                    <a:pt x="968" y="250"/>
                    <a:pt x="964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0" y="249"/>
                  </a:cubicBezTo>
                  <a:cubicBezTo>
                    <a:pt x="960" y="249"/>
                    <a:pt x="960" y="249"/>
                    <a:pt x="960" y="249"/>
                  </a:cubicBezTo>
                  <a:cubicBezTo>
                    <a:pt x="961" y="251"/>
                    <a:pt x="963" y="252"/>
                    <a:pt x="964" y="253"/>
                  </a:cubicBezTo>
                  <a:cubicBezTo>
                    <a:pt x="963" y="253"/>
                    <a:pt x="961" y="253"/>
                    <a:pt x="959" y="253"/>
                  </a:cubicBezTo>
                  <a:cubicBezTo>
                    <a:pt x="959" y="253"/>
                    <a:pt x="959" y="253"/>
                    <a:pt x="951" y="257"/>
                  </a:cubicBezTo>
                  <a:cubicBezTo>
                    <a:pt x="951" y="258"/>
                    <a:pt x="953" y="260"/>
                    <a:pt x="954" y="261"/>
                  </a:cubicBezTo>
                  <a:cubicBezTo>
                    <a:pt x="954" y="261"/>
                    <a:pt x="954" y="261"/>
                    <a:pt x="954" y="261"/>
                  </a:cubicBezTo>
                  <a:cubicBezTo>
                    <a:pt x="953" y="261"/>
                    <a:pt x="951" y="261"/>
                    <a:pt x="949" y="261"/>
                  </a:cubicBezTo>
                  <a:cubicBezTo>
                    <a:pt x="950" y="265"/>
                    <a:pt x="950" y="265"/>
                    <a:pt x="953" y="270"/>
                  </a:cubicBezTo>
                  <a:cubicBezTo>
                    <a:pt x="952" y="271"/>
                    <a:pt x="952" y="271"/>
                    <a:pt x="951" y="272"/>
                  </a:cubicBezTo>
                  <a:cubicBezTo>
                    <a:pt x="951" y="273"/>
                    <a:pt x="951" y="274"/>
                    <a:pt x="951" y="275"/>
                  </a:cubicBezTo>
                  <a:cubicBezTo>
                    <a:pt x="952" y="275"/>
                    <a:pt x="954" y="276"/>
                    <a:pt x="955" y="277"/>
                  </a:cubicBezTo>
                  <a:cubicBezTo>
                    <a:pt x="955" y="277"/>
                    <a:pt x="954" y="278"/>
                    <a:pt x="954" y="278"/>
                  </a:cubicBezTo>
                  <a:cubicBezTo>
                    <a:pt x="954" y="279"/>
                    <a:pt x="954" y="280"/>
                    <a:pt x="954" y="281"/>
                  </a:cubicBezTo>
                  <a:cubicBezTo>
                    <a:pt x="955" y="281"/>
                    <a:pt x="957" y="281"/>
                    <a:pt x="959" y="281"/>
                  </a:cubicBezTo>
                  <a:cubicBezTo>
                    <a:pt x="958" y="282"/>
                    <a:pt x="958" y="284"/>
                    <a:pt x="957" y="285"/>
                  </a:cubicBezTo>
                  <a:cubicBezTo>
                    <a:pt x="958" y="286"/>
                    <a:pt x="958" y="286"/>
                    <a:pt x="958" y="286"/>
                  </a:cubicBezTo>
                  <a:cubicBezTo>
                    <a:pt x="959" y="286"/>
                    <a:pt x="960" y="286"/>
                    <a:pt x="961" y="286"/>
                  </a:cubicBezTo>
                  <a:cubicBezTo>
                    <a:pt x="960" y="286"/>
                    <a:pt x="959" y="287"/>
                    <a:pt x="959" y="287"/>
                  </a:cubicBezTo>
                  <a:cubicBezTo>
                    <a:pt x="957" y="287"/>
                    <a:pt x="957" y="288"/>
                    <a:pt x="957" y="288"/>
                  </a:cubicBezTo>
                  <a:cubicBezTo>
                    <a:pt x="957" y="288"/>
                    <a:pt x="957" y="288"/>
                    <a:pt x="957" y="288"/>
                  </a:cubicBezTo>
                  <a:cubicBezTo>
                    <a:pt x="956" y="286"/>
                    <a:pt x="956" y="286"/>
                    <a:pt x="956" y="286"/>
                  </a:cubicBezTo>
                  <a:cubicBezTo>
                    <a:pt x="955" y="287"/>
                    <a:pt x="955" y="288"/>
                    <a:pt x="954" y="288"/>
                  </a:cubicBezTo>
                  <a:cubicBezTo>
                    <a:pt x="955" y="289"/>
                    <a:pt x="955" y="291"/>
                    <a:pt x="956" y="292"/>
                  </a:cubicBezTo>
                  <a:cubicBezTo>
                    <a:pt x="956" y="291"/>
                    <a:pt x="956" y="291"/>
                    <a:pt x="956" y="291"/>
                  </a:cubicBezTo>
                  <a:cubicBezTo>
                    <a:pt x="957" y="292"/>
                    <a:pt x="957" y="292"/>
                    <a:pt x="957" y="292"/>
                  </a:cubicBezTo>
                  <a:cubicBezTo>
                    <a:pt x="958" y="292"/>
                    <a:pt x="959" y="291"/>
                    <a:pt x="959" y="291"/>
                  </a:cubicBezTo>
                  <a:cubicBezTo>
                    <a:pt x="960" y="291"/>
                    <a:pt x="960" y="291"/>
                    <a:pt x="960" y="291"/>
                  </a:cubicBezTo>
                  <a:cubicBezTo>
                    <a:pt x="961" y="291"/>
                    <a:pt x="962" y="290"/>
                    <a:pt x="962" y="289"/>
                  </a:cubicBezTo>
                  <a:cubicBezTo>
                    <a:pt x="962" y="290"/>
                    <a:pt x="961" y="291"/>
                    <a:pt x="961" y="291"/>
                  </a:cubicBezTo>
                  <a:cubicBezTo>
                    <a:pt x="962" y="292"/>
                    <a:pt x="962" y="292"/>
                    <a:pt x="963" y="292"/>
                  </a:cubicBezTo>
                  <a:cubicBezTo>
                    <a:pt x="963" y="292"/>
                    <a:pt x="963" y="292"/>
                    <a:pt x="963" y="293"/>
                  </a:cubicBezTo>
                  <a:cubicBezTo>
                    <a:pt x="963" y="293"/>
                    <a:pt x="962" y="293"/>
                    <a:pt x="961" y="294"/>
                  </a:cubicBezTo>
                  <a:cubicBezTo>
                    <a:pt x="962" y="294"/>
                    <a:pt x="962" y="295"/>
                    <a:pt x="962" y="296"/>
                  </a:cubicBezTo>
                  <a:cubicBezTo>
                    <a:pt x="964" y="296"/>
                    <a:pt x="964" y="296"/>
                    <a:pt x="964" y="296"/>
                  </a:cubicBezTo>
                  <a:cubicBezTo>
                    <a:pt x="963" y="298"/>
                    <a:pt x="963" y="298"/>
                    <a:pt x="963" y="298"/>
                  </a:cubicBezTo>
                  <a:cubicBezTo>
                    <a:pt x="963" y="297"/>
                    <a:pt x="962" y="297"/>
                    <a:pt x="961" y="297"/>
                  </a:cubicBezTo>
                  <a:cubicBezTo>
                    <a:pt x="961" y="297"/>
                    <a:pt x="961" y="297"/>
                    <a:pt x="960" y="297"/>
                  </a:cubicBezTo>
                  <a:cubicBezTo>
                    <a:pt x="958" y="295"/>
                    <a:pt x="958" y="295"/>
                    <a:pt x="958" y="295"/>
                  </a:cubicBezTo>
                  <a:cubicBezTo>
                    <a:pt x="959" y="301"/>
                    <a:pt x="959" y="301"/>
                    <a:pt x="968" y="306"/>
                  </a:cubicBezTo>
                  <a:cubicBezTo>
                    <a:pt x="968" y="306"/>
                    <a:pt x="968" y="307"/>
                    <a:pt x="968" y="307"/>
                  </a:cubicBezTo>
                  <a:cubicBezTo>
                    <a:pt x="970" y="308"/>
                    <a:pt x="970" y="308"/>
                    <a:pt x="970" y="308"/>
                  </a:cubicBezTo>
                  <a:cubicBezTo>
                    <a:pt x="970" y="307"/>
                    <a:pt x="970" y="307"/>
                    <a:pt x="970" y="307"/>
                  </a:cubicBezTo>
                  <a:cubicBezTo>
                    <a:pt x="979" y="316"/>
                    <a:pt x="991" y="300"/>
                    <a:pt x="991" y="300"/>
                  </a:cubicBezTo>
                  <a:cubicBezTo>
                    <a:pt x="992" y="300"/>
                    <a:pt x="994" y="299"/>
                    <a:pt x="996" y="299"/>
                  </a:cubicBezTo>
                  <a:cubicBezTo>
                    <a:pt x="996" y="297"/>
                    <a:pt x="996" y="295"/>
                    <a:pt x="996" y="293"/>
                  </a:cubicBezTo>
                  <a:cubicBezTo>
                    <a:pt x="996" y="293"/>
                    <a:pt x="996" y="293"/>
                    <a:pt x="997" y="293"/>
                  </a:cubicBezTo>
                  <a:cubicBezTo>
                    <a:pt x="997" y="298"/>
                    <a:pt x="1001" y="299"/>
                    <a:pt x="1002" y="299"/>
                  </a:cubicBezTo>
                  <a:cubicBezTo>
                    <a:pt x="1003" y="306"/>
                    <a:pt x="1005" y="310"/>
                    <a:pt x="1010" y="311"/>
                  </a:cubicBezTo>
                  <a:cubicBezTo>
                    <a:pt x="1011" y="317"/>
                    <a:pt x="1011" y="319"/>
                    <a:pt x="1015" y="322"/>
                  </a:cubicBezTo>
                  <a:cubicBezTo>
                    <a:pt x="1018" y="327"/>
                    <a:pt x="1018" y="327"/>
                    <a:pt x="1024" y="332"/>
                  </a:cubicBezTo>
                  <a:cubicBezTo>
                    <a:pt x="1023" y="333"/>
                    <a:pt x="1022" y="335"/>
                    <a:pt x="1022" y="337"/>
                  </a:cubicBezTo>
                  <a:cubicBezTo>
                    <a:pt x="1024" y="340"/>
                    <a:pt x="1024" y="340"/>
                    <a:pt x="1027" y="343"/>
                  </a:cubicBezTo>
                  <a:cubicBezTo>
                    <a:pt x="1027" y="343"/>
                    <a:pt x="1027" y="344"/>
                    <a:pt x="1026" y="345"/>
                  </a:cubicBezTo>
                  <a:cubicBezTo>
                    <a:pt x="1027" y="346"/>
                    <a:pt x="1028" y="346"/>
                    <a:pt x="1028" y="347"/>
                  </a:cubicBezTo>
                  <a:cubicBezTo>
                    <a:pt x="1035" y="348"/>
                    <a:pt x="1035" y="347"/>
                    <a:pt x="1038" y="347"/>
                  </a:cubicBezTo>
                  <a:cubicBezTo>
                    <a:pt x="1037" y="345"/>
                    <a:pt x="1037" y="343"/>
                    <a:pt x="1037" y="342"/>
                  </a:cubicBezTo>
                  <a:cubicBezTo>
                    <a:pt x="1037" y="341"/>
                    <a:pt x="1043" y="336"/>
                    <a:pt x="1048" y="341"/>
                  </a:cubicBezTo>
                  <a:cubicBezTo>
                    <a:pt x="1050" y="334"/>
                    <a:pt x="1052" y="324"/>
                    <a:pt x="1048" y="321"/>
                  </a:cubicBezTo>
                  <a:cubicBezTo>
                    <a:pt x="1048" y="321"/>
                    <a:pt x="1048" y="321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8"/>
                  </a:cubicBezTo>
                  <a:cubicBezTo>
                    <a:pt x="1048" y="318"/>
                    <a:pt x="1048" y="318"/>
                    <a:pt x="1048" y="318"/>
                  </a:cubicBezTo>
                  <a:cubicBezTo>
                    <a:pt x="1048" y="318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5"/>
                    <a:pt x="1049" y="315"/>
                    <a:pt x="1045" y="310"/>
                  </a:cubicBezTo>
                  <a:cubicBezTo>
                    <a:pt x="1046" y="310"/>
                    <a:pt x="1048" y="309"/>
                    <a:pt x="1049" y="308"/>
                  </a:cubicBezTo>
                  <a:cubicBezTo>
                    <a:pt x="1050" y="308"/>
                    <a:pt x="1051" y="308"/>
                    <a:pt x="1051" y="308"/>
                  </a:cubicBezTo>
                  <a:cubicBezTo>
                    <a:pt x="1051" y="307"/>
                    <a:pt x="1051" y="306"/>
                    <a:pt x="1051" y="305"/>
                  </a:cubicBezTo>
                  <a:cubicBezTo>
                    <a:pt x="1052" y="304"/>
                    <a:pt x="1052" y="304"/>
                    <a:pt x="1052" y="304"/>
                  </a:cubicBezTo>
                  <a:cubicBezTo>
                    <a:pt x="1052" y="304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3" y="305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5" y="305"/>
                    <a:pt x="1055" y="303"/>
                    <a:pt x="1057" y="301"/>
                  </a:cubicBezTo>
                  <a:cubicBezTo>
                    <a:pt x="1057" y="301"/>
                    <a:pt x="1057" y="301"/>
                    <a:pt x="1057" y="301"/>
                  </a:cubicBezTo>
                  <a:cubicBezTo>
                    <a:pt x="1056" y="301"/>
                    <a:pt x="1056" y="301"/>
                    <a:pt x="1056" y="301"/>
                  </a:cubicBezTo>
                  <a:cubicBezTo>
                    <a:pt x="1056" y="301"/>
                    <a:pt x="1056" y="301"/>
                    <a:pt x="1056" y="302"/>
                  </a:cubicBezTo>
                  <a:cubicBezTo>
                    <a:pt x="1047" y="301"/>
                    <a:pt x="1047" y="301"/>
                    <a:pt x="1044" y="299"/>
                  </a:cubicBezTo>
                  <a:cubicBezTo>
                    <a:pt x="1041" y="299"/>
                    <a:pt x="1041" y="299"/>
                    <a:pt x="1041" y="299"/>
                  </a:cubicBezTo>
                  <a:cubicBezTo>
                    <a:pt x="1042" y="298"/>
                    <a:pt x="1042" y="298"/>
                    <a:pt x="1042" y="298"/>
                  </a:cubicBezTo>
                  <a:cubicBezTo>
                    <a:pt x="1056" y="299"/>
                    <a:pt x="1056" y="299"/>
                    <a:pt x="1056" y="299"/>
                  </a:cubicBezTo>
                  <a:cubicBezTo>
                    <a:pt x="1057" y="297"/>
                    <a:pt x="1057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9" y="297"/>
                  </a:cubicBezTo>
                  <a:cubicBezTo>
                    <a:pt x="1059" y="297"/>
                    <a:pt x="1059" y="297"/>
                    <a:pt x="1059" y="297"/>
                  </a:cubicBezTo>
                  <a:cubicBezTo>
                    <a:pt x="1057" y="294"/>
                    <a:pt x="1056" y="292"/>
                    <a:pt x="1042" y="284"/>
                  </a:cubicBezTo>
                  <a:cubicBezTo>
                    <a:pt x="1039" y="277"/>
                    <a:pt x="1035" y="264"/>
                    <a:pt x="1035" y="264"/>
                  </a:cubicBezTo>
                  <a:cubicBezTo>
                    <a:pt x="1036" y="264"/>
                    <a:pt x="1037" y="264"/>
                    <a:pt x="1037" y="264"/>
                  </a:cubicBezTo>
                  <a:cubicBezTo>
                    <a:pt x="1038" y="262"/>
                    <a:pt x="1037" y="260"/>
                    <a:pt x="1037" y="259"/>
                  </a:cubicBezTo>
                  <a:cubicBezTo>
                    <a:pt x="1037" y="258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40" y="256"/>
                    <a:pt x="1042" y="255"/>
                    <a:pt x="1042" y="252"/>
                  </a:cubicBezTo>
                  <a:cubicBezTo>
                    <a:pt x="1049" y="251"/>
                    <a:pt x="1050" y="243"/>
                    <a:pt x="1050" y="240"/>
                  </a:cubicBezTo>
                  <a:cubicBezTo>
                    <a:pt x="1048" y="239"/>
                    <a:pt x="1046" y="237"/>
                    <a:pt x="1045" y="236"/>
                  </a:cubicBezTo>
                  <a:cubicBezTo>
                    <a:pt x="1045" y="235"/>
                    <a:pt x="1046" y="234"/>
                    <a:pt x="1046" y="234"/>
                  </a:cubicBezTo>
                  <a:cubicBezTo>
                    <a:pt x="1046" y="232"/>
                    <a:pt x="1045" y="230"/>
                    <a:pt x="1044" y="229"/>
                  </a:cubicBezTo>
                  <a:cubicBezTo>
                    <a:pt x="1045" y="229"/>
                    <a:pt x="1046" y="228"/>
                    <a:pt x="1046" y="228"/>
                  </a:cubicBezTo>
                  <a:cubicBezTo>
                    <a:pt x="1046" y="226"/>
                    <a:pt x="1046" y="224"/>
                    <a:pt x="1046" y="223"/>
                  </a:cubicBezTo>
                  <a:cubicBezTo>
                    <a:pt x="1050" y="223"/>
                    <a:pt x="1065" y="231"/>
                    <a:pt x="1069" y="235"/>
                  </a:cubicBezTo>
                  <a:cubicBezTo>
                    <a:pt x="1066" y="237"/>
                    <a:pt x="1065" y="238"/>
                    <a:pt x="1063" y="251"/>
                  </a:cubicBezTo>
                  <a:cubicBezTo>
                    <a:pt x="1063" y="251"/>
                    <a:pt x="1063" y="251"/>
                    <a:pt x="1062" y="251"/>
                  </a:cubicBezTo>
                  <a:cubicBezTo>
                    <a:pt x="1061" y="249"/>
                    <a:pt x="1061" y="249"/>
                    <a:pt x="1061" y="249"/>
                  </a:cubicBezTo>
                  <a:cubicBezTo>
                    <a:pt x="1061" y="251"/>
                    <a:pt x="1061" y="253"/>
                    <a:pt x="1062" y="255"/>
                  </a:cubicBezTo>
                  <a:cubicBezTo>
                    <a:pt x="1061" y="255"/>
                    <a:pt x="1060" y="256"/>
                    <a:pt x="1059" y="256"/>
                  </a:cubicBezTo>
                  <a:cubicBezTo>
                    <a:pt x="1058" y="261"/>
                    <a:pt x="1058" y="261"/>
                    <a:pt x="1058" y="264"/>
                  </a:cubicBezTo>
                  <a:cubicBezTo>
                    <a:pt x="1069" y="271"/>
                    <a:pt x="1072" y="284"/>
                    <a:pt x="1079" y="294"/>
                  </a:cubicBezTo>
                  <a:cubicBezTo>
                    <a:pt x="1080" y="294"/>
                    <a:pt x="1081" y="294"/>
                    <a:pt x="1081" y="293"/>
                  </a:cubicBezTo>
                  <a:cubicBezTo>
                    <a:pt x="1085" y="299"/>
                    <a:pt x="1086" y="299"/>
                    <a:pt x="1089" y="298"/>
                  </a:cubicBezTo>
                  <a:cubicBezTo>
                    <a:pt x="1090" y="297"/>
                    <a:pt x="1090" y="298"/>
                    <a:pt x="1090" y="298"/>
                  </a:cubicBezTo>
                  <a:cubicBezTo>
                    <a:pt x="1092" y="298"/>
                    <a:pt x="1093" y="297"/>
                    <a:pt x="1094" y="296"/>
                  </a:cubicBezTo>
                  <a:cubicBezTo>
                    <a:pt x="1095" y="296"/>
                    <a:pt x="1095" y="296"/>
                    <a:pt x="1096" y="296"/>
                  </a:cubicBezTo>
                  <a:cubicBezTo>
                    <a:pt x="1097" y="296"/>
                    <a:pt x="1097" y="295"/>
                    <a:pt x="1098" y="295"/>
                  </a:cubicBezTo>
                  <a:cubicBezTo>
                    <a:pt x="1099" y="295"/>
                    <a:pt x="1100" y="295"/>
                    <a:pt x="1100" y="295"/>
                  </a:cubicBezTo>
                  <a:cubicBezTo>
                    <a:pt x="1101" y="295"/>
                    <a:pt x="1101" y="295"/>
                    <a:pt x="1101" y="295"/>
                  </a:cubicBezTo>
                  <a:cubicBezTo>
                    <a:pt x="1102" y="294"/>
                    <a:pt x="1103" y="292"/>
                    <a:pt x="1103" y="291"/>
                  </a:cubicBezTo>
                  <a:cubicBezTo>
                    <a:pt x="1102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5" y="293"/>
                    <a:pt x="1105" y="293"/>
                    <a:pt x="1113" y="290"/>
                  </a:cubicBezTo>
                  <a:cubicBezTo>
                    <a:pt x="1113" y="290"/>
                    <a:pt x="1113" y="290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5" y="295"/>
                    <a:pt x="1124" y="294"/>
                    <a:pt x="1126" y="300"/>
                  </a:cubicBezTo>
                  <a:cubicBezTo>
                    <a:pt x="1124" y="300"/>
                    <a:pt x="1122" y="299"/>
                    <a:pt x="1121" y="298"/>
                  </a:cubicBezTo>
                  <a:cubicBezTo>
                    <a:pt x="1121" y="299"/>
                    <a:pt x="1120" y="300"/>
                    <a:pt x="1120" y="300"/>
                  </a:cubicBezTo>
                  <a:cubicBezTo>
                    <a:pt x="1118" y="300"/>
                    <a:pt x="1117" y="300"/>
                    <a:pt x="1115" y="301"/>
                  </a:cubicBezTo>
                  <a:cubicBezTo>
                    <a:pt x="1116" y="302"/>
                    <a:pt x="1116" y="302"/>
                    <a:pt x="1116" y="302"/>
                  </a:cubicBezTo>
                  <a:cubicBezTo>
                    <a:pt x="1116" y="303"/>
                    <a:pt x="1117" y="303"/>
                    <a:pt x="1117" y="304"/>
                  </a:cubicBezTo>
                  <a:cubicBezTo>
                    <a:pt x="1117" y="304"/>
                    <a:pt x="1117" y="304"/>
                    <a:pt x="1117" y="305"/>
                  </a:cubicBezTo>
                  <a:cubicBezTo>
                    <a:pt x="1112" y="308"/>
                    <a:pt x="1107" y="302"/>
                    <a:pt x="1101" y="305"/>
                  </a:cubicBezTo>
                  <a:cubicBezTo>
                    <a:pt x="1100" y="304"/>
                    <a:pt x="1100" y="304"/>
                    <a:pt x="1099" y="304"/>
                  </a:cubicBezTo>
                  <a:cubicBezTo>
                    <a:pt x="1099" y="304"/>
                    <a:pt x="1098" y="305"/>
                    <a:pt x="1098" y="305"/>
                  </a:cubicBezTo>
                  <a:cubicBezTo>
                    <a:pt x="1095" y="305"/>
                    <a:pt x="1093" y="306"/>
                    <a:pt x="1091" y="307"/>
                  </a:cubicBezTo>
                  <a:cubicBezTo>
                    <a:pt x="1092" y="311"/>
                    <a:pt x="1095" y="314"/>
                    <a:pt x="1096" y="318"/>
                  </a:cubicBezTo>
                  <a:cubicBezTo>
                    <a:pt x="1097" y="318"/>
                    <a:pt x="1098" y="319"/>
                    <a:pt x="1098" y="319"/>
                  </a:cubicBezTo>
                  <a:cubicBezTo>
                    <a:pt x="1099" y="319"/>
                    <a:pt x="1100" y="318"/>
                    <a:pt x="1101" y="318"/>
                  </a:cubicBezTo>
                  <a:cubicBezTo>
                    <a:pt x="1101" y="318"/>
                    <a:pt x="1101" y="318"/>
                    <a:pt x="1102" y="319"/>
                  </a:cubicBezTo>
                  <a:cubicBezTo>
                    <a:pt x="1103" y="323"/>
                    <a:pt x="1105" y="334"/>
                    <a:pt x="1105" y="334"/>
                  </a:cubicBezTo>
                  <a:cubicBezTo>
                    <a:pt x="1103" y="335"/>
                    <a:pt x="1103" y="335"/>
                    <a:pt x="1093" y="327"/>
                  </a:cubicBezTo>
                  <a:cubicBezTo>
                    <a:pt x="1092" y="326"/>
                    <a:pt x="1092" y="326"/>
                    <a:pt x="1092" y="326"/>
                  </a:cubicBezTo>
                  <a:cubicBezTo>
                    <a:pt x="1090" y="326"/>
                    <a:pt x="1088" y="326"/>
                    <a:pt x="1086" y="327"/>
                  </a:cubicBezTo>
                  <a:cubicBezTo>
                    <a:pt x="1083" y="337"/>
                    <a:pt x="1093" y="345"/>
                    <a:pt x="1092" y="355"/>
                  </a:cubicBezTo>
                  <a:cubicBezTo>
                    <a:pt x="1092" y="355"/>
                    <a:pt x="1092" y="356"/>
                    <a:pt x="1093" y="357"/>
                  </a:cubicBezTo>
                  <a:cubicBezTo>
                    <a:pt x="1090" y="358"/>
                    <a:pt x="1090" y="358"/>
                    <a:pt x="1085" y="357"/>
                  </a:cubicBezTo>
                  <a:cubicBezTo>
                    <a:pt x="1084" y="358"/>
                    <a:pt x="1084" y="360"/>
                    <a:pt x="1084" y="362"/>
                  </a:cubicBezTo>
                  <a:cubicBezTo>
                    <a:pt x="1083" y="363"/>
                    <a:pt x="1082" y="364"/>
                    <a:pt x="1080" y="365"/>
                  </a:cubicBezTo>
                  <a:cubicBezTo>
                    <a:pt x="1074" y="365"/>
                    <a:pt x="1070" y="357"/>
                    <a:pt x="1063" y="360"/>
                  </a:cubicBezTo>
                  <a:cubicBezTo>
                    <a:pt x="1049" y="365"/>
                    <a:pt x="1049" y="365"/>
                    <a:pt x="1044" y="365"/>
                  </a:cubicBezTo>
                  <a:cubicBezTo>
                    <a:pt x="1044" y="366"/>
                    <a:pt x="1044" y="367"/>
                    <a:pt x="1044" y="368"/>
                  </a:cubicBezTo>
                  <a:cubicBezTo>
                    <a:pt x="1042" y="368"/>
                    <a:pt x="1042" y="368"/>
                    <a:pt x="1029" y="359"/>
                  </a:cubicBezTo>
                  <a:cubicBezTo>
                    <a:pt x="1023" y="360"/>
                    <a:pt x="1023" y="361"/>
                    <a:pt x="1019" y="363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6" y="364"/>
                    <a:pt x="1016" y="363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5" y="362"/>
                    <a:pt x="1014" y="362"/>
                    <a:pt x="1013" y="362"/>
                  </a:cubicBezTo>
                  <a:cubicBezTo>
                    <a:pt x="1013" y="362"/>
                    <a:pt x="1013" y="362"/>
                    <a:pt x="1013" y="362"/>
                  </a:cubicBezTo>
                  <a:cubicBezTo>
                    <a:pt x="1013" y="361"/>
                    <a:pt x="1014" y="360"/>
                    <a:pt x="1014" y="360"/>
                  </a:cubicBezTo>
                  <a:cubicBezTo>
                    <a:pt x="1014" y="359"/>
                    <a:pt x="1014" y="358"/>
                    <a:pt x="1014" y="358"/>
                  </a:cubicBezTo>
                  <a:cubicBezTo>
                    <a:pt x="999" y="358"/>
                    <a:pt x="1000" y="342"/>
                    <a:pt x="1000" y="341"/>
                  </a:cubicBezTo>
                  <a:cubicBezTo>
                    <a:pt x="1001" y="341"/>
                    <a:pt x="1002" y="341"/>
                    <a:pt x="1002" y="341"/>
                  </a:cubicBezTo>
                  <a:cubicBezTo>
                    <a:pt x="1003" y="339"/>
                    <a:pt x="1003" y="337"/>
                    <a:pt x="1003" y="335"/>
                  </a:cubicBezTo>
                  <a:cubicBezTo>
                    <a:pt x="1004" y="336"/>
                    <a:pt x="1006" y="335"/>
                    <a:pt x="1008" y="335"/>
                  </a:cubicBezTo>
                  <a:cubicBezTo>
                    <a:pt x="1008" y="334"/>
                    <a:pt x="1008" y="333"/>
                    <a:pt x="1008" y="332"/>
                  </a:cubicBezTo>
                  <a:cubicBezTo>
                    <a:pt x="1007" y="332"/>
                    <a:pt x="1005" y="331"/>
                    <a:pt x="1003" y="331"/>
                  </a:cubicBezTo>
                  <a:cubicBezTo>
                    <a:pt x="1003" y="329"/>
                    <a:pt x="1002" y="328"/>
                    <a:pt x="1002" y="326"/>
                  </a:cubicBezTo>
                  <a:cubicBezTo>
                    <a:pt x="999" y="325"/>
                    <a:pt x="999" y="325"/>
                    <a:pt x="994" y="325"/>
                  </a:cubicBezTo>
                  <a:cubicBezTo>
                    <a:pt x="994" y="326"/>
                    <a:pt x="995" y="328"/>
                    <a:pt x="995" y="329"/>
                  </a:cubicBezTo>
                  <a:cubicBezTo>
                    <a:pt x="994" y="329"/>
                    <a:pt x="993" y="328"/>
                    <a:pt x="993" y="328"/>
                  </a:cubicBezTo>
                  <a:cubicBezTo>
                    <a:pt x="990" y="330"/>
                    <a:pt x="990" y="330"/>
                    <a:pt x="986" y="329"/>
                  </a:cubicBezTo>
                  <a:cubicBezTo>
                    <a:pt x="986" y="331"/>
                    <a:pt x="986" y="331"/>
                    <a:pt x="988" y="337"/>
                  </a:cubicBezTo>
                  <a:cubicBezTo>
                    <a:pt x="988" y="338"/>
                    <a:pt x="987" y="339"/>
                    <a:pt x="987" y="340"/>
                  </a:cubicBezTo>
                  <a:cubicBezTo>
                    <a:pt x="987" y="340"/>
                    <a:pt x="988" y="341"/>
                    <a:pt x="988" y="342"/>
                  </a:cubicBezTo>
                  <a:cubicBezTo>
                    <a:pt x="989" y="341"/>
                    <a:pt x="989" y="341"/>
                    <a:pt x="989" y="341"/>
                  </a:cubicBezTo>
                  <a:cubicBezTo>
                    <a:pt x="993" y="344"/>
                    <a:pt x="992" y="350"/>
                    <a:pt x="995" y="353"/>
                  </a:cubicBezTo>
                  <a:cubicBezTo>
                    <a:pt x="995" y="354"/>
                    <a:pt x="995" y="355"/>
                    <a:pt x="995" y="356"/>
                  </a:cubicBezTo>
                  <a:cubicBezTo>
                    <a:pt x="995" y="357"/>
                    <a:pt x="996" y="358"/>
                    <a:pt x="997" y="359"/>
                  </a:cubicBezTo>
                  <a:cubicBezTo>
                    <a:pt x="996" y="360"/>
                    <a:pt x="996" y="360"/>
                    <a:pt x="996" y="360"/>
                  </a:cubicBezTo>
                  <a:cubicBezTo>
                    <a:pt x="996" y="361"/>
                    <a:pt x="996" y="361"/>
                    <a:pt x="996" y="361"/>
                  </a:cubicBezTo>
                  <a:cubicBezTo>
                    <a:pt x="997" y="361"/>
                    <a:pt x="998" y="362"/>
                    <a:pt x="998" y="362"/>
                  </a:cubicBezTo>
                  <a:cubicBezTo>
                    <a:pt x="997" y="362"/>
                    <a:pt x="995" y="362"/>
                    <a:pt x="994" y="361"/>
                  </a:cubicBezTo>
                  <a:cubicBezTo>
                    <a:pt x="994" y="363"/>
                    <a:pt x="992" y="365"/>
                    <a:pt x="992" y="367"/>
                  </a:cubicBezTo>
                  <a:cubicBezTo>
                    <a:pt x="991" y="367"/>
                    <a:pt x="991" y="367"/>
                    <a:pt x="991" y="367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990" y="366"/>
                    <a:pt x="990" y="365"/>
                    <a:pt x="990" y="364"/>
                  </a:cubicBezTo>
                  <a:cubicBezTo>
                    <a:pt x="986" y="362"/>
                    <a:pt x="986" y="362"/>
                    <a:pt x="981" y="363"/>
                  </a:cubicBezTo>
                  <a:cubicBezTo>
                    <a:pt x="981" y="365"/>
                    <a:pt x="982" y="367"/>
                    <a:pt x="983" y="368"/>
                  </a:cubicBezTo>
                  <a:cubicBezTo>
                    <a:pt x="983" y="368"/>
                    <a:pt x="982" y="368"/>
                    <a:pt x="982" y="368"/>
                  </a:cubicBezTo>
                  <a:cubicBezTo>
                    <a:pt x="978" y="364"/>
                    <a:pt x="977" y="363"/>
                    <a:pt x="968" y="366"/>
                  </a:cubicBezTo>
                  <a:cubicBezTo>
                    <a:pt x="968" y="367"/>
                    <a:pt x="967" y="369"/>
                    <a:pt x="967" y="370"/>
                  </a:cubicBezTo>
                  <a:cubicBezTo>
                    <a:pt x="968" y="370"/>
                    <a:pt x="969" y="371"/>
                    <a:pt x="970" y="371"/>
                  </a:cubicBezTo>
                  <a:cubicBezTo>
                    <a:pt x="970" y="372"/>
                    <a:pt x="971" y="374"/>
                    <a:pt x="972" y="375"/>
                  </a:cubicBezTo>
                  <a:cubicBezTo>
                    <a:pt x="971" y="376"/>
                    <a:pt x="970" y="376"/>
                    <a:pt x="970" y="377"/>
                  </a:cubicBezTo>
                  <a:cubicBezTo>
                    <a:pt x="968" y="377"/>
                    <a:pt x="966" y="376"/>
                    <a:pt x="965" y="376"/>
                  </a:cubicBezTo>
                  <a:cubicBezTo>
                    <a:pt x="965" y="375"/>
                    <a:pt x="966" y="373"/>
                    <a:pt x="967" y="372"/>
                  </a:cubicBezTo>
                  <a:cubicBezTo>
                    <a:pt x="966" y="370"/>
                    <a:pt x="964" y="369"/>
                    <a:pt x="962" y="369"/>
                  </a:cubicBezTo>
                  <a:cubicBezTo>
                    <a:pt x="959" y="373"/>
                    <a:pt x="958" y="378"/>
                    <a:pt x="954" y="381"/>
                  </a:cubicBezTo>
                  <a:cubicBezTo>
                    <a:pt x="954" y="382"/>
                    <a:pt x="954" y="383"/>
                    <a:pt x="954" y="384"/>
                  </a:cubicBezTo>
                  <a:cubicBezTo>
                    <a:pt x="953" y="384"/>
                    <a:pt x="953" y="385"/>
                    <a:pt x="952" y="386"/>
                  </a:cubicBezTo>
                  <a:cubicBezTo>
                    <a:pt x="949" y="385"/>
                    <a:pt x="947" y="384"/>
                    <a:pt x="935" y="389"/>
                  </a:cubicBezTo>
                  <a:cubicBezTo>
                    <a:pt x="934" y="397"/>
                    <a:pt x="925" y="397"/>
                    <a:pt x="921" y="403"/>
                  </a:cubicBezTo>
                  <a:cubicBezTo>
                    <a:pt x="921" y="403"/>
                    <a:pt x="920" y="404"/>
                    <a:pt x="920" y="405"/>
                  </a:cubicBezTo>
                  <a:cubicBezTo>
                    <a:pt x="911" y="403"/>
                    <a:pt x="911" y="403"/>
                    <a:pt x="910" y="403"/>
                  </a:cubicBezTo>
                  <a:cubicBezTo>
                    <a:pt x="909" y="402"/>
                    <a:pt x="908" y="400"/>
                    <a:pt x="908" y="398"/>
                  </a:cubicBezTo>
                  <a:cubicBezTo>
                    <a:pt x="907" y="398"/>
                    <a:pt x="905" y="398"/>
                    <a:pt x="904" y="398"/>
                  </a:cubicBezTo>
                  <a:cubicBezTo>
                    <a:pt x="903" y="399"/>
                    <a:pt x="903" y="400"/>
                    <a:pt x="902" y="400"/>
                  </a:cubicBezTo>
                  <a:cubicBezTo>
                    <a:pt x="903" y="402"/>
                    <a:pt x="903" y="402"/>
                    <a:pt x="906" y="410"/>
                  </a:cubicBezTo>
                  <a:cubicBezTo>
                    <a:pt x="905" y="410"/>
                    <a:pt x="904" y="411"/>
                    <a:pt x="904" y="411"/>
                  </a:cubicBezTo>
                  <a:cubicBezTo>
                    <a:pt x="902" y="410"/>
                    <a:pt x="902" y="410"/>
                    <a:pt x="902" y="409"/>
                  </a:cubicBezTo>
                  <a:cubicBezTo>
                    <a:pt x="897" y="410"/>
                    <a:pt x="892" y="406"/>
                    <a:pt x="886" y="406"/>
                  </a:cubicBezTo>
                  <a:cubicBezTo>
                    <a:pt x="886" y="406"/>
                    <a:pt x="886" y="406"/>
                    <a:pt x="886" y="407"/>
                  </a:cubicBezTo>
                  <a:cubicBezTo>
                    <a:pt x="884" y="407"/>
                    <a:pt x="883" y="407"/>
                    <a:pt x="882" y="406"/>
                  </a:cubicBezTo>
                  <a:cubicBezTo>
                    <a:pt x="877" y="407"/>
                    <a:pt x="877" y="407"/>
                    <a:pt x="874" y="408"/>
                  </a:cubicBezTo>
                  <a:cubicBezTo>
                    <a:pt x="876" y="409"/>
                    <a:pt x="877" y="411"/>
                    <a:pt x="878" y="413"/>
                  </a:cubicBezTo>
                  <a:cubicBezTo>
                    <a:pt x="878" y="413"/>
                    <a:pt x="878" y="413"/>
                    <a:pt x="878" y="413"/>
                  </a:cubicBezTo>
                  <a:cubicBezTo>
                    <a:pt x="878" y="413"/>
                    <a:pt x="877" y="413"/>
                    <a:pt x="876" y="413"/>
                  </a:cubicBezTo>
                  <a:cubicBezTo>
                    <a:pt x="877" y="414"/>
                    <a:pt x="877" y="415"/>
                    <a:pt x="878" y="416"/>
                  </a:cubicBezTo>
                  <a:cubicBezTo>
                    <a:pt x="884" y="417"/>
                    <a:pt x="890" y="421"/>
                    <a:pt x="896" y="423"/>
                  </a:cubicBezTo>
                  <a:cubicBezTo>
                    <a:pt x="896" y="423"/>
                    <a:pt x="896" y="424"/>
                    <a:pt x="896" y="425"/>
                  </a:cubicBezTo>
                  <a:cubicBezTo>
                    <a:pt x="897" y="426"/>
                    <a:pt x="899" y="427"/>
                    <a:pt x="900" y="428"/>
                  </a:cubicBezTo>
                  <a:cubicBezTo>
                    <a:pt x="899" y="436"/>
                    <a:pt x="912" y="437"/>
                    <a:pt x="908" y="445"/>
                  </a:cubicBezTo>
                  <a:cubicBezTo>
                    <a:pt x="909" y="447"/>
                    <a:pt x="911" y="449"/>
                    <a:pt x="912" y="452"/>
                  </a:cubicBezTo>
                  <a:cubicBezTo>
                    <a:pt x="912" y="452"/>
                    <a:pt x="911" y="452"/>
                    <a:pt x="911" y="452"/>
                  </a:cubicBezTo>
                  <a:cubicBezTo>
                    <a:pt x="910" y="451"/>
                    <a:pt x="910" y="449"/>
                    <a:pt x="909" y="448"/>
                  </a:cubicBezTo>
                  <a:cubicBezTo>
                    <a:pt x="909" y="448"/>
                    <a:pt x="909" y="448"/>
                    <a:pt x="909" y="448"/>
                  </a:cubicBezTo>
                  <a:cubicBezTo>
                    <a:pt x="908" y="449"/>
                    <a:pt x="908" y="450"/>
                    <a:pt x="908" y="451"/>
                  </a:cubicBezTo>
                  <a:cubicBezTo>
                    <a:pt x="907" y="454"/>
                    <a:pt x="907" y="455"/>
                    <a:pt x="907" y="458"/>
                  </a:cubicBezTo>
                  <a:cubicBezTo>
                    <a:pt x="907" y="458"/>
                    <a:pt x="908" y="457"/>
                    <a:pt x="908" y="457"/>
                  </a:cubicBezTo>
                  <a:cubicBezTo>
                    <a:pt x="909" y="458"/>
                    <a:pt x="909" y="458"/>
                    <a:pt x="909" y="458"/>
                  </a:cubicBezTo>
                  <a:cubicBezTo>
                    <a:pt x="907" y="459"/>
                    <a:pt x="907" y="459"/>
                    <a:pt x="907" y="459"/>
                  </a:cubicBezTo>
                  <a:cubicBezTo>
                    <a:pt x="905" y="466"/>
                    <a:pt x="904" y="469"/>
                    <a:pt x="902" y="472"/>
                  </a:cubicBezTo>
                  <a:cubicBezTo>
                    <a:pt x="899" y="472"/>
                    <a:pt x="899" y="472"/>
                    <a:pt x="889" y="468"/>
                  </a:cubicBezTo>
                  <a:cubicBezTo>
                    <a:pt x="885" y="470"/>
                    <a:pt x="883" y="470"/>
                    <a:pt x="859" y="461"/>
                  </a:cubicBezTo>
                  <a:cubicBezTo>
                    <a:pt x="859" y="461"/>
                    <a:pt x="859" y="461"/>
                    <a:pt x="859" y="461"/>
                  </a:cubicBezTo>
                  <a:cubicBezTo>
                    <a:pt x="851" y="462"/>
                    <a:pt x="844" y="458"/>
                    <a:pt x="836" y="459"/>
                  </a:cubicBezTo>
                  <a:cubicBezTo>
                    <a:pt x="836" y="460"/>
                    <a:pt x="835" y="461"/>
                    <a:pt x="835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27" y="461"/>
                    <a:pt x="827" y="461"/>
                    <a:pt x="824" y="463"/>
                  </a:cubicBezTo>
                  <a:cubicBezTo>
                    <a:pt x="824" y="464"/>
                    <a:pt x="824" y="465"/>
                    <a:pt x="824" y="465"/>
                  </a:cubicBezTo>
                  <a:cubicBezTo>
                    <a:pt x="838" y="478"/>
                    <a:pt x="819" y="504"/>
                    <a:pt x="818" y="505"/>
                  </a:cubicBezTo>
                  <a:cubicBezTo>
                    <a:pt x="818" y="509"/>
                    <a:pt x="817" y="509"/>
                    <a:pt x="816" y="512"/>
                  </a:cubicBezTo>
                  <a:cubicBezTo>
                    <a:pt x="816" y="512"/>
                    <a:pt x="817" y="513"/>
                    <a:pt x="817" y="513"/>
                  </a:cubicBezTo>
                  <a:cubicBezTo>
                    <a:pt x="819" y="513"/>
                    <a:pt x="819" y="513"/>
                    <a:pt x="822" y="511"/>
                  </a:cubicBezTo>
                  <a:cubicBezTo>
                    <a:pt x="822" y="512"/>
                    <a:pt x="822" y="512"/>
                    <a:pt x="822" y="513"/>
                  </a:cubicBezTo>
                  <a:cubicBezTo>
                    <a:pt x="822" y="513"/>
                    <a:pt x="821" y="514"/>
                    <a:pt x="820" y="514"/>
                  </a:cubicBezTo>
                  <a:cubicBezTo>
                    <a:pt x="818" y="514"/>
                    <a:pt x="818" y="514"/>
                    <a:pt x="818" y="514"/>
                  </a:cubicBezTo>
                  <a:cubicBezTo>
                    <a:pt x="818" y="515"/>
                    <a:pt x="818" y="515"/>
                    <a:pt x="818" y="516"/>
                  </a:cubicBezTo>
                  <a:cubicBezTo>
                    <a:pt x="820" y="516"/>
                    <a:pt x="822" y="516"/>
                    <a:pt x="823" y="516"/>
                  </a:cubicBezTo>
                  <a:cubicBezTo>
                    <a:pt x="823" y="518"/>
                    <a:pt x="822" y="520"/>
                    <a:pt x="821" y="522"/>
                  </a:cubicBezTo>
                  <a:cubicBezTo>
                    <a:pt x="823" y="526"/>
                    <a:pt x="820" y="529"/>
                    <a:pt x="819" y="532"/>
                  </a:cubicBezTo>
                  <a:cubicBezTo>
                    <a:pt x="819" y="533"/>
                    <a:pt x="819" y="533"/>
                    <a:pt x="819" y="533"/>
                  </a:cubicBezTo>
                  <a:cubicBezTo>
                    <a:pt x="837" y="529"/>
                    <a:pt x="842" y="535"/>
                    <a:pt x="848" y="542"/>
                  </a:cubicBezTo>
                  <a:cubicBezTo>
                    <a:pt x="849" y="546"/>
                    <a:pt x="851" y="549"/>
                    <a:pt x="856" y="549"/>
                  </a:cubicBezTo>
                  <a:cubicBezTo>
                    <a:pt x="856" y="549"/>
                    <a:pt x="857" y="549"/>
                    <a:pt x="857" y="548"/>
                  </a:cubicBezTo>
                  <a:cubicBezTo>
                    <a:pt x="857" y="548"/>
                    <a:pt x="857" y="548"/>
                    <a:pt x="857" y="548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60" y="545"/>
                    <a:pt x="882" y="540"/>
                    <a:pt x="892" y="547"/>
                  </a:cubicBezTo>
                  <a:cubicBezTo>
                    <a:pt x="904" y="540"/>
                    <a:pt x="904" y="540"/>
                    <a:pt x="908" y="540"/>
                  </a:cubicBezTo>
                  <a:cubicBezTo>
                    <a:pt x="908" y="535"/>
                    <a:pt x="911" y="531"/>
                    <a:pt x="919" y="528"/>
                  </a:cubicBezTo>
                  <a:cubicBezTo>
                    <a:pt x="920" y="528"/>
                    <a:pt x="920" y="528"/>
                    <a:pt x="920" y="527"/>
                  </a:cubicBezTo>
                  <a:cubicBezTo>
                    <a:pt x="913" y="524"/>
                    <a:pt x="914" y="519"/>
                    <a:pt x="915" y="518"/>
                  </a:cubicBezTo>
                  <a:cubicBezTo>
                    <a:pt x="917" y="512"/>
                    <a:pt x="924" y="511"/>
                    <a:pt x="928" y="506"/>
                  </a:cubicBezTo>
                  <a:cubicBezTo>
                    <a:pt x="927" y="506"/>
                    <a:pt x="927" y="506"/>
                    <a:pt x="927" y="505"/>
                  </a:cubicBezTo>
                  <a:cubicBezTo>
                    <a:pt x="927" y="505"/>
                    <a:pt x="927" y="504"/>
                    <a:pt x="928" y="503"/>
                  </a:cubicBezTo>
                  <a:cubicBezTo>
                    <a:pt x="928" y="503"/>
                    <a:pt x="928" y="503"/>
                    <a:pt x="948" y="498"/>
                  </a:cubicBezTo>
                  <a:cubicBezTo>
                    <a:pt x="957" y="495"/>
                    <a:pt x="948" y="482"/>
                    <a:pt x="957" y="479"/>
                  </a:cubicBezTo>
                  <a:cubicBezTo>
                    <a:pt x="967" y="475"/>
                    <a:pt x="972" y="488"/>
                    <a:pt x="982" y="486"/>
                  </a:cubicBezTo>
                  <a:cubicBezTo>
                    <a:pt x="991" y="484"/>
                    <a:pt x="996" y="475"/>
                    <a:pt x="1006" y="474"/>
                  </a:cubicBezTo>
                  <a:cubicBezTo>
                    <a:pt x="1007" y="474"/>
                    <a:pt x="1008" y="474"/>
                    <a:pt x="1009" y="474"/>
                  </a:cubicBezTo>
                  <a:cubicBezTo>
                    <a:pt x="1025" y="476"/>
                    <a:pt x="1024" y="493"/>
                    <a:pt x="1033" y="500"/>
                  </a:cubicBezTo>
                  <a:cubicBezTo>
                    <a:pt x="1041" y="506"/>
                    <a:pt x="1049" y="510"/>
                    <a:pt x="1057" y="517"/>
                  </a:cubicBezTo>
                  <a:cubicBezTo>
                    <a:pt x="1057" y="517"/>
                    <a:pt x="1057" y="518"/>
                    <a:pt x="1058" y="518"/>
                  </a:cubicBezTo>
                  <a:cubicBezTo>
                    <a:pt x="1059" y="519"/>
                    <a:pt x="1059" y="521"/>
                    <a:pt x="1060" y="522"/>
                  </a:cubicBezTo>
                  <a:cubicBezTo>
                    <a:pt x="1060" y="522"/>
                    <a:pt x="1062" y="522"/>
                    <a:pt x="1062" y="521"/>
                  </a:cubicBezTo>
                  <a:cubicBezTo>
                    <a:pt x="1063" y="521"/>
                    <a:pt x="1063" y="521"/>
                    <a:pt x="1063" y="521"/>
                  </a:cubicBezTo>
                  <a:cubicBezTo>
                    <a:pt x="1064" y="523"/>
                    <a:pt x="1064" y="523"/>
                    <a:pt x="1064" y="523"/>
                  </a:cubicBezTo>
                  <a:cubicBezTo>
                    <a:pt x="1063" y="523"/>
                    <a:pt x="1063" y="523"/>
                    <a:pt x="1063" y="523"/>
                  </a:cubicBezTo>
                  <a:cubicBezTo>
                    <a:pt x="1063" y="524"/>
                    <a:pt x="1063" y="524"/>
                    <a:pt x="1063" y="524"/>
                  </a:cubicBezTo>
                  <a:cubicBezTo>
                    <a:pt x="1064" y="524"/>
                    <a:pt x="1070" y="523"/>
                    <a:pt x="1068" y="528"/>
                  </a:cubicBezTo>
                  <a:cubicBezTo>
                    <a:pt x="1072" y="532"/>
                    <a:pt x="1073" y="532"/>
                    <a:pt x="1074" y="532"/>
                  </a:cubicBezTo>
                  <a:cubicBezTo>
                    <a:pt x="1077" y="534"/>
                    <a:pt x="1078" y="535"/>
                    <a:pt x="1081" y="546"/>
                  </a:cubicBezTo>
                  <a:cubicBezTo>
                    <a:pt x="1081" y="548"/>
                    <a:pt x="1081" y="548"/>
                    <a:pt x="1081" y="548"/>
                  </a:cubicBezTo>
                  <a:cubicBezTo>
                    <a:pt x="1080" y="548"/>
                    <a:pt x="1079" y="548"/>
                    <a:pt x="1078" y="548"/>
                  </a:cubicBezTo>
                  <a:cubicBezTo>
                    <a:pt x="1079" y="551"/>
                    <a:pt x="1078" y="551"/>
                    <a:pt x="1076" y="553"/>
                  </a:cubicBezTo>
                  <a:cubicBezTo>
                    <a:pt x="1076" y="553"/>
                    <a:pt x="1076" y="553"/>
                    <a:pt x="1076" y="553"/>
                  </a:cubicBezTo>
                  <a:cubicBezTo>
                    <a:pt x="1076" y="553"/>
                    <a:pt x="1076" y="553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6"/>
                  </a:cubicBezTo>
                  <a:cubicBezTo>
                    <a:pt x="1078" y="556"/>
                    <a:pt x="1078" y="556"/>
                    <a:pt x="1078" y="556"/>
                  </a:cubicBezTo>
                  <a:cubicBezTo>
                    <a:pt x="1078" y="556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2" y="553"/>
                    <a:pt x="1083" y="553"/>
                    <a:pt x="1085" y="552"/>
                  </a:cubicBezTo>
                  <a:cubicBezTo>
                    <a:pt x="1085" y="546"/>
                    <a:pt x="1085" y="546"/>
                    <a:pt x="1089" y="546"/>
                  </a:cubicBezTo>
                  <a:cubicBezTo>
                    <a:pt x="1089" y="546"/>
                    <a:pt x="1089" y="546"/>
                    <a:pt x="1089" y="546"/>
                  </a:cubicBezTo>
                  <a:cubicBezTo>
                    <a:pt x="1091" y="545"/>
                    <a:pt x="1091" y="545"/>
                    <a:pt x="1091" y="545"/>
                  </a:cubicBezTo>
                  <a:cubicBezTo>
                    <a:pt x="1090" y="545"/>
                    <a:pt x="1090" y="544"/>
                    <a:pt x="1090" y="543"/>
                  </a:cubicBezTo>
                  <a:cubicBezTo>
                    <a:pt x="1090" y="543"/>
                    <a:pt x="1090" y="542"/>
                    <a:pt x="1090" y="542"/>
                  </a:cubicBezTo>
                  <a:cubicBezTo>
                    <a:pt x="1090" y="540"/>
                    <a:pt x="1090" y="540"/>
                    <a:pt x="1086" y="538"/>
                  </a:cubicBezTo>
                  <a:cubicBezTo>
                    <a:pt x="1083" y="536"/>
                    <a:pt x="1084" y="530"/>
                    <a:pt x="1089" y="528"/>
                  </a:cubicBezTo>
                  <a:cubicBezTo>
                    <a:pt x="1090" y="530"/>
                    <a:pt x="1090" y="530"/>
                    <a:pt x="1100" y="537"/>
                  </a:cubicBezTo>
                  <a:cubicBezTo>
                    <a:pt x="1101" y="536"/>
                    <a:pt x="1101" y="536"/>
                    <a:pt x="1102" y="534"/>
                  </a:cubicBezTo>
                  <a:cubicBezTo>
                    <a:pt x="1095" y="525"/>
                    <a:pt x="1083" y="523"/>
                    <a:pt x="1076" y="515"/>
                  </a:cubicBezTo>
                  <a:cubicBezTo>
                    <a:pt x="1077" y="514"/>
                    <a:pt x="1078" y="513"/>
                    <a:pt x="1079" y="513"/>
                  </a:cubicBezTo>
                  <a:cubicBezTo>
                    <a:pt x="1079" y="513"/>
                    <a:pt x="1079" y="512"/>
                    <a:pt x="1079" y="512"/>
                  </a:cubicBezTo>
                  <a:cubicBezTo>
                    <a:pt x="1075" y="509"/>
                    <a:pt x="1070" y="512"/>
                    <a:pt x="1066" y="509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41" y="474"/>
                    <a:pt x="1042" y="473"/>
                    <a:pt x="1042" y="472"/>
                  </a:cubicBezTo>
                  <a:cubicBezTo>
                    <a:pt x="1041" y="471"/>
                    <a:pt x="1040" y="469"/>
                    <a:pt x="1039" y="468"/>
                  </a:cubicBezTo>
                  <a:cubicBezTo>
                    <a:pt x="1039" y="468"/>
                    <a:pt x="1039" y="468"/>
                    <a:pt x="1039" y="468"/>
                  </a:cubicBezTo>
                  <a:cubicBezTo>
                    <a:pt x="1039" y="468"/>
                    <a:pt x="1039" y="467"/>
                    <a:pt x="1040" y="466"/>
                  </a:cubicBezTo>
                  <a:cubicBezTo>
                    <a:pt x="1047" y="464"/>
                    <a:pt x="1047" y="464"/>
                    <a:pt x="1047" y="463"/>
                  </a:cubicBezTo>
                  <a:cubicBezTo>
                    <a:pt x="1049" y="463"/>
                    <a:pt x="1051" y="464"/>
                    <a:pt x="1052" y="464"/>
                  </a:cubicBezTo>
                  <a:cubicBezTo>
                    <a:pt x="1052" y="465"/>
                    <a:pt x="1052" y="468"/>
                    <a:pt x="1052" y="470"/>
                  </a:cubicBezTo>
                  <a:cubicBezTo>
                    <a:pt x="1053" y="471"/>
                    <a:pt x="1054" y="473"/>
                    <a:pt x="1055" y="475"/>
                  </a:cubicBezTo>
                  <a:cubicBezTo>
                    <a:pt x="1056" y="474"/>
                    <a:pt x="1057" y="473"/>
                    <a:pt x="1057" y="473"/>
                  </a:cubicBezTo>
                  <a:cubicBezTo>
                    <a:pt x="1057" y="473"/>
                    <a:pt x="1057" y="473"/>
                    <a:pt x="1057" y="472"/>
                  </a:cubicBezTo>
                  <a:cubicBezTo>
                    <a:pt x="1058" y="472"/>
                    <a:pt x="1058" y="471"/>
                    <a:pt x="1058" y="471"/>
                  </a:cubicBezTo>
                  <a:cubicBezTo>
                    <a:pt x="1058" y="470"/>
                    <a:pt x="1058" y="470"/>
                    <a:pt x="1058" y="470"/>
                  </a:cubicBezTo>
                  <a:cubicBezTo>
                    <a:pt x="1059" y="470"/>
                    <a:pt x="1060" y="470"/>
                    <a:pt x="1060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5" y="474"/>
                    <a:pt x="1065" y="480"/>
                    <a:pt x="1070" y="483"/>
                  </a:cubicBezTo>
                  <a:cubicBezTo>
                    <a:pt x="1069" y="483"/>
                    <a:pt x="1068" y="483"/>
                    <a:pt x="1067" y="482"/>
                  </a:cubicBezTo>
                  <a:cubicBezTo>
                    <a:pt x="1067" y="483"/>
                    <a:pt x="1067" y="483"/>
                    <a:pt x="1067" y="483"/>
                  </a:cubicBezTo>
                  <a:cubicBezTo>
                    <a:pt x="1070" y="487"/>
                    <a:pt x="1076" y="492"/>
                    <a:pt x="1076" y="492"/>
                  </a:cubicBezTo>
                  <a:cubicBezTo>
                    <a:pt x="1079" y="494"/>
                    <a:pt x="1082" y="494"/>
                    <a:pt x="1085" y="495"/>
                  </a:cubicBezTo>
                  <a:cubicBezTo>
                    <a:pt x="1105" y="513"/>
                    <a:pt x="1105" y="513"/>
                    <a:pt x="1110" y="515"/>
                  </a:cubicBezTo>
                  <a:cubicBezTo>
                    <a:pt x="1110" y="516"/>
                    <a:pt x="1110" y="517"/>
                    <a:pt x="1110" y="517"/>
                  </a:cubicBezTo>
                  <a:cubicBezTo>
                    <a:pt x="1110" y="517"/>
                    <a:pt x="1109" y="518"/>
                    <a:pt x="1109" y="518"/>
                  </a:cubicBezTo>
                  <a:cubicBezTo>
                    <a:pt x="1109" y="528"/>
                    <a:pt x="1109" y="528"/>
                    <a:pt x="1110" y="532"/>
                  </a:cubicBezTo>
                  <a:cubicBezTo>
                    <a:pt x="1110" y="532"/>
                    <a:pt x="1110" y="532"/>
                    <a:pt x="1109" y="532"/>
                  </a:cubicBezTo>
                  <a:cubicBezTo>
                    <a:pt x="1109" y="532"/>
                    <a:pt x="1110" y="533"/>
                    <a:pt x="1110" y="533"/>
                  </a:cubicBezTo>
                  <a:cubicBezTo>
                    <a:pt x="1111" y="535"/>
                    <a:pt x="1115" y="535"/>
                    <a:pt x="1116" y="539"/>
                  </a:cubicBezTo>
                  <a:cubicBezTo>
                    <a:pt x="1116" y="541"/>
                    <a:pt x="1117" y="543"/>
                    <a:pt x="1119" y="545"/>
                  </a:cubicBezTo>
                  <a:cubicBezTo>
                    <a:pt x="1121" y="547"/>
                    <a:pt x="1124" y="547"/>
                    <a:pt x="1126" y="548"/>
                  </a:cubicBezTo>
                  <a:cubicBezTo>
                    <a:pt x="1126" y="548"/>
                    <a:pt x="1126" y="549"/>
                    <a:pt x="1126" y="549"/>
                  </a:cubicBezTo>
                  <a:cubicBezTo>
                    <a:pt x="1125" y="550"/>
                    <a:pt x="1125" y="550"/>
                    <a:pt x="1123" y="550"/>
                  </a:cubicBezTo>
                  <a:cubicBezTo>
                    <a:pt x="1123" y="550"/>
                    <a:pt x="1123" y="550"/>
                    <a:pt x="1123" y="550"/>
                  </a:cubicBezTo>
                  <a:cubicBezTo>
                    <a:pt x="1124" y="553"/>
                    <a:pt x="1125" y="554"/>
                    <a:pt x="1126" y="556"/>
                  </a:cubicBezTo>
                  <a:cubicBezTo>
                    <a:pt x="1135" y="555"/>
                    <a:pt x="1135" y="555"/>
                    <a:pt x="1135" y="555"/>
                  </a:cubicBezTo>
                  <a:cubicBezTo>
                    <a:pt x="1138" y="556"/>
                    <a:pt x="1140" y="559"/>
                    <a:pt x="1143" y="559"/>
                  </a:cubicBezTo>
                  <a:cubicBezTo>
                    <a:pt x="1143" y="559"/>
                    <a:pt x="1143" y="559"/>
                    <a:pt x="1143" y="559"/>
                  </a:cubicBezTo>
                  <a:cubicBezTo>
                    <a:pt x="1142" y="562"/>
                    <a:pt x="1140" y="562"/>
                    <a:pt x="1137" y="560"/>
                  </a:cubicBezTo>
                  <a:cubicBezTo>
                    <a:pt x="1131" y="555"/>
                    <a:pt x="1129" y="559"/>
                    <a:pt x="1129" y="559"/>
                  </a:cubicBezTo>
                  <a:cubicBezTo>
                    <a:pt x="1126" y="564"/>
                    <a:pt x="1131" y="567"/>
                    <a:pt x="1131" y="572"/>
                  </a:cubicBezTo>
                  <a:cubicBezTo>
                    <a:pt x="1132" y="573"/>
                    <a:pt x="1132" y="573"/>
                    <a:pt x="1133" y="574"/>
                  </a:cubicBezTo>
                  <a:cubicBezTo>
                    <a:pt x="1134" y="573"/>
                    <a:pt x="1134" y="573"/>
                    <a:pt x="1135" y="573"/>
                  </a:cubicBezTo>
                  <a:cubicBezTo>
                    <a:pt x="1136" y="574"/>
                    <a:pt x="1137" y="575"/>
                    <a:pt x="1138" y="578"/>
                  </a:cubicBezTo>
                  <a:cubicBezTo>
                    <a:pt x="1138" y="578"/>
                    <a:pt x="1138" y="578"/>
                    <a:pt x="1138" y="578"/>
                  </a:cubicBezTo>
                  <a:cubicBezTo>
                    <a:pt x="1139" y="575"/>
                    <a:pt x="1140" y="575"/>
                    <a:pt x="1143" y="577"/>
                  </a:cubicBezTo>
                  <a:cubicBezTo>
                    <a:pt x="1143" y="574"/>
                    <a:pt x="1143" y="574"/>
                    <a:pt x="1140" y="567"/>
                  </a:cubicBezTo>
                  <a:cubicBezTo>
                    <a:pt x="1140" y="566"/>
                    <a:pt x="1140" y="566"/>
                    <a:pt x="1140" y="566"/>
                  </a:cubicBezTo>
                  <a:cubicBezTo>
                    <a:pt x="1141" y="566"/>
                    <a:pt x="1142" y="567"/>
                    <a:pt x="1143" y="567"/>
                  </a:cubicBezTo>
                  <a:cubicBezTo>
                    <a:pt x="1143" y="567"/>
                    <a:pt x="1143" y="567"/>
                    <a:pt x="1143" y="567"/>
                  </a:cubicBezTo>
                  <a:cubicBezTo>
                    <a:pt x="1143" y="568"/>
                    <a:pt x="1143" y="568"/>
                    <a:pt x="1143" y="568"/>
                  </a:cubicBezTo>
                  <a:cubicBezTo>
                    <a:pt x="1144" y="569"/>
                    <a:pt x="1144" y="569"/>
                    <a:pt x="1144" y="569"/>
                  </a:cubicBezTo>
                  <a:cubicBezTo>
                    <a:pt x="1145" y="568"/>
                    <a:pt x="1145" y="568"/>
                    <a:pt x="1146" y="568"/>
                  </a:cubicBezTo>
                  <a:cubicBezTo>
                    <a:pt x="1146" y="567"/>
                    <a:pt x="1146" y="566"/>
                    <a:pt x="1146" y="565"/>
                  </a:cubicBezTo>
                  <a:cubicBezTo>
                    <a:pt x="1145" y="566"/>
                    <a:pt x="1145" y="566"/>
                    <a:pt x="1144" y="566"/>
                  </a:cubicBezTo>
                  <a:cubicBezTo>
                    <a:pt x="1144" y="566"/>
                    <a:pt x="1144" y="566"/>
                    <a:pt x="1142" y="562"/>
                  </a:cubicBezTo>
                  <a:cubicBezTo>
                    <a:pt x="1145" y="559"/>
                    <a:pt x="1146" y="560"/>
                    <a:pt x="1150" y="566"/>
                  </a:cubicBezTo>
                  <a:cubicBezTo>
                    <a:pt x="1151" y="565"/>
                    <a:pt x="1151" y="565"/>
                    <a:pt x="1151" y="565"/>
                  </a:cubicBezTo>
                  <a:cubicBezTo>
                    <a:pt x="1151" y="563"/>
                    <a:pt x="1150" y="562"/>
                    <a:pt x="1150" y="560"/>
                  </a:cubicBezTo>
                  <a:cubicBezTo>
                    <a:pt x="1150" y="560"/>
                    <a:pt x="1150" y="560"/>
                    <a:pt x="1150" y="560"/>
                  </a:cubicBezTo>
                  <a:cubicBezTo>
                    <a:pt x="1148" y="557"/>
                    <a:pt x="1140" y="552"/>
                    <a:pt x="1138" y="551"/>
                  </a:cubicBezTo>
                  <a:cubicBezTo>
                    <a:pt x="1138" y="551"/>
                    <a:pt x="1138" y="551"/>
                    <a:pt x="1138" y="551"/>
                  </a:cubicBezTo>
                  <a:cubicBezTo>
                    <a:pt x="1139" y="550"/>
                    <a:pt x="1140" y="550"/>
                    <a:pt x="1141" y="549"/>
                  </a:cubicBezTo>
                  <a:cubicBezTo>
                    <a:pt x="1140" y="548"/>
                    <a:pt x="1140" y="547"/>
                    <a:pt x="1139" y="546"/>
                  </a:cubicBezTo>
                  <a:cubicBezTo>
                    <a:pt x="1139" y="546"/>
                    <a:pt x="1139" y="546"/>
                    <a:pt x="1139" y="546"/>
                  </a:cubicBezTo>
                  <a:cubicBezTo>
                    <a:pt x="1142" y="545"/>
                    <a:pt x="1142" y="547"/>
                    <a:pt x="1142" y="548"/>
                  </a:cubicBezTo>
                  <a:cubicBezTo>
                    <a:pt x="1142" y="548"/>
                    <a:pt x="1142" y="548"/>
                    <a:pt x="1142" y="548"/>
                  </a:cubicBezTo>
                  <a:cubicBezTo>
                    <a:pt x="1143" y="548"/>
                    <a:pt x="1143" y="548"/>
                    <a:pt x="1143" y="548"/>
                  </a:cubicBezTo>
                  <a:cubicBezTo>
                    <a:pt x="1143" y="547"/>
                    <a:pt x="1143" y="547"/>
                    <a:pt x="1143" y="547"/>
                  </a:cubicBezTo>
                  <a:cubicBezTo>
                    <a:pt x="1135" y="536"/>
                    <a:pt x="1136" y="536"/>
                    <a:pt x="1137" y="534"/>
                  </a:cubicBezTo>
                  <a:cubicBezTo>
                    <a:pt x="1137" y="533"/>
                    <a:pt x="1136" y="532"/>
                    <a:pt x="1136" y="532"/>
                  </a:cubicBezTo>
                  <a:cubicBezTo>
                    <a:pt x="1137" y="531"/>
                    <a:pt x="1137" y="531"/>
                    <a:pt x="1138" y="531"/>
                  </a:cubicBezTo>
                  <a:cubicBezTo>
                    <a:pt x="1138" y="531"/>
                    <a:pt x="1138" y="531"/>
                    <a:pt x="1139" y="530"/>
                  </a:cubicBezTo>
                  <a:cubicBezTo>
                    <a:pt x="1139" y="531"/>
                    <a:pt x="1139" y="531"/>
                    <a:pt x="1139" y="531"/>
                  </a:cubicBezTo>
                  <a:cubicBezTo>
                    <a:pt x="1138" y="532"/>
                    <a:pt x="1138" y="532"/>
                    <a:pt x="1138" y="532"/>
                  </a:cubicBezTo>
                  <a:cubicBezTo>
                    <a:pt x="1140" y="534"/>
                    <a:pt x="1142" y="536"/>
                    <a:pt x="1143" y="538"/>
                  </a:cubicBezTo>
                  <a:cubicBezTo>
                    <a:pt x="1144" y="539"/>
                    <a:pt x="1145" y="539"/>
                    <a:pt x="1146" y="539"/>
                  </a:cubicBezTo>
                  <a:cubicBezTo>
                    <a:pt x="1146" y="539"/>
                    <a:pt x="1146" y="539"/>
                    <a:pt x="1146" y="539"/>
                  </a:cubicBezTo>
                  <a:cubicBezTo>
                    <a:pt x="1145" y="538"/>
                    <a:pt x="1143" y="537"/>
                    <a:pt x="1143" y="535"/>
                  </a:cubicBezTo>
                  <a:cubicBezTo>
                    <a:pt x="1143" y="535"/>
                    <a:pt x="1143" y="535"/>
                    <a:pt x="1143" y="535"/>
                  </a:cubicBezTo>
                  <a:cubicBezTo>
                    <a:pt x="1145" y="535"/>
                    <a:pt x="1146" y="536"/>
                    <a:pt x="1147" y="539"/>
                  </a:cubicBezTo>
                  <a:cubicBezTo>
                    <a:pt x="1147" y="539"/>
                    <a:pt x="1148" y="539"/>
                    <a:pt x="1148" y="539"/>
                  </a:cubicBezTo>
                  <a:cubicBezTo>
                    <a:pt x="1148" y="538"/>
                    <a:pt x="1148" y="538"/>
                    <a:pt x="1148" y="538"/>
                  </a:cubicBezTo>
                  <a:cubicBezTo>
                    <a:pt x="1148" y="537"/>
                    <a:pt x="1146" y="536"/>
                    <a:pt x="1146" y="535"/>
                  </a:cubicBezTo>
                  <a:cubicBezTo>
                    <a:pt x="1146" y="535"/>
                    <a:pt x="1146" y="534"/>
                    <a:pt x="1147" y="534"/>
                  </a:cubicBezTo>
                  <a:cubicBezTo>
                    <a:pt x="1148" y="534"/>
                    <a:pt x="1148" y="534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49" y="534"/>
                    <a:pt x="1146" y="532"/>
                    <a:pt x="1145" y="530"/>
                  </a:cubicBezTo>
                  <a:cubicBezTo>
                    <a:pt x="1145" y="530"/>
                    <a:pt x="1145" y="529"/>
                    <a:pt x="1145" y="529"/>
                  </a:cubicBezTo>
                  <a:cubicBezTo>
                    <a:pt x="1149" y="529"/>
                    <a:pt x="1149" y="529"/>
                    <a:pt x="1151" y="527"/>
                  </a:cubicBezTo>
                  <a:cubicBezTo>
                    <a:pt x="1154" y="528"/>
                    <a:pt x="1154" y="528"/>
                    <a:pt x="1155" y="527"/>
                  </a:cubicBezTo>
                  <a:cubicBezTo>
                    <a:pt x="1158" y="529"/>
                    <a:pt x="1162" y="528"/>
                    <a:pt x="1164" y="532"/>
                  </a:cubicBezTo>
                  <a:cubicBezTo>
                    <a:pt x="1164" y="531"/>
                    <a:pt x="1164" y="531"/>
                    <a:pt x="1165" y="531"/>
                  </a:cubicBezTo>
                  <a:cubicBezTo>
                    <a:pt x="1166" y="532"/>
                    <a:pt x="1166" y="532"/>
                    <a:pt x="1169" y="533"/>
                  </a:cubicBezTo>
                  <a:cubicBezTo>
                    <a:pt x="1169" y="533"/>
                    <a:pt x="1169" y="533"/>
                    <a:pt x="1169" y="533"/>
                  </a:cubicBezTo>
                  <a:cubicBezTo>
                    <a:pt x="1168" y="534"/>
                    <a:pt x="1168" y="534"/>
                    <a:pt x="1167" y="535"/>
                  </a:cubicBezTo>
                  <a:cubicBezTo>
                    <a:pt x="1166" y="536"/>
                    <a:pt x="1166" y="537"/>
                    <a:pt x="1166" y="538"/>
                  </a:cubicBezTo>
                  <a:cubicBezTo>
                    <a:pt x="1169" y="536"/>
                    <a:pt x="1171" y="533"/>
                    <a:pt x="1174" y="532"/>
                  </a:cubicBezTo>
                  <a:cubicBezTo>
                    <a:pt x="1174" y="531"/>
                    <a:pt x="1174" y="530"/>
                    <a:pt x="1175" y="529"/>
                  </a:cubicBezTo>
                  <a:cubicBezTo>
                    <a:pt x="1176" y="528"/>
                    <a:pt x="1182" y="528"/>
                    <a:pt x="1185" y="529"/>
                  </a:cubicBezTo>
                  <a:cubicBezTo>
                    <a:pt x="1186" y="528"/>
                    <a:pt x="1186" y="527"/>
                    <a:pt x="1187" y="526"/>
                  </a:cubicBezTo>
                  <a:cubicBezTo>
                    <a:pt x="1186" y="526"/>
                    <a:pt x="1186" y="525"/>
                    <a:pt x="1186" y="525"/>
                  </a:cubicBezTo>
                  <a:cubicBezTo>
                    <a:pt x="1184" y="523"/>
                    <a:pt x="1182" y="524"/>
                    <a:pt x="1180" y="522"/>
                  </a:cubicBezTo>
                  <a:cubicBezTo>
                    <a:pt x="1177" y="519"/>
                    <a:pt x="1177" y="514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2" y="511"/>
                    <a:pt x="1172" y="511"/>
                    <a:pt x="1172" y="511"/>
                  </a:cubicBezTo>
                  <a:cubicBezTo>
                    <a:pt x="1174" y="509"/>
                    <a:pt x="1174" y="509"/>
                    <a:pt x="1175" y="508"/>
                  </a:cubicBezTo>
                  <a:cubicBezTo>
                    <a:pt x="1175" y="506"/>
                    <a:pt x="1175" y="503"/>
                    <a:pt x="1175" y="501"/>
                  </a:cubicBezTo>
                  <a:cubicBezTo>
                    <a:pt x="1176" y="500"/>
                    <a:pt x="1177" y="500"/>
                    <a:pt x="1177" y="500"/>
                  </a:cubicBezTo>
                  <a:cubicBezTo>
                    <a:pt x="1178" y="496"/>
                    <a:pt x="1176" y="491"/>
                    <a:pt x="1177" y="487"/>
                  </a:cubicBezTo>
                  <a:cubicBezTo>
                    <a:pt x="1178" y="484"/>
                    <a:pt x="1179" y="483"/>
                    <a:pt x="1182" y="483"/>
                  </a:cubicBezTo>
                  <a:cubicBezTo>
                    <a:pt x="1182" y="482"/>
                    <a:pt x="1182" y="481"/>
                    <a:pt x="1182" y="480"/>
                  </a:cubicBezTo>
                  <a:cubicBezTo>
                    <a:pt x="1182" y="479"/>
                    <a:pt x="1181" y="476"/>
                    <a:pt x="1180" y="475"/>
                  </a:cubicBezTo>
                  <a:cubicBezTo>
                    <a:pt x="1182" y="473"/>
                    <a:pt x="1188" y="462"/>
                    <a:pt x="1192" y="462"/>
                  </a:cubicBezTo>
                  <a:cubicBezTo>
                    <a:pt x="1192" y="462"/>
                    <a:pt x="1193" y="461"/>
                    <a:pt x="1193" y="461"/>
                  </a:cubicBezTo>
                  <a:cubicBezTo>
                    <a:pt x="1193" y="460"/>
                    <a:pt x="1193" y="460"/>
                    <a:pt x="1193" y="460"/>
                  </a:cubicBezTo>
                  <a:cubicBezTo>
                    <a:pt x="1194" y="461"/>
                    <a:pt x="1194" y="462"/>
                    <a:pt x="1195" y="462"/>
                  </a:cubicBezTo>
                  <a:cubicBezTo>
                    <a:pt x="1195" y="463"/>
                    <a:pt x="1195" y="463"/>
                    <a:pt x="1195" y="463"/>
                  </a:cubicBezTo>
                  <a:cubicBezTo>
                    <a:pt x="1194" y="465"/>
                    <a:pt x="1194" y="466"/>
                    <a:pt x="1194" y="466"/>
                  </a:cubicBezTo>
                  <a:cubicBezTo>
                    <a:pt x="1198" y="469"/>
                    <a:pt x="1202" y="468"/>
                    <a:pt x="1206" y="470"/>
                  </a:cubicBezTo>
                  <a:cubicBezTo>
                    <a:pt x="1205" y="472"/>
                    <a:pt x="1205" y="472"/>
                    <a:pt x="1201" y="477"/>
                  </a:cubicBezTo>
                  <a:cubicBezTo>
                    <a:pt x="1201" y="477"/>
                    <a:pt x="1201" y="478"/>
                    <a:pt x="1201" y="478"/>
                  </a:cubicBezTo>
                  <a:cubicBezTo>
                    <a:pt x="1203" y="478"/>
                    <a:pt x="1206" y="480"/>
                    <a:pt x="1207" y="480"/>
                  </a:cubicBezTo>
                  <a:cubicBezTo>
                    <a:pt x="1208" y="482"/>
                    <a:pt x="1209" y="483"/>
                    <a:pt x="1208" y="487"/>
                  </a:cubicBezTo>
                  <a:cubicBezTo>
                    <a:pt x="1209" y="487"/>
                    <a:pt x="1209" y="487"/>
                    <a:pt x="1209" y="488"/>
                  </a:cubicBezTo>
                  <a:cubicBezTo>
                    <a:pt x="1212" y="489"/>
                    <a:pt x="1213" y="488"/>
                    <a:pt x="1213" y="487"/>
                  </a:cubicBezTo>
                  <a:cubicBezTo>
                    <a:pt x="1214" y="485"/>
                    <a:pt x="1215" y="485"/>
                    <a:pt x="1218" y="484"/>
                  </a:cubicBezTo>
                  <a:cubicBezTo>
                    <a:pt x="1220" y="482"/>
                    <a:pt x="1220" y="482"/>
                    <a:pt x="1220" y="482"/>
                  </a:cubicBezTo>
                  <a:cubicBezTo>
                    <a:pt x="1221" y="481"/>
                    <a:pt x="1221" y="482"/>
                    <a:pt x="1222" y="482"/>
                  </a:cubicBezTo>
                  <a:cubicBezTo>
                    <a:pt x="1223" y="483"/>
                    <a:pt x="1223" y="483"/>
                    <a:pt x="1225" y="482"/>
                  </a:cubicBezTo>
                  <a:cubicBezTo>
                    <a:pt x="1225" y="482"/>
                    <a:pt x="1225" y="481"/>
                    <a:pt x="1225" y="481"/>
                  </a:cubicBezTo>
                  <a:cubicBezTo>
                    <a:pt x="1225" y="481"/>
                    <a:pt x="1225" y="480"/>
                    <a:pt x="1225" y="480"/>
                  </a:cubicBezTo>
                  <a:cubicBezTo>
                    <a:pt x="1225" y="480"/>
                    <a:pt x="1225" y="479"/>
                    <a:pt x="1225" y="478"/>
                  </a:cubicBezTo>
                  <a:cubicBezTo>
                    <a:pt x="1222" y="478"/>
                    <a:pt x="1222" y="478"/>
                    <a:pt x="1217" y="479"/>
                  </a:cubicBezTo>
                  <a:cubicBezTo>
                    <a:pt x="1215" y="475"/>
                    <a:pt x="1210" y="472"/>
                    <a:pt x="1207" y="468"/>
                  </a:cubicBezTo>
                  <a:cubicBezTo>
                    <a:pt x="1208" y="468"/>
                    <a:pt x="1209" y="468"/>
                    <a:pt x="1210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7"/>
                    <a:pt x="1213" y="467"/>
                    <a:pt x="1214" y="466"/>
                  </a:cubicBezTo>
                  <a:cubicBezTo>
                    <a:pt x="1214" y="465"/>
                    <a:pt x="1214" y="464"/>
                    <a:pt x="1214" y="463"/>
                  </a:cubicBezTo>
                  <a:cubicBezTo>
                    <a:pt x="1215" y="465"/>
                    <a:pt x="1215" y="465"/>
                    <a:pt x="1215" y="465"/>
                  </a:cubicBezTo>
                  <a:cubicBezTo>
                    <a:pt x="1218" y="462"/>
                    <a:pt x="1218" y="462"/>
                    <a:pt x="1225" y="460"/>
                  </a:cubicBezTo>
                  <a:cubicBezTo>
                    <a:pt x="1225" y="460"/>
                    <a:pt x="1225" y="459"/>
                    <a:pt x="1225" y="458"/>
                  </a:cubicBezTo>
                  <a:cubicBezTo>
                    <a:pt x="1228" y="457"/>
                    <a:pt x="1231" y="455"/>
                    <a:pt x="1234" y="455"/>
                  </a:cubicBezTo>
                  <a:cubicBezTo>
                    <a:pt x="1234" y="459"/>
                    <a:pt x="1234" y="460"/>
                    <a:pt x="1229" y="461"/>
                  </a:cubicBezTo>
                  <a:cubicBezTo>
                    <a:pt x="1229" y="462"/>
                    <a:pt x="1229" y="462"/>
                    <a:pt x="1229" y="463"/>
                  </a:cubicBezTo>
                  <a:cubicBezTo>
                    <a:pt x="1232" y="466"/>
                    <a:pt x="1232" y="466"/>
                    <a:pt x="1233" y="469"/>
                  </a:cubicBezTo>
                  <a:cubicBezTo>
                    <a:pt x="1233" y="469"/>
                    <a:pt x="1232" y="470"/>
                    <a:pt x="1231" y="470"/>
                  </a:cubicBezTo>
                  <a:cubicBezTo>
                    <a:pt x="1231" y="474"/>
                    <a:pt x="1232" y="475"/>
                    <a:pt x="1230" y="480"/>
                  </a:cubicBezTo>
                  <a:cubicBezTo>
                    <a:pt x="1229" y="480"/>
                    <a:pt x="1229" y="480"/>
                    <a:pt x="1229" y="480"/>
                  </a:cubicBezTo>
                  <a:cubicBezTo>
                    <a:pt x="1235" y="488"/>
                    <a:pt x="1243" y="492"/>
                    <a:pt x="1250" y="500"/>
                  </a:cubicBezTo>
                  <a:cubicBezTo>
                    <a:pt x="1251" y="500"/>
                    <a:pt x="1251" y="500"/>
                    <a:pt x="1251" y="500"/>
                  </a:cubicBezTo>
                  <a:cubicBezTo>
                    <a:pt x="1254" y="508"/>
                    <a:pt x="1266" y="512"/>
                    <a:pt x="1262" y="524"/>
                  </a:cubicBezTo>
                  <a:cubicBezTo>
                    <a:pt x="1260" y="533"/>
                    <a:pt x="1241" y="529"/>
                    <a:pt x="1241" y="529"/>
                  </a:cubicBezTo>
                  <a:cubicBezTo>
                    <a:pt x="1241" y="529"/>
                    <a:pt x="1233" y="524"/>
                    <a:pt x="1231" y="521"/>
                  </a:cubicBezTo>
                  <a:cubicBezTo>
                    <a:pt x="1227" y="522"/>
                    <a:pt x="1227" y="522"/>
                    <a:pt x="1225" y="518"/>
                  </a:cubicBezTo>
                  <a:cubicBezTo>
                    <a:pt x="1205" y="522"/>
                    <a:pt x="1205" y="522"/>
                    <a:pt x="1201" y="528"/>
                  </a:cubicBezTo>
                  <a:cubicBezTo>
                    <a:pt x="1199" y="528"/>
                    <a:pt x="1199" y="528"/>
                    <a:pt x="1187" y="526"/>
                  </a:cubicBezTo>
                  <a:cubicBezTo>
                    <a:pt x="1187" y="526"/>
                    <a:pt x="1187" y="527"/>
                    <a:pt x="1186" y="528"/>
                  </a:cubicBezTo>
                  <a:cubicBezTo>
                    <a:pt x="1187" y="529"/>
                    <a:pt x="1188" y="530"/>
                    <a:pt x="1189" y="531"/>
                  </a:cubicBezTo>
                  <a:cubicBezTo>
                    <a:pt x="1190" y="531"/>
                    <a:pt x="1191" y="531"/>
                    <a:pt x="1191" y="531"/>
                  </a:cubicBezTo>
                  <a:cubicBezTo>
                    <a:pt x="1193" y="531"/>
                    <a:pt x="1193" y="531"/>
                    <a:pt x="1193" y="531"/>
                  </a:cubicBezTo>
                  <a:cubicBezTo>
                    <a:pt x="1191" y="532"/>
                    <a:pt x="1190" y="532"/>
                    <a:pt x="1188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3"/>
                    <a:pt x="1186" y="534"/>
                    <a:pt x="1186" y="534"/>
                  </a:cubicBezTo>
                  <a:cubicBezTo>
                    <a:pt x="1187" y="534"/>
                    <a:pt x="1188" y="535"/>
                    <a:pt x="1188" y="535"/>
                  </a:cubicBezTo>
                  <a:cubicBezTo>
                    <a:pt x="1188" y="536"/>
                    <a:pt x="1188" y="536"/>
                    <a:pt x="1188" y="536"/>
                  </a:cubicBezTo>
                  <a:cubicBezTo>
                    <a:pt x="1185" y="535"/>
                    <a:pt x="1184" y="535"/>
                    <a:pt x="1179" y="535"/>
                  </a:cubicBezTo>
                  <a:cubicBezTo>
                    <a:pt x="1179" y="535"/>
                    <a:pt x="1180" y="534"/>
                    <a:pt x="1180" y="534"/>
                  </a:cubicBezTo>
                  <a:cubicBezTo>
                    <a:pt x="1179" y="534"/>
                    <a:pt x="1178" y="534"/>
                    <a:pt x="1178" y="534"/>
                  </a:cubicBezTo>
                  <a:cubicBezTo>
                    <a:pt x="1178" y="534"/>
                    <a:pt x="1178" y="534"/>
                    <a:pt x="1177" y="534"/>
                  </a:cubicBezTo>
                  <a:cubicBezTo>
                    <a:pt x="1178" y="535"/>
                    <a:pt x="1178" y="535"/>
                    <a:pt x="1178" y="535"/>
                  </a:cubicBezTo>
                  <a:cubicBezTo>
                    <a:pt x="1179" y="535"/>
                    <a:pt x="1179" y="535"/>
                    <a:pt x="1179" y="535"/>
                  </a:cubicBezTo>
                  <a:cubicBezTo>
                    <a:pt x="1166" y="537"/>
                    <a:pt x="1166" y="537"/>
                    <a:pt x="1166" y="545"/>
                  </a:cubicBezTo>
                  <a:cubicBezTo>
                    <a:pt x="1168" y="545"/>
                    <a:pt x="1170" y="545"/>
                    <a:pt x="1171" y="544"/>
                  </a:cubicBezTo>
                  <a:cubicBezTo>
                    <a:pt x="1173" y="544"/>
                    <a:pt x="1173" y="544"/>
                    <a:pt x="1173" y="544"/>
                  </a:cubicBezTo>
                  <a:cubicBezTo>
                    <a:pt x="1171" y="547"/>
                    <a:pt x="1171" y="548"/>
                    <a:pt x="1173" y="550"/>
                  </a:cubicBezTo>
                  <a:cubicBezTo>
                    <a:pt x="1172" y="551"/>
                    <a:pt x="1173" y="551"/>
                    <a:pt x="1173" y="551"/>
                  </a:cubicBezTo>
                  <a:cubicBezTo>
                    <a:pt x="1173" y="551"/>
                    <a:pt x="1173" y="551"/>
                    <a:pt x="1173" y="551"/>
                  </a:cubicBezTo>
                  <a:cubicBezTo>
                    <a:pt x="1173" y="551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5" y="552"/>
                    <a:pt x="1175" y="552"/>
                    <a:pt x="1175" y="552"/>
                  </a:cubicBezTo>
                  <a:cubicBezTo>
                    <a:pt x="1174" y="553"/>
                    <a:pt x="1173" y="553"/>
                    <a:pt x="1173" y="554"/>
                  </a:cubicBezTo>
                  <a:cubicBezTo>
                    <a:pt x="1173" y="555"/>
                    <a:pt x="1174" y="557"/>
                    <a:pt x="1174" y="558"/>
                  </a:cubicBezTo>
                  <a:cubicBezTo>
                    <a:pt x="1174" y="558"/>
                    <a:pt x="1173" y="558"/>
                    <a:pt x="1172" y="558"/>
                  </a:cubicBezTo>
                  <a:cubicBezTo>
                    <a:pt x="1172" y="558"/>
                    <a:pt x="1171" y="557"/>
                    <a:pt x="1171" y="557"/>
                  </a:cubicBezTo>
                  <a:cubicBezTo>
                    <a:pt x="1171" y="558"/>
                    <a:pt x="1170" y="558"/>
                    <a:pt x="1170" y="559"/>
                  </a:cubicBezTo>
                  <a:cubicBezTo>
                    <a:pt x="1170" y="560"/>
                    <a:pt x="1170" y="560"/>
                    <a:pt x="1170" y="561"/>
                  </a:cubicBezTo>
                  <a:cubicBezTo>
                    <a:pt x="1174" y="562"/>
                    <a:pt x="1174" y="562"/>
                    <a:pt x="1176" y="564"/>
                  </a:cubicBezTo>
                  <a:cubicBezTo>
                    <a:pt x="1177" y="568"/>
                    <a:pt x="1179" y="570"/>
                    <a:pt x="1180" y="572"/>
                  </a:cubicBezTo>
                  <a:cubicBezTo>
                    <a:pt x="1180" y="573"/>
                    <a:pt x="1179" y="573"/>
                    <a:pt x="1178" y="573"/>
                  </a:cubicBezTo>
                  <a:cubicBezTo>
                    <a:pt x="1178" y="574"/>
                    <a:pt x="1179" y="574"/>
                    <a:pt x="1179" y="575"/>
                  </a:cubicBezTo>
                  <a:cubicBezTo>
                    <a:pt x="1183" y="575"/>
                    <a:pt x="1183" y="575"/>
                    <a:pt x="1184" y="576"/>
                  </a:cubicBezTo>
                  <a:cubicBezTo>
                    <a:pt x="1184" y="579"/>
                    <a:pt x="1184" y="579"/>
                    <a:pt x="1184" y="579"/>
                  </a:cubicBezTo>
                  <a:cubicBezTo>
                    <a:pt x="1185" y="580"/>
                    <a:pt x="1185" y="580"/>
                    <a:pt x="1185" y="580"/>
                  </a:cubicBezTo>
                  <a:cubicBezTo>
                    <a:pt x="1185" y="579"/>
                    <a:pt x="1185" y="578"/>
                    <a:pt x="1186" y="578"/>
                  </a:cubicBezTo>
                  <a:cubicBezTo>
                    <a:pt x="1186" y="577"/>
                    <a:pt x="1186" y="577"/>
                    <a:pt x="1186" y="577"/>
                  </a:cubicBezTo>
                  <a:cubicBezTo>
                    <a:pt x="1188" y="578"/>
                    <a:pt x="1189" y="579"/>
                    <a:pt x="1190" y="579"/>
                  </a:cubicBezTo>
                  <a:cubicBezTo>
                    <a:pt x="1191" y="579"/>
                    <a:pt x="1191" y="579"/>
                    <a:pt x="1192" y="578"/>
                  </a:cubicBezTo>
                  <a:cubicBezTo>
                    <a:pt x="1194" y="583"/>
                    <a:pt x="1194" y="583"/>
                    <a:pt x="1195" y="585"/>
                  </a:cubicBezTo>
                  <a:cubicBezTo>
                    <a:pt x="1197" y="585"/>
                    <a:pt x="1200" y="585"/>
                    <a:pt x="1203" y="585"/>
                  </a:cubicBezTo>
                  <a:cubicBezTo>
                    <a:pt x="1203" y="580"/>
                    <a:pt x="1203" y="580"/>
                    <a:pt x="1204" y="578"/>
                  </a:cubicBezTo>
                  <a:cubicBezTo>
                    <a:pt x="1213" y="578"/>
                    <a:pt x="1223" y="590"/>
                    <a:pt x="1230" y="580"/>
                  </a:cubicBezTo>
                  <a:cubicBezTo>
                    <a:pt x="1231" y="580"/>
                    <a:pt x="1231" y="580"/>
                    <a:pt x="1237" y="582"/>
                  </a:cubicBezTo>
                  <a:cubicBezTo>
                    <a:pt x="1237" y="581"/>
                    <a:pt x="1238" y="580"/>
                    <a:pt x="1239" y="578"/>
                  </a:cubicBezTo>
                  <a:cubicBezTo>
                    <a:pt x="1239" y="578"/>
                    <a:pt x="1239" y="578"/>
                    <a:pt x="1239" y="578"/>
                  </a:cubicBezTo>
                  <a:cubicBezTo>
                    <a:pt x="1240" y="579"/>
                    <a:pt x="1240" y="581"/>
                    <a:pt x="1241" y="582"/>
                  </a:cubicBezTo>
                  <a:cubicBezTo>
                    <a:pt x="1240" y="583"/>
                    <a:pt x="1239" y="584"/>
                    <a:pt x="1238" y="585"/>
                  </a:cubicBezTo>
                  <a:cubicBezTo>
                    <a:pt x="1245" y="601"/>
                    <a:pt x="1235" y="635"/>
                    <a:pt x="1232" y="641"/>
                  </a:cubicBezTo>
                  <a:cubicBezTo>
                    <a:pt x="1233" y="644"/>
                    <a:pt x="1233" y="647"/>
                    <a:pt x="1233" y="650"/>
                  </a:cubicBezTo>
                  <a:cubicBezTo>
                    <a:pt x="1233" y="647"/>
                    <a:pt x="1232" y="645"/>
                    <a:pt x="1231" y="642"/>
                  </a:cubicBezTo>
                  <a:cubicBezTo>
                    <a:pt x="1231" y="642"/>
                    <a:pt x="1218" y="648"/>
                    <a:pt x="1214" y="640"/>
                  </a:cubicBezTo>
                  <a:cubicBezTo>
                    <a:pt x="1205" y="638"/>
                    <a:pt x="1201" y="641"/>
                    <a:pt x="1199" y="643"/>
                  </a:cubicBezTo>
                  <a:cubicBezTo>
                    <a:pt x="1197" y="645"/>
                    <a:pt x="1197" y="645"/>
                    <a:pt x="1174" y="637"/>
                  </a:cubicBezTo>
                  <a:cubicBezTo>
                    <a:pt x="1172" y="637"/>
                    <a:pt x="1171" y="637"/>
                    <a:pt x="1171" y="637"/>
                  </a:cubicBezTo>
                  <a:cubicBezTo>
                    <a:pt x="1171" y="637"/>
                    <a:pt x="1170" y="637"/>
                    <a:pt x="1170" y="637"/>
                  </a:cubicBezTo>
                  <a:cubicBezTo>
                    <a:pt x="1169" y="637"/>
                    <a:pt x="1169" y="637"/>
                    <a:pt x="1169" y="637"/>
                  </a:cubicBezTo>
                  <a:cubicBezTo>
                    <a:pt x="1168" y="637"/>
                    <a:pt x="1168" y="637"/>
                    <a:pt x="1168" y="637"/>
                  </a:cubicBezTo>
                  <a:cubicBezTo>
                    <a:pt x="1167" y="637"/>
                    <a:pt x="1167" y="637"/>
                    <a:pt x="1166" y="637"/>
                  </a:cubicBezTo>
                  <a:cubicBezTo>
                    <a:pt x="1166" y="636"/>
                    <a:pt x="1166" y="636"/>
                    <a:pt x="1165" y="636"/>
                  </a:cubicBezTo>
                  <a:cubicBezTo>
                    <a:pt x="1165" y="636"/>
                    <a:pt x="1165" y="636"/>
                    <a:pt x="1164" y="636"/>
                  </a:cubicBezTo>
                  <a:cubicBezTo>
                    <a:pt x="1164" y="636"/>
                    <a:pt x="1163" y="636"/>
                    <a:pt x="1163" y="636"/>
                  </a:cubicBezTo>
                  <a:cubicBezTo>
                    <a:pt x="1162" y="635"/>
                    <a:pt x="1162" y="634"/>
                    <a:pt x="1161" y="633"/>
                  </a:cubicBezTo>
                  <a:cubicBezTo>
                    <a:pt x="1160" y="631"/>
                    <a:pt x="1160" y="631"/>
                    <a:pt x="1159" y="631"/>
                  </a:cubicBezTo>
                  <a:cubicBezTo>
                    <a:pt x="1159" y="631"/>
                    <a:pt x="1159" y="631"/>
                    <a:pt x="1159" y="631"/>
                  </a:cubicBezTo>
                  <a:cubicBezTo>
                    <a:pt x="1159" y="631"/>
                    <a:pt x="1158" y="631"/>
                    <a:pt x="1158" y="631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158" y="631"/>
                    <a:pt x="1157" y="631"/>
                    <a:pt x="1157" y="631"/>
                  </a:cubicBezTo>
                  <a:cubicBezTo>
                    <a:pt x="1157" y="631"/>
                    <a:pt x="1157" y="631"/>
                    <a:pt x="1157" y="631"/>
                  </a:cubicBezTo>
                  <a:cubicBezTo>
                    <a:pt x="1157" y="631"/>
                    <a:pt x="1156" y="631"/>
                    <a:pt x="1156" y="631"/>
                  </a:cubicBezTo>
                  <a:cubicBezTo>
                    <a:pt x="1156" y="631"/>
                    <a:pt x="1156" y="631"/>
                    <a:pt x="1156" y="631"/>
                  </a:cubicBezTo>
                  <a:cubicBezTo>
                    <a:pt x="1123" y="622"/>
                    <a:pt x="1123" y="622"/>
                    <a:pt x="1123" y="623"/>
                  </a:cubicBezTo>
                  <a:cubicBezTo>
                    <a:pt x="1114" y="628"/>
                    <a:pt x="1120" y="650"/>
                    <a:pt x="1107" y="646"/>
                  </a:cubicBezTo>
                  <a:cubicBezTo>
                    <a:pt x="1087" y="641"/>
                    <a:pt x="1074" y="627"/>
                    <a:pt x="1062" y="615"/>
                  </a:cubicBezTo>
                  <a:cubicBezTo>
                    <a:pt x="1051" y="603"/>
                    <a:pt x="1028" y="612"/>
                    <a:pt x="1020" y="593"/>
                  </a:cubicBezTo>
                  <a:cubicBezTo>
                    <a:pt x="1031" y="584"/>
                    <a:pt x="1031" y="584"/>
                    <a:pt x="1025" y="571"/>
                  </a:cubicBezTo>
                  <a:cubicBezTo>
                    <a:pt x="1027" y="569"/>
                    <a:pt x="1029" y="566"/>
                    <a:pt x="1030" y="564"/>
                  </a:cubicBezTo>
                  <a:cubicBezTo>
                    <a:pt x="1028" y="563"/>
                    <a:pt x="1025" y="563"/>
                    <a:pt x="1023" y="564"/>
                  </a:cubicBezTo>
                  <a:cubicBezTo>
                    <a:pt x="1022" y="560"/>
                    <a:pt x="1021" y="559"/>
                    <a:pt x="1017" y="557"/>
                  </a:cubicBezTo>
                  <a:cubicBezTo>
                    <a:pt x="998" y="559"/>
                    <a:pt x="998" y="559"/>
                    <a:pt x="993" y="557"/>
                  </a:cubicBezTo>
                  <a:cubicBezTo>
                    <a:pt x="990" y="558"/>
                    <a:pt x="989" y="559"/>
                    <a:pt x="984" y="556"/>
                  </a:cubicBezTo>
                  <a:cubicBezTo>
                    <a:pt x="961" y="563"/>
                    <a:pt x="936" y="546"/>
                    <a:pt x="914" y="561"/>
                  </a:cubicBezTo>
                  <a:cubicBezTo>
                    <a:pt x="904" y="556"/>
                    <a:pt x="893" y="573"/>
                    <a:pt x="884" y="563"/>
                  </a:cubicBezTo>
                  <a:cubicBezTo>
                    <a:pt x="876" y="554"/>
                    <a:pt x="862" y="560"/>
                    <a:pt x="855" y="551"/>
                  </a:cubicBezTo>
                  <a:cubicBezTo>
                    <a:pt x="803" y="592"/>
                    <a:pt x="803" y="592"/>
                    <a:pt x="803" y="592"/>
                  </a:cubicBezTo>
                  <a:cubicBezTo>
                    <a:pt x="797" y="598"/>
                    <a:pt x="806" y="607"/>
                    <a:pt x="799" y="613"/>
                  </a:cubicBezTo>
                  <a:cubicBezTo>
                    <a:pt x="787" y="622"/>
                    <a:pt x="771" y="617"/>
                    <a:pt x="760" y="627"/>
                  </a:cubicBezTo>
                  <a:cubicBezTo>
                    <a:pt x="734" y="651"/>
                    <a:pt x="702" y="682"/>
                    <a:pt x="700" y="693"/>
                  </a:cubicBezTo>
                  <a:cubicBezTo>
                    <a:pt x="720" y="700"/>
                    <a:pt x="700" y="750"/>
                    <a:pt x="687" y="756"/>
                  </a:cubicBezTo>
                  <a:cubicBezTo>
                    <a:pt x="686" y="757"/>
                    <a:pt x="684" y="757"/>
                    <a:pt x="683" y="758"/>
                  </a:cubicBezTo>
                  <a:cubicBezTo>
                    <a:pt x="687" y="762"/>
                    <a:pt x="689" y="767"/>
                    <a:pt x="692" y="771"/>
                  </a:cubicBezTo>
                  <a:cubicBezTo>
                    <a:pt x="687" y="777"/>
                    <a:pt x="687" y="777"/>
                    <a:pt x="687" y="784"/>
                  </a:cubicBezTo>
                  <a:cubicBezTo>
                    <a:pt x="688" y="785"/>
                    <a:pt x="690" y="787"/>
                    <a:pt x="691" y="789"/>
                  </a:cubicBezTo>
                  <a:cubicBezTo>
                    <a:pt x="695" y="792"/>
                    <a:pt x="700" y="792"/>
                    <a:pt x="704" y="794"/>
                  </a:cubicBezTo>
                  <a:cubicBezTo>
                    <a:pt x="702" y="795"/>
                    <a:pt x="701" y="798"/>
                    <a:pt x="700" y="800"/>
                  </a:cubicBezTo>
                  <a:cubicBezTo>
                    <a:pt x="702" y="800"/>
                    <a:pt x="703" y="802"/>
                    <a:pt x="704" y="804"/>
                  </a:cubicBezTo>
                  <a:cubicBezTo>
                    <a:pt x="705" y="805"/>
                    <a:pt x="706" y="805"/>
                    <a:pt x="707" y="806"/>
                  </a:cubicBezTo>
                  <a:cubicBezTo>
                    <a:pt x="707" y="808"/>
                    <a:pt x="707" y="808"/>
                    <a:pt x="721" y="826"/>
                  </a:cubicBezTo>
                  <a:cubicBezTo>
                    <a:pt x="722" y="827"/>
                    <a:pt x="722" y="827"/>
                    <a:pt x="722" y="827"/>
                  </a:cubicBezTo>
                  <a:cubicBezTo>
                    <a:pt x="721" y="827"/>
                    <a:pt x="721" y="827"/>
                    <a:pt x="721" y="827"/>
                  </a:cubicBezTo>
                  <a:cubicBezTo>
                    <a:pt x="721" y="827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30"/>
                    <a:pt x="721" y="830"/>
                    <a:pt x="721" y="830"/>
                  </a:cubicBezTo>
                  <a:cubicBezTo>
                    <a:pt x="723" y="832"/>
                    <a:pt x="723" y="832"/>
                    <a:pt x="723" y="832"/>
                  </a:cubicBezTo>
                  <a:cubicBezTo>
                    <a:pt x="722" y="832"/>
                    <a:pt x="721" y="833"/>
                    <a:pt x="720" y="834"/>
                  </a:cubicBezTo>
                  <a:cubicBezTo>
                    <a:pt x="720" y="834"/>
                    <a:pt x="720" y="833"/>
                    <a:pt x="720" y="833"/>
                  </a:cubicBezTo>
                  <a:cubicBezTo>
                    <a:pt x="724" y="842"/>
                    <a:pt x="776" y="884"/>
                    <a:pt x="776" y="884"/>
                  </a:cubicBezTo>
                  <a:cubicBezTo>
                    <a:pt x="777" y="884"/>
                    <a:pt x="829" y="883"/>
                    <a:pt x="830" y="883"/>
                  </a:cubicBezTo>
                  <a:cubicBezTo>
                    <a:pt x="853" y="897"/>
                    <a:pt x="910" y="881"/>
                    <a:pt x="910" y="881"/>
                  </a:cubicBezTo>
                  <a:cubicBezTo>
                    <a:pt x="916" y="884"/>
                    <a:pt x="920" y="890"/>
                    <a:pt x="925" y="894"/>
                  </a:cubicBezTo>
                  <a:cubicBezTo>
                    <a:pt x="918" y="903"/>
                    <a:pt x="932" y="908"/>
                    <a:pt x="937" y="907"/>
                  </a:cubicBezTo>
                  <a:cubicBezTo>
                    <a:pt x="943" y="906"/>
                    <a:pt x="949" y="910"/>
                    <a:pt x="954" y="905"/>
                  </a:cubicBezTo>
                  <a:cubicBezTo>
                    <a:pt x="958" y="906"/>
                    <a:pt x="960" y="906"/>
                    <a:pt x="961" y="912"/>
                  </a:cubicBezTo>
                  <a:cubicBezTo>
                    <a:pt x="963" y="913"/>
                    <a:pt x="965" y="914"/>
                    <a:pt x="967" y="915"/>
                  </a:cubicBezTo>
                  <a:cubicBezTo>
                    <a:pt x="968" y="916"/>
                    <a:pt x="968" y="916"/>
                    <a:pt x="968" y="916"/>
                  </a:cubicBezTo>
                  <a:cubicBezTo>
                    <a:pt x="967" y="916"/>
                    <a:pt x="966" y="917"/>
                    <a:pt x="965" y="918"/>
                  </a:cubicBezTo>
                  <a:cubicBezTo>
                    <a:pt x="967" y="925"/>
                    <a:pt x="967" y="925"/>
                    <a:pt x="956" y="941"/>
                  </a:cubicBezTo>
                  <a:cubicBezTo>
                    <a:pt x="956" y="941"/>
                    <a:pt x="957" y="942"/>
                    <a:pt x="958" y="943"/>
                  </a:cubicBezTo>
                  <a:cubicBezTo>
                    <a:pt x="957" y="944"/>
                    <a:pt x="956" y="945"/>
                    <a:pt x="956" y="946"/>
                  </a:cubicBezTo>
                  <a:cubicBezTo>
                    <a:pt x="956" y="947"/>
                    <a:pt x="956" y="948"/>
                    <a:pt x="956" y="949"/>
                  </a:cubicBezTo>
                  <a:cubicBezTo>
                    <a:pt x="958" y="951"/>
                    <a:pt x="958" y="951"/>
                    <a:pt x="958" y="951"/>
                  </a:cubicBezTo>
                  <a:cubicBezTo>
                    <a:pt x="957" y="951"/>
                    <a:pt x="955" y="951"/>
                    <a:pt x="954" y="950"/>
                  </a:cubicBezTo>
                  <a:cubicBezTo>
                    <a:pt x="949" y="957"/>
                    <a:pt x="949" y="957"/>
                    <a:pt x="944" y="959"/>
                  </a:cubicBezTo>
                  <a:cubicBezTo>
                    <a:pt x="944" y="961"/>
                    <a:pt x="945" y="963"/>
                    <a:pt x="947" y="964"/>
                  </a:cubicBezTo>
                  <a:cubicBezTo>
                    <a:pt x="946" y="965"/>
                    <a:pt x="946" y="967"/>
                    <a:pt x="946" y="968"/>
                  </a:cubicBezTo>
                  <a:cubicBezTo>
                    <a:pt x="948" y="974"/>
                    <a:pt x="948" y="974"/>
                    <a:pt x="951" y="975"/>
                  </a:cubicBezTo>
                  <a:cubicBezTo>
                    <a:pt x="951" y="976"/>
                    <a:pt x="950" y="976"/>
                    <a:pt x="950" y="977"/>
                  </a:cubicBezTo>
                  <a:cubicBezTo>
                    <a:pt x="962" y="989"/>
                    <a:pt x="969" y="997"/>
                    <a:pt x="966" y="1033"/>
                  </a:cubicBezTo>
                  <a:cubicBezTo>
                    <a:pt x="956" y="1040"/>
                    <a:pt x="960" y="1056"/>
                    <a:pt x="952" y="1065"/>
                  </a:cubicBezTo>
                  <a:cubicBezTo>
                    <a:pt x="916" y="1092"/>
                    <a:pt x="912" y="1107"/>
                    <a:pt x="915" y="1114"/>
                  </a:cubicBezTo>
                  <a:cubicBezTo>
                    <a:pt x="921" y="1128"/>
                    <a:pt x="919" y="1156"/>
                    <a:pt x="908" y="1167"/>
                  </a:cubicBezTo>
                  <a:cubicBezTo>
                    <a:pt x="902" y="1172"/>
                    <a:pt x="902" y="1172"/>
                    <a:pt x="904" y="1192"/>
                  </a:cubicBezTo>
                  <a:cubicBezTo>
                    <a:pt x="904" y="1193"/>
                    <a:pt x="904" y="1218"/>
                    <a:pt x="891" y="1221"/>
                  </a:cubicBezTo>
                  <a:cubicBezTo>
                    <a:pt x="890" y="1222"/>
                    <a:pt x="890" y="1222"/>
                    <a:pt x="890" y="1227"/>
                  </a:cubicBezTo>
                  <a:cubicBezTo>
                    <a:pt x="889" y="1228"/>
                    <a:pt x="887" y="1229"/>
                    <a:pt x="886" y="1230"/>
                  </a:cubicBezTo>
                  <a:cubicBezTo>
                    <a:pt x="886" y="1230"/>
                    <a:pt x="886" y="1230"/>
                    <a:pt x="886" y="1230"/>
                  </a:cubicBezTo>
                  <a:cubicBezTo>
                    <a:pt x="887" y="1230"/>
                    <a:pt x="887" y="1230"/>
                    <a:pt x="887" y="1230"/>
                  </a:cubicBezTo>
                  <a:cubicBezTo>
                    <a:pt x="888" y="1230"/>
                    <a:pt x="888" y="1230"/>
                    <a:pt x="888" y="1230"/>
                  </a:cubicBezTo>
                  <a:cubicBezTo>
                    <a:pt x="888" y="1230"/>
                    <a:pt x="889" y="1229"/>
                    <a:pt x="889" y="1229"/>
                  </a:cubicBezTo>
                  <a:cubicBezTo>
                    <a:pt x="889" y="1230"/>
                    <a:pt x="889" y="1230"/>
                    <a:pt x="889" y="1231"/>
                  </a:cubicBezTo>
                  <a:cubicBezTo>
                    <a:pt x="890" y="1231"/>
                    <a:pt x="891" y="1231"/>
                    <a:pt x="891" y="1232"/>
                  </a:cubicBezTo>
                  <a:cubicBezTo>
                    <a:pt x="891" y="1232"/>
                    <a:pt x="891" y="1232"/>
                    <a:pt x="891" y="1233"/>
                  </a:cubicBezTo>
                  <a:cubicBezTo>
                    <a:pt x="935" y="1232"/>
                    <a:pt x="935" y="1232"/>
                    <a:pt x="935" y="1232"/>
                  </a:cubicBezTo>
                  <a:cubicBezTo>
                    <a:pt x="937" y="1232"/>
                    <a:pt x="949" y="1230"/>
                    <a:pt x="949" y="1230"/>
                  </a:cubicBezTo>
                  <a:cubicBezTo>
                    <a:pt x="949" y="1230"/>
                    <a:pt x="1018" y="1200"/>
                    <a:pt x="1032" y="1182"/>
                  </a:cubicBezTo>
                  <a:cubicBezTo>
                    <a:pt x="1032" y="1182"/>
                    <a:pt x="1032" y="1181"/>
                    <a:pt x="1032" y="1180"/>
                  </a:cubicBezTo>
                  <a:cubicBezTo>
                    <a:pt x="1041" y="1174"/>
                    <a:pt x="1053" y="1173"/>
                    <a:pt x="1062" y="1166"/>
                  </a:cubicBezTo>
                  <a:cubicBezTo>
                    <a:pt x="1062" y="1165"/>
                    <a:pt x="1062" y="1164"/>
                    <a:pt x="1063" y="1164"/>
                  </a:cubicBezTo>
                  <a:cubicBezTo>
                    <a:pt x="1066" y="1161"/>
                    <a:pt x="1068" y="1160"/>
                    <a:pt x="1074" y="1152"/>
                  </a:cubicBezTo>
                  <a:cubicBezTo>
                    <a:pt x="1073" y="1153"/>
                    <a:pt x="1073" y="1153"/>
                    <a:pt x="1072" y="1153"/>
                  </a:cubicBezTo>
                  <a:cubicBezTo>
                    <a:pt x="1074" y="1148"/>
                    <a:pt x="1078" y="1146"/>
                    <a:pt x="1079" y="1141"/>
                  </a:cubicBezTo>
                  <a:cubicBezTo>
                    <a:pt x="1079" y="1140"/>
                    <a:pt x="1079" y="1140"/>
                    <a:pt x="1079" y="1140"/>
                  </a:cubicBezTo>
                  <a:cubicBezTo>
                    <a:pt x="1079" y="1139"/>
                    <a:pt x="1079" y="1139"/>
                    <a:pt x="1080" y="1139"/>
                  </a:cubicBezTo>
                  <a:cubicBezTo>
                    <a:pt x="1080" y="1139"/>
                    <a:pt x="1080" y="1139"/>
                    <a:pt x="1080" y="1138"/>
                  </a:cubicBezTo>
                  <a:cubicBezTo>
                    <a:pt x="1080" y="1138"/>
                    <a:pt x="1080" y="1138"/>
                    <a:pt x="1081" y="1138"/>
                  </a:cubicBezTo>
                  <a:cubicBezTo>
                    <a:pt x="1081" y="1138"/>
                    <a:pt x="1081" y="1137"/>
                    <a:pt x="1081" y="1137"/>
                  </a:cubicBezTo>
                  <a:cubicBezTo>
                    <a:pt x="1081" y="1137"/>
                    <a:pt x="1081" y="1137"/>
                    <a:pt x="1082" y="1136"/>
                  </a:cubicBezTo>
                  <a:cubicBezTo>
                    <a:pt x="1082" y="1136"/>
                    <a:pt x="1082" y="1136"/>
                    <a:pt x="1082" y="1136"/>
                  </a:cubicBezTo>
                  <a:cubicBezTo>
                    <a:pt x="1082" y="1136"/>
                    <a:pt x="1082" y="1135"/>
                    <a:pt x="1082" y="1135"/>
                  </a:cubicBezTo>
                  <a:cubicBezTo>
                    <a:pt x="1130" y="1110"/>
                    <a:pt x="1130" y="1110"/>
                    <a:pt x="1146" y="1095"/>
                  </a:cubicBezTo>
                  <a:cubicBezTo>
                    <a:pt x="1147" y="1093"/>
                    <a:pt x="1147" y="1093"/>
                    <a:pt x="1147" y="1093"/>
                  </a:cubicBezTo>
                  <a:cubicBezTo>
                    <a:pt x="1147" y="1091"/>
                    <a:pt x="1148" y="1090"/>
                    <a:pt x="1157" y="1076"/>
                  </a:cubicBezTo>
                  <a:cubicBezTo>
                    <a:pt x="1157" y="1076"/>
                    <a:pt x="1157" y="1076"/>
                    <a:pt x="1157" y="1076"/>
                  </a:cubicBezTo>
                  <a:cubicBezTo>
                    <a:pt x="1166" y="1058"/>
                    <a:pt x="1170" y="1035"/>
                    <a:pt x="1182" y="1017"/>
                  </a:cubicBezTo>
                  <a:cubicBezTo>
                    <a:pt x="1186" y="1010"/>
                    <a:pt x="1234" y="960"/>
                    <a:pt x="1236" y="957"/>
                  </a:cubicBezTo>
                  <a:cubicBezTo>
                    <a:pt x="1272" y="925"/>
                    <a:pt x="1281" y="904"/>
                    <a:pt x="1302" y="850"/>
                  </a:cubicBezTo>
                  <a:cubicBezTo>
                    <a:pt x="1302" y="849"/>
                    <a:pt x="1302" y="849"/>
                    <a:pt x="1302" y="849"/>
                  </a:cubicBezTo>
                  <a:cubicBezTo>
                    <a:pt x="1301" y="849"/>
                    <a:pt x="1301" y="849"/>
                    <a:pt x="1294" y="855"/>
                  </a:cubicBezTo>
                  <a:cubicBezTo>
                    <a:pt x="1293" y="855"/>
                    <a:pt x="1291" y="855"/>
                    <a:pt x="1290" y="855"/>
                  </a:cubicBezTo>
                  <a:cubicBezTo>
                    <a:pt x="1290" y="855"/>
                    <a:pt x="1289" y="856"/>
                    <a:pt x="1288" y="857"/>
                  </a:cubicBezTo>
                  <a:cubicBezTo>
                    <a:pt x="1285" y="857"/>
                    <a:pt x="1285" y="857"/>
                    <a:pt x="1285" y="857"/>
                  </a:cubicBezTo>
                  <a:cubicBezTo>
                    <a:pt x="1283" y="859"/>
                    <a:pt x="1281" y="861"/>
                    <a:pt x="1280" y="862"/>
                  </a:cubicBezTo>
                  <a:cubicBezTo>
                    <a:pt x="1279" y="862"/>
                    <a:pt x="1278" y="861"/>
                    <a:pt x="1277" y="861"/>
                  </a:cubicBezTo>
                  <a:cubicBezTo>
                    <a:pt x="1275" y="862"/>
                    <a:pt x="1273" y="864"/>
                    <a:pt x="1271" y="865"/>
                  </a:cubicBezTo>
                  <a:cubicBezTo>
                    <a:pt x="1271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6" y="859"/>
                    <a:pt x="1266" y="859"/>
                    <a:pt x="1266" y="855"/>
                  </a:cubicBezTo>
                  <a:cubicBezTo>
                    <a:pt x="1264" y="855"/>
                    <a:pt x="1263" y="855"/>
                    <a:pt x="1262" y="854"/>
                  </a:cubicBezTo>
                  <a:cubicBezTo>
                    <a:pt x="1262" y="854"/>
                    <a:pt x="1262" y="854"/>
                    <a:pt x="1262" y="854"/>
                  </a:cubicBezTo>
                  <a:cubicBezTo>
                    <a:pt x="1277" y="842"/>
                    <a:pt x="1257" y="819"/>
                    <a:pt x="1256" y="819"/>
                  </a:cubicBezTo>
                  <a:cubicBezTo>
                    <a:pt x="1256" y="818"/>
                    <a:pt x="1256" y="816"/>
                    <a:pt x="1256" y="815"/>
                  </a:cubicBezTo>
                  <a:cubicBezTo>
                    <a:pt x="1255" y="816"/>
                    <a:pt x="1254" y="818"/>
                    <a:pt x="1254" y="818"/>
                  </a:cubicBezTo>
                  <a:cubicBezTo>
                    <a:pt x="1240" y="723"/>
                    <a:pt x="1240" y="723"/>
                    <a:pt x="1240" y="723"/>
                  </a:cubicBezTo>
                  <a:cubicBezTo>
                    <a:pt x="1234" y="711"/>
                    <a:pt x="1219" y="660"/>
                    <a:pt x="1219" y="660"/>
                  </a:cubicBezTo>
                  <a:cubicBezTo>
                    <a:pt x="1219" y="659"/>
                    <a:pt x="1220" y="658"/>
                    <a:pt x="1221" y="657"/>
                  </a:cubicBezTo>
                  <a:cubicBezTo>
                    <a:pt x="1230" y="679"/>
                    <a:pt x="1230" y="679"/>
                    <a:pt x="1230" y="680"/>
                  </a:cubicBezTo>
                  <a:cubicBezTo>
                    <a:pt x="1233" y="676"/>
                    <a:pt x="1234" y="674"/>
                    <a:pt x="1235" y="671"/>
                  </a:cubicBezTo>
                  <a:cubicBezTo>
                    <a:pt x="1236" y="672"/>
                    <a:pt x="1236" y="674"/>
                    <a:pt x="1236" y="675"/>
                  </a:cubicBezTo>
                  <a:cubicBezTo>
                    <a:pt x="1239" y="686"/>
                    <a:pt x="1248" y="695"/>
                    <a:pt x="1250" y="706"/>
                  </a:cubicBezTo>
                  <a:cubicBezTo>
                    <a:pt x="1255" y="727"/>
                    <a:pt x="1264" y="746"/>
                    <a:pt x="1267" y="767"/>
                  </a:cubicBezTo>
                  <a:cubicBezTo>
                    <a:pt x="1272" y="791"/>
                    <a:pt x="1272" y="791"/>
                    <a:pt x="1271" y="828"/>
                  </a:cubicBezTo>
                  <a:cubicBezTo>
                    <a:pt x="1271" y="830"/>
                    <a:pt x="1271" y="831"/>
                    <a:pt x="1271" y="831"/>
                  </a:cubicBezTo>
                  <a:cubicBezTo>
                    <a:pt x="1271" y="831"/>
                    <a:pt x="1271" y="832"/>
                    <a:pt x="1271" y="832"/>
                  </a:cubicBezTo>
                  <a:cubicBezTo>
                    <a:pt x="1271" y="832"/>
                    <a:pt x="1271" y="833"/>
                    <a:pt x="1271" y="833"/>
                  </a:cubicBezTo>
                  <a:cubicBezTo>
                    <a:pt x="1271" y="833"/>
                    <a:pt x="1271" y="834"/>
                    <a:pt x="1271" y="834"/>
                  </a:cubicBezTo>
                  <a:cubicBezTo>
                    <a:pt x="1271" y="834"/>
                    <a:pt x="1271" y="834"/>
                    <a:pt x="1270" y="835"/>
                  </a:cubicBezTo>
                  <a:cubicBezTo>
                    <a:pt x="1270" y="835"/>
                    <a:pt x="1270" y="835"/>
                    <a:pt x="1270" y="836"/>
                  </a:cubicBezTo>
                  <a:cubicBezTo>
                    <a:pt x="1270" y="836"/>
                    <a:pt x="1270" y="836"/>
                    <a:pt x="1270" y="837"/>
                  </a:cubicBezTo>
                  <a:cubicBezTo>
                    <a:pt x="1270" y="837"/>
                    <a:pt x="1270" y="837"/>
                    <a:pt x="1270" y="838"/>
                  </a:cubicBezTo>
                  <a:cubicBezTo>
                    <a:pt x="1272" y="852"/>
                    <a:pt x="1299" y="825"/>
                    <a:pt x="1299" y="825"/>
                  </a:cubicBezTo>
                  <a:cubicBezTo>
                    <a:pt x="1315" y="804"/>
                    <a:pt x="1315" y="804"/>
                    <a:pt x="1315" y="804"/>
                  </a:cubicBezTo>
                  <a:cubicBezTo>
                    <a:pt x="1317" y="799"/>
                    <a:pt x="1321" y="791"/>
                    <a:pt x="1327" y="790"/>
                  </a:cubicBezTo>
                  <a:cubicBezTo>
                    <a:pt x="1329" y="786"/>
                    <a:pt x="1347" y="735"/>
                    <a:pt x="1345" y="718"/>
                  </a:cubicBezTo>
                  <a:cubicBezTo>
                    <a:pt x="1340" y="714"/>
                    <a:pt x="1340" y="709"/>
                    <a:pt x="1340" y="689"/>
                  </a:cubicBezTo>
                  <a:cubicBezTo>
                    <a:pt x="1340" y="689"/>
                    <a:pt x="1340" y="689"/>
                    <a:pt x="1340" y="689"/>
                  </a:cubicBezTo>
                  <a:cubicBezTo>
                    <a:pt x="1340" y="689"/>
                    <a:pt x="1334" y="712"/>
                    <a:pt x="1332" y="714"/>
                  </a:cubicBezTo>
                  <a:cubicBezTo>
                    <a:pt x="1331" y="715"/>
                    <a:pt x="1331" y="715"/>
                    <a:pt x="1324" y="716"/>
                  </a:cubicBezTo>
                  <a:cubicBezTo>
                    <a:pt x="1321" y="709"/>
                    <a:pt x="1327" y="701"/>
                    <a:pt x="1323" y="694"/>
                  </a:cubicBezTo>
                  <a:cubicBezTo>
                    <a:pt x="1322" y="695"/>
                    <a:pt x="1322" y="695"/>
                    <a:pt x="1321" y="712"/>
                  </a:cubicBezTo>
                  <a:cubicBezTo>
                    <a:pt x="1310" y="660"/>
                    <a:pt x="1310" y="660"/>
                    <a:pt x="1310" y="660"/>
                  </a:cubicBezTo>
                  <a:cubicBezTo>
                    <a:pt x="1309" y="660"/>
                    <a:pt x="1309" y="661"/>
                    <a:pt x="1308" y="661"/>
                  </a:cubicBezTo>
                  <a:cubicBezTo>
                    <a:pt x="1308" y="660"/>
                    <a:pt x="1308" y="659"/>
                    <a:pt x="1309" y="659"/>
                  </a:cubicBezTo>
                  <a:cubicBezTo>
                    <a:pt x="1309" y="658"/>
                    <a:pt x="1309" y="658"/>
                    <a:pt x="1309" y="658"/>
                  </a:cubicBezTo>
                  <a:cubicBezTo>
                    <a:pt x="1309" y="657"/>
                    <a:pt x="1309" y="655"/>
                    <a:pt x="1309" y="654"/>
                  </a:cubicBezTo>
                  <a:cubicBezTo>
                    <a:pt x="1310" y="653"/>
                    <a:pt x="1310" y="653"/>
                    <a:pt x="1311" y="652"/>
                  </a:cubicBezTo>
                  <a:cubicBezTo>
                    <a:pt x="1312" y="652"/>
                    <a:pt x="1312" y="652"/>
                    <a:pt x="1312" y="652"/>
                  </a:cubicBezTo>
                  <a:cubicBezTo>
                    <a:pt x="1313" y="651"/>
                    <a:pt x="1313" y="649"/>
                    <a:pt x="1313" y="647"/>
                  </a:cubicBezTo>
                  <a:cubicBezTo>
                    <a:pt x="1314" y="646"/>
                    <a:pt x="1314" y="646"/>
                    <a:pt x="1314" y="646"/>
                  </a:cubicBezTo>
                  <a:cubicBezTo>
                    <a:pt x="1314" y="648"/>
                    <a:pt x="1315" y="649"/>
                    <a:pt x="1315" y="651"/>
                  </a:cubicBezTo>
                  <a:cubicBezTo>
                    <a:pt x="1318" y="651"/>
                    <a:pt x="1318" y="651"/>
                    <a:pt x="1320" y="655"/>
                  </a:cubicBezTo>
                  <a:cubicBezTo>
                    <a:pt x="1321" y="657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1"/>
                    <a:pt x="1321" y="661"/>
                  </a:cubicBezTo>
                  <a:cubicBezTo>
                    <a:pt x="1321" y="664"/>
                    <a:pt x="1321" y="664"/>
                    <a:pt x="1334" y="688"/>
                  </a:cubicBezTo>
                  <a:cubicBezTo>
                    <a:pt x="1337" y="685"/>
                    <a:pt x="1337" y="681"/>
                    <a:pt x="1340" y="679"/>
                  </a:cubicBezTo>
                  <a:cubicBezTo>
                    <a:pt x="1343" y="683"/>
                    <a:pt x="1340" y="689"/>
                    <a:pt x="1343" y="694"/>
                  </a:cubicBezTo>
                  <a:cubicBezTo>
                    <a:pt x="1344" y="695"/>
                    <a:pt x="1344" y="695"/>
                    <a:pt x="1344" y="695"/>
                  </a:cubicBezTo>
                  <a:cubicBezTo>
                    <a:pt x="1344" y="694"/>
                    <a:pt x="1344" y="694"/>
                    <a:pt x="1344" y="694"/>
                  </a:cubicBezTo>
                  <a:cubicBezTo>
                    <a:pt x="1344" y="694"/>
                    <a:pt x="1344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6" y="694"/>
                    <a:pt x="1346" y="694"/>
                  </a:cubicBezTo>
                  <a:cubicBezTo>
                    <a:pt x="1346" y="694"/>
                    <a:pt x="1346" y="694"/>
                    <a:pt x="1346" y="694"/>
                  </a:cubicBezTo>
                  <a:cubicBezTo>
                    <a:pt x="1346" y="694"/>
                    <a:pt x="1346" y="695"/>
                    <a:pt x="1346" y="696"/>
                  </a:cubicBezTo>
                  <a:cubicBezTo>
                    <a:pt x="1348" y="695"/>
                    <a:pt x="1349" y="696"/>
                    <a:pt x="1350" y="696"/>
                  </a:cubicBezTo>
                  <a:cubicBezTo>
                    <a:pt x="1351" y="696"/>
                    <a:pt x="1352" y="696"/>
                    <a:pt x="1352" y="696"/>
                  </a:cubicBezTo>
                  <a:cubicBezTo>
                    <a:pt x="1353" y="694"/>
                    <a:pt x="1353" y="694"/>
                    <a:pt x="1353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1"/>
                    <a:pt x="1357" y="689"/>
                    <a:pt x="1358" y="687"/>
                  </a:cubicBezTo>
                  <a:cubicBezTo>
                    <a:pt x="1359" y="691"/>
                    <a:pt x="1359" y="703"/>
                    <a:pt x="1359" y="711"/>
                  </a:cubicBezTo>
                  <a:cubicBezTo>
                    <a:pt x="1359" y="700"/>
                    <a:pt x="1360" y="689"/>
                    <a:pt x="1361" y="680"/>
                  </a:cubicBezTo>
                  <a:cubicBezTo>
                    <a:pt x="1359" y="607"/>
                    <a:pt x="1359" y="607"/>
                    <a:pt x="1354" y="570"/>
                  </a:cubicBezTo>
                  <a:close/>
                  <a:moveTo>
                    <a:pt x="1172" y="194"/>
                  </a:moveTo>
                  <a:cubicBezTo>
                    <a:pt x="1174" y="197"/>
                    <a:pt x="1177" y="200"/>
                    <a:pt x="1179" y="203"/>
                  </a:cubicBezTo>
                  <a:cubicBezTo>
                    <a:pt x="1177" y="203"/>
                    <a:pt x="1177" y="203"/>
                    <a:pt x="1169" y="192"/>
                  </a:cubicBezTo>
                  <a:cubicBezTo>
                    <a:pt x="1167" y="189"/>
                    <a:pt x="1164" y="187"/>
                    <a:pt x="1161" y="184"/>
                  </a:cubicBezTo>
                  <a:cubicBezTo>
                    <a:pt x="1165" y="187"/>
                    <a:pt x="1168" y="190"/>
                    <a:pt x="1171" y="194"/>
                  </a:cubicBezTo>
                  <a:cubicBezTo>
                    <a:pt x="1178" y="200"/>
                    <a:pt x="1184" y="207"/>
                    <a:pt x="1190" y="214"/>
                  </a:cubicBezTo>
                  <a:cubicBezTo>
                    <a:pt x="1184" y="207"/>
                    <a:pt x="1178" y="201"/>
                    <a:pt x="1172" y="194"/>
                  </a:cubicBezTo>
                  <a:close/>
                  <a:moveTo>
                    <a:pt x="1168" y="522"/>
                  </a:moveTo>
                  <a:cubicBezTo>
                    <a:pt x="1167" y="521"/>
                    <a:pt x="1167" y="521"/>
                    <a:pt x="1165" y="521"/>
                  </a:cubicBezTo>
                  <a:cubicBezTo>
                    <a:pt x="1166" y="520"/>
                    <a:pt x="1166" y="520"/>
                    <a:pt x="1166" y="520"/>
                  </a:cubicBezTo>
                  <a:cubicBezTo>
                    <a:pt x="1167" y="521"/>
                    <a:pt x="1167" y="521"/>
                    <a:pt x="1167" y="521"/>
                  </a:cubicBezTo>
                  <a:cubicBezTo>
                    <a:pt x="1168" y="521"/>
                    <a:pt x="1168" y="521"/>
                    <a:pt x="1168" y="522"/>
                  </a:cubicBezTo>
                  <a:close/>
                  <a:moveTo>
                    <a:pt x="1324" y="573"/>
                  </a:moveTo>
                  <a:cubicBezTo>
                    <a:pt x="1301" y="584"/>
                    <a:pt x="1302" y="548"/>
                    <a:pt x="1302" y="547"/>
                  </a:cubicBezTo>
                  <a:cubicBezTo>
                    <a:pt x="1303" y="547"/>
                    <a:pt x="1303" y="547"/>
                    <a:pt x="1303" y="547"/>
                  </a:cubicBezTo>
                  <a:cubicBezTo>
                    <a:pt x="1304" y="549"/>
                    <a:pt x="1304" y="549"/>
                    <a:pt x="1304" y="549"/>
                  </a:cubicBezTo>
                  <a:cubicBezTo>
                    <a:pt x="1303" y="544"/>
                    <a:pt x="1303" y="534"/>
                    <a:pt x="1303" y="534"/>
                  </a:cubicBezTo>
                  <a:cubicBezTo>
                    <a:pt x="1303" y="534"/>
                    <a:pt x="1304" y="533"/>
                    <a:pt x="1304" y="533"/>
                  </a:cubicBezTo>
                  <a:cubicBezTo>
                    <a:pt x="1305" y="534"/>
                    <a:pt x="1305" y="534"/>
                    <a:pt x="1305" y="534"/>
                  </a:cubicBezTo>
                  <a:cubicBezTo>
                    <a:pt x="1305" y="532"/>
                    <a:pt x="1305" y="532"/>
                    <a:pt x="1305" y="532"/>
                  </a:cubicBezTo>
                  <a:cubicBezTo>
                    <a:pt x="1305" y="532"/>
                    <a:pt x="1304" y="531"/>
                    <a:pt x="1304" y="531"/>
                  </a:cubicBezTo>
                  <a:cubicBezTo>
                    <a:pt x="1292" y="527"/>
                    <a:pt x="1299" y="512"/>
                    <a:pt x="1289" y="507"/>
                  </a:cubicBezTo>
                  <a:cubicBezTo>
                    <a:pt x="1286" y="498"/>
                    <a:pt x="1286" y="498"/>
                    <a:pt x="1285" y="494"/>
                  </a:cubicBezTo>
                  <a:cubicBezTo>
                    <a:pt x="1285" y="493"/>
                    <a:pt x="1285" y="493"/>
                    <a:pt x="1285" y="492"/>
                  </a:cubicBezTo>
                  <a:cubicBezTo>
                    <a:pt x="1285" y="492"/>
                    <a:pt x="1285" y="492"/>
                    <a:pt x="1285" y="492"/>
                  </a:cubicBezTo>
                  <a:cubicBezTo>
                    <a:pt x="1285" y="493"/>
                    <a:pt x="1285" y="494"/>
                    <a:pt x="1285" y="495"/>
                  </a:cubicBezTo>
                  <a:cubicBezTo>
                    <a:pt x="1285" y="496"/>
                    <a:pt x="1285" y="496"/>
                    <a:pt x="1285" y="496"/>
                  </a:cubicBezTo>
                  <a:cubicBezTo>
                    <a:pt x="1283" y="489"/>
                    <a:pt x="1282" y="488"/>
                    <a:pt x="1279" y="486"/>
                  </a:cubicBezTo>
                  <a:cubicBezTo>
                    <a:pt x="1279" y="485"/>
                    <a:pt x="1279" y="485"/>
                    <a:pt x="1279" y="485"/>
                  </a:cubicBezTo>
                  <a:cubicBezTo>
                    <a:pt x="1279" y="483"/>
                    <a:pt x="1279" y="481"/>
                    <a:pt x="1279" y="479"/>
                  </a:cubicBezTo>
                  <a:cubicBezTo>
                    <a:pt x="1279" y="479"/>
                    <a:pt x="1279" y="479"/>
                    <a:pt x="1279" y="479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6"/>
                    <a:pt x="1278" y="470"/>
                  </a:cubicBezTo>
                  <a:cubicBezTo>
                    <a:pt x="1280" y="470"/>
                    <a:pt x="1281" y="469"/>
                    <a:pt x="1282" y="468"/>
                  </a:cubicBezTo>
                  <a:cubicBezTo>
                    <a:pt x="1282" y="466"/>
                    <a:pt x="1282" y="466"/>
                    <a:pt x="1286" y="453"/>
                  </a:cubicBezTo>
                  <a:cubicBezTo>
                    <a:pt x="1288" y="453"/>
                    <a:pt x="1290" y="454"/>
                    <a:pt x="1291" y="455"/>
                  </a:cubicBezTo>
                  <a:cubicBezTo>
                    <a:pt x="1291" y="455"/>
                    <a:pt x="1292" y="454"/>
                    <a:pt x="1293" y="454"/>
                  </a:cubicBezTo>
                  <a:cubicBezTo>
                    <a:pt x="1298" y="459"/>
                    <a:pt x="1297" y="466"/>
                    <a:pt x="1300" y="472"/>
                  </a:cubicBezTo>
                  <a:cubicBezTo>
                    <a:pt x="1298" y="472"/>
                    <a:pt x="1296" y="472"/>
                    <a:pt x="1295" y="472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4"/>
                    <a:pt x="1294" y="475"/>
                    <a:pt x="1294" y="476"/>
                  </a:cubicBezTo>
                  <a:cubicBezTo>
                    <a:pt x="1294" y="479"/>
                    <a:pt x="1294" y="479"/>
                    <a:pt x="1297" y="482"/>
                  </a:cubicBezTo>
                  <a:cubicBezTo>
                    <a:pt x="1296" y="483"/>
                    <a:pt x="1294" y="483"/>
                    <a:pt x="1293" y="482"/>
                  </a:cubicBezTo>
                  <a:cubicBezTo>
                    <a:pt x="1293" y="482"/>
                    <a:pt x="1293" y="482"/>
                    <a:pt x="1293" y="482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6"/>
                    <a:pt x="1294" y="486"/>
                    <a:pt x="1294" y="486"/>
                  </a:cubicBezTo>
                  <a:cubicBezTo>
                    <a:pt x="1296" y="487"/>
                    <a:pt x="1297" y="488"/>
                    <a:pt x="1300" y="497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4" y="503"/>
                    <a:pt x="1304" y="503"/>
                    <a:pt x="1307" y="503"/>
                  </a:cubicBezTo>
                  <a:cubicBezTo>
                    <a:pt x="1308" y="507"/>
                    <a:pt x="1306" y="512"/>
                    <a:pt x="1310" y="516"/>
                  </a:cubicBezTo>
                  <a:cubicBezTo>
                    <a:pt x="1310" y="518"/>
                    <a:pt x="1310" y="518"/>
                    <a:pt x="1312" y="521"/>
                  </a:cubicBezTo>
                  <a:cubicBezTo>
                    <a:pt x="1312" y="521"/>
                    <a:pt x="1312" y="522"/>
                    <a:pt x="1312" y="522"/>
                  </a:cubicBezTo>
                  <a:cubicBezTo>
                    <a:pt x="1311" y="518"/>
                    <a:pt x="1310" y="515"/>
                    <a:pt x="1310" y="511"/>
                  </a:cubicBezTo>
                  <a:cubicBezTo>
                    <a:pt x="1310" y="511"/>
                    <a:pt x="1311" y="511"/>
                    <a:pt x="1311" y="510"/>
                  </a:cubicBezTo>
                  <a:cubicBezTo>
                    <a:pt x="1311" y="510"/>
                    <a:pt x="1321" y="521"/>
                    <a:pt x="1316" y="527"/>
                  </a:cubicBezTo>
                  <a:cubicBezTo>
                    <a:pt x="1316" y="527"/>
                    <a:pt x="1316" y="527"/>
                    <a:pt x="1316" y="527"/>
                  </a:cubicBezTo>
                  <a:cubicBezTo>
                    <a:pt x="1316" y="526"/>
                    <a:pt x="1315" y="525"/>
                    <a:pt x="1315" y="524"/>
                  </a:cubicBezTo>
                  <a:cubicBezTo>
                    <a:pt x="1314" y="525"/>
                    <a:pt x="1314" y="525"/>
                    <a:pt x="1314" y="526"/>
                  </a:cubicBezTo>
                  <a:cubicBezTo>
                    <a:pt x="1314" y="525"/>
                    <a:pt x="1313" y="525"/>
                    <a:pt x="1313" y="524"/>
                  </a:cubicBezTo>
                  <a:cubicBezTo>
                    <a:pt x="1313" y="529"/>
                    <a:pt x="1316" y="533"/>
                    <a:pt x="1317" y="538"/>
                  </a:cubicBezTo>
                  <a:cubicBezTo>
                    <a:pt x="1318" y="540"/>
                    <a:pt x="1318" y="540"/>
                    <a:pt x="1318" y="540"/>
                  </a:cubicBezTo>
                  <a:cubicBezTo>
                    <a:pt x="1317" y="542"/>
                    <a:pt x="1317" y="542"/>
                    <a:pt x="1317" y="542"/>
                  </a:cubicBezTo>
                  <a:cubicBezTo>
                    <a:pt x="1317" y="542"/>
                    <a:pt x="1317" y="543"/>
                    <a:pt x="1317" y="543"/>
                  </a:cubicBezTo>
                  <a:cubicBezTo>
                    <a:pt x="1322" y="545"/>
                    <a:pt x="1325" y="569"/>
                    <a:pt x="1324" y="573"/>
                  </a:cubicBezTo>
                  <a:close/>
                  <a:moveTo>
                    <a:pt x="1148" y="593"/>
                  </a:moveTo>
                  <a:cubicBezTo>
                    <a:pt x="1152" y="594"/>
                    <a:pt x="1155" y="594"/>
                    <a:pt x="1159" y="596"/>
                  </a:cubicBezTo>
                  <a:cubicBezTo>
                    <a:pt x="1159" y="596"/>
                    <a:pt x="1159" y="597"/>
                    <a:pt x="1159" y="597"/>
                  </a:cubicBezTo>
                  <a:cubicBezTo>
                    <a:pt x="1163" y="597"/>
                    <a:pt x="1167" y="597"/>
                    <a:pt x="1170" y="597"/>
                  </a:cubicBezTo>
                  <a:cubicBezTo>
                    <a:pt x="1171" y="596"/>
                    <a:pt x="1171" y="596"/>
                    <a:pt x="1171" y="594"/>
                  </a:cubicBezTo>
                  <a:cubicBezTo>
                    <a:pt x="1171" y="594"/>
                    <a:pt x="1171" y="594"/>
                    <a:pt x="1171" y="594"/>
                  </a:cubicBezTo>
                  <a:cubicBezTo>
                    <a:pt x="1170" y="594"/>
                    <a:pt x="1169" y="595"/>
                    <a:pt x="1167" y="596"/>
                  </a:cubicBezTo>
                  <a:cubicBezTo>
                    <a:pt x="1167" y="595"/>
                    <a:pt x="1167" y="595"/>
                    <a:pt x="1167" y="595"/>
                  </a:cubicBezTo>
                  <a:cubicBezTo>
                    <a:pt x="1167" y="594"/>
                    <a:pt x="1167" y="594"/>
                    <a:pt x="1167" y="593"/>
                  </a:cubicBezTo>
                  <a:cubicBezTo>
                    <a:pt x="1167" y="593"/>
                    <a:pt x="1167" y="593"/>
                    <a:pt x="1167" y="593"/>
                  </a:cubicBezTo>
                  <a:cubicBezTo>
                    <a:pt x="1166" y="593"/>
                    <a:pt x="1164" y="593"/>
                    <a:pt x="1163" y="593"/>
                  </a:cubicBezTo>
                  <a:cubicBezTo>
                    <a:pt x="1162" y="592"/>
                    <a:pt x="1162" y="592"/>
                    <a:pt x="1161" y="592"/>
                  </a:cubicBezTo>
                  <a:cubicBezTo>
                    <a:pt x="1159" y="591"/>
                    <a:pt x="1157" y="592"/>
                    <a:pt x="1155" y="592"/>
                  </a:cubicBezTo>
                  <a:cubicBezTo>
                    <a:pt x="1154" y="591"/>
                    <a:pt x="1154" y="591"/>
                    <a:pt x="1153" y="591"/>
                  </a:cubicBezTo>
                  <a:cubicBezTo>
                    <a:pt x="1153" y="591"/>
                    <a:pt x="1154" y="590"/>
                    <a:pt x="1154" y="590"/>
                  </a:cubicBezTo>
                  <a:cubicBezTo>
                    <a:pt x="1153" y="589"/>
                    <a:pt x="1153" y="589"/>
                    <a:pt x="1153" y="589"/>
                  </a:cubicBezTo>
                  <a:cubicBezTo>
                    <a:pt x="1152" y="590"/>
                    <a:pt x="1152" y="590"/>
                    <a:pt x="1152" y="590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49" y="589"/>
                    <a:pt x="1149" y="589"/>
                    <a:pt x="1149" y="589"/>
                  </a:cubicBezTo>
                  <a:cubicBezTo>
                    <a:pt x="1149" y="590"/>
                    <a:pt x="1148" y="591"/>
                    <a:pt x="1148" y="593"/>
                  </a:cubicBezTo>
                  <a:close/>
                  <a:moveTo>
                    <a:pt x="1358" y="718"/>
                  </a:moveTo>
                  <a:cubicBezTo>
                    <a:pt x="1358" y="717"/>
                    <a:pt x="1358" y="717"/>
                    <a:pt x="1359" y="716"/>
                  </a:cubicBezTo>
                  <a:cubicBezTo>
                    <a:pt x="1359" y="716"/>
                    <a:pt x="1359" y="714"/>
                    <a:pt x="1359" y="711"/>
                  </a:cubicBezTo>
                  <a:cubicBezTo>
                    <a:pt x="1358" y="717"/>
                    <a:pt x="1358" y="724"/>
                    <a:pt x="1358" y="729"/>
                  </a:cubicBezTo>
                  <a:cubicBezTo>
                    <a:pt x="1358" y="725"/>
                    <a:pt x="1358" y="724"/>
                    <a:pt x="1358" y="718"/>
                  </a:cubicBezTo>
                  <a:close/>
                  <a:moveTo>
                    <a:pt x="1198" y="1072"/>
                  </a:moveTo>
                  <a:cubicBezTo>
                    <a:pt x="1197" y="1072"/>
                    <a:pt x="1197" y="1072"/>
                    <a:pt x="1197" y="1073"/>
                  </a:cubicBezTo>
                  <a:cubicBezTo>
                    <a:pt x="1197" y="1073"/>
                    <a:pt x="1197" y="1073"/>
                    <a:pt x="1198" y="1073"/>
                  </a:cubicBezTo>
                  <a:cubicBezTo>
                    <a:pt x="1198" y="1072"/>
                    <a:pt x="1198" y="1072"/>
                    <a:pt x="1198" y="1072"/>
                  </a:cubicBezTo>
                  <a:close/>
                  <a:moveTo>
                    <a:pt x="955" y="920"/>
                  </a:moveTo>
                  <a:cubicBezTo>
                    <a:pt x="955" y="919"/>
                    <a:pt x="956" y="918"/>
                    <a:pt x="957" y="918"/>
                  </a:cubicBezTo>
                  <a:cubicBezTo>
                    <a:pt x="957" y="918"/>
                    <a:pt x="957" y="918"/>
                    <a:pt x="957" y="918"/>
                  </a:cubicBezTo>
                  <a:cubicBezTo>
                    <a:pt x="957" y="917"/>
                    <a:pt x="956" y="916"/>
                    <a:pt x="955" y="916"/>
                  </a:cubicBezTo>
                  <a:cubicBezTo>
                    <a:pt x="955" y="916"/>
                    <a:pt x="955" y="916"/>
                    <a:pt x="954" y="916"/>
                  </a:cubicBezTo>
                  <a:cubicBezTo>
                    <a:pt x="954" y="917"/>
                    <a:pt x="953" y="918"/>
                    <a:pt x="952" y="918"/>
                  </a:cubicBezTo>
                  <a:cubicBezTo>
                    <a:pt x="951" y="919"/>
                    <a:pt x="951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1"/>
                    <a:pt x="950" y="921"/>
                    <a:pt x="950" y="921"/>
                  </a:cubicBezTo>
                  <a:cubicBezTo>
                    <a:pt x="951" y="921"/>
                    <a:pt x="951" y="921"/>
                    <a:pt x="951" y="921"/>
                  </a:cubicBezTo>
                  <a:cubicBezTo>
                    <a:pt x="953" y="921"/>
                    <a:pt x="953" y="921"/>
                    <a:pt x="955" y="920"/>
                  </a:cubicBezTo>
                  <a:close/>
                  <a:moveTo>
                    <a:pt x="766" y="66"/>
                  </a:moveTo>
                  <a:cubicBezTo>
                    <a:pt x="765" y="67"/>
                    <a:pt x="766" y="69"/>
                    <a:pt x="767" y="69"/>
                  </a:cubicBezTo>
                  <a:cubicBezTo>
                    <a:pt x="767" y="69"/>
                    <a:pt x="768" y="68"/>
                    <a:pt x="768" y="68"/>
                  </a:cubicBezTo>
                  <a:cubicBezTo>
                    <a:pt x="768" y="68"/>
                    <a:pt x="767" y="67"/>
                    <a:pt x="766" y="66"/>
                  </a:cubicBezTo>
                  <a:cubicBezTo>
                    <a:pt x="766" y="66"/>
                    <a:pt x="766" y="66"/>
                    <a:pt x="766" y="66"/>
                  </a:cubicBezTo>
                  <a:close/>
                  <a:moveTo>
                    <a:pt x="1115" y="159"/>
                  </a:moveTo>
                  <a:cubicBezTo>
                    <a:pt x="1113" y="157"/>
                    <a:pt x="1112" y="156"/>
                    <a:pt x="1109" y="155"/>
                  </a:cubicBezTo>
                  <a:cubicBezTo>
                    <a:pt x="1108" y="154"/>
                    <a:pt x="1106" y="153"/>
                    <a:pt x="1093" y="142"/>
                  </a:cubicBezTo>
                  <a:cubicBezTo>
                    <a:pt x="1088" y="138"/>
                    <a:pt x="1084" y="133"/>
                    <a:pt x="1079" y="129"/>
                  </a:cubicBezTo>
                  <a:cubicBezTo>
                    <a:pt x="1079" y="129"/>
                    <a:pt x="1076" y="128"/>
                    <a:pt x="1076" y="128"/>
                  </a:cubicBezTo>
                  <a:cubicBezTo>
                    <a:pt x="1075" y="128"/>
                    <a:pt x="1075" y="128"/>
                    <a:pt x="1076" y="130"/>
                  </a:cubicBezTo>
                  <a:cubicBezTo>
                    <a:pt x="1076" y="131"/>
                    <a:pt x="1076" y="131"/>
                    <a:pt x="1075" y="131"/>
                  </a:cubicBezTo>
                  <a:cubicBezTo>
                    <a:pt x="1076" y="132"/>
                    <a:pt x="1080" y="136"/>
                    <a:pt x="1080" y="136"/>
                  </a:cubicBezTo>
                  <a:cubicBezTo>
                    <a:pt x="1086" y="140"/>
                    <a:pt x="1089" y="144"/>
                    <a:pt x="1089" y="144"/>
                  </a:cubicBezTo>
                  <a:cubicBezTo>
                    <a:pt x="1089" y="144"/>
                    <a:pt x="1089" y="145"/>
                    <a:pt x="1089" y="145"/>
                  </a:cubicBezTo>
                  <a:cubicBezTo>
                    <a:pt x="1088" y="144"/>
                    <a:pt x="1088" y="144"/>
                    <a:pt x="1087" y="144"/>
                  </a:cubicBezTo>
                  <a:cubicBezTo>
                    <a:pt x="1089" y="146"/>
                    <a:pt x="1094" y="151"/>
                    <a:pt x="1096" y="152"/>
                  </a:cubicBezTo>
                  <a:cubicBezTo>
                    <a:pt x="1096" y="152"/>
                    <a:pt x="1096" y="151"/>
                    <a:pt x="1096" y="151"/>
                  </a:cubicBezTo>
                  <a:cubicBezTo>
                    <a:pt x="1096" y="150"/>
                    <a:pt x="1096" y="150"/>
                    <a:pt x="1095" y="150"/>
                  </a:cubicBezTo>
                  <a:cubicBezTo>
                    <a:pt x="1097" y="150"/>
                    <a:pt x="1097" y="150"/>
                    <a:pt x="1101" y="152"/>
                  </a:cubicBezTo>
                  <a:cubicBezTo>
                    <a:pt x="1105" y="155"/>
                    <a:pt x="1105" y="155"/>
                    <a:pt x="1105" y="156"/>
                  </a:cubicBezTo>
                  <a:cubicBezTo>
                    <a:pt x="1105" y="156"/>
                    <a:pt x="1107" y="161"/>
                    <a:pt x="1110" y="159"/>
                  </a:cubicBezTo>
                  <a:cubicBezTo>
                    <a:pt x="1113" y="162"/>
                    <a:pt x="1113" y="162"/>
                    <a:pt x="1113" y="162"/>
                  </a:cubicBezTo>
                  <a:cubicBezTo>
                    <a:pt x="1113" y="161"/>
                    <a:pt x="1113" y="160"/>
                    <a:pt x="1112" y="159"/>
                  </a:cubicBezTo>
                  <a:cubicBezTo>
                    <a:pt x="1113" y="159"/>
                    <a:pt x="1113" y="159"/>
                    <a:pt x="1114" y="159"/>
                  </a:cubicBezTo>
                  <a:cubicBezTo>
                    <a:pt x="1114" y="159"/>
                    <a:pt x="1114" y="159"/>
                    <a:pt x="1115" y="159"/>
                  </a:cubicBezTo>
                  <a:close/>
                  <a:moveTo>
                    <a:pt x="900" y="54"/>
                  </a:moveTo>
                  <a:cubicBezTo>
                    <a:pt x="903" y="56"/>
                    <a:pt x="903" y="56"/>
                    <a:pt x="910" y="56"/>
                  </a:cubicBezTo>
                  <a:cubicBezTo>
                    <a:pt x="910" y="56"/>
                    <a:pt x="910" y="56"/>
                    <a:pt x="910" y="56"/>
                  </a:cubicBezTo>
                  <a:cubicBezTo>
                    <a:pt x="913" y="59"/>
                    <a:pt x="914" y="59"/>
                    <a:pt x="913" y="60"/>
                  </a:cubicBezTo>
                  <a:cubicBezTo>
                    <a:pt x="913" y="60"/>
                    <a:pt x="914" y="60"/>
                    <a:pt x="914" y="60"/>
                  </a:cubicBezTo>
                  <a:cubicBezTo>
                    <a:pt x="914" y="60"/>
                    <a:pt x="914" y="60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2"/>
                    <a:pt x="915" y="62"/>
                    <a:pt x="915" y="62"/>
                  </a:cubicBezTo>
                  <a:cubicBezTo>
                    <a:pt x="915" y="62"/>
                    <a:pt x="915" y="62"/>
                    <a:pt x="916" y="62"/>
                  </a:cubicBezTo>
                  <a:cubicBezTo>
                    <a:pt x="918" y="62"/>
                    <a:pt x="921" y="63"/>
                    <a:pt x="924" y="63"/>
                  </a:cubicBezTo>
                  <a:cubicBezTo>
                    <a:pt x="923" y="62"/>
                    <a:pt x="923" y="62"/>
                    <a:pt x="923" y="61"/>
                  </a:cubicBezTo>
                  <a:cubicBezTo>
                    <a:pt x="923" y="61"/>
                    <a:pt x="923" y="61"/>
                    <a:pt x="924" y="61"/>
                  </a:cubicBezTo>
                  <a:cubicBezTo>
                    <a:pt x="924" y="59"/>
                    <a:pt x="920" y="55"/>
                    <a:pt x="920" y="55"/>
                  </a:cubicBezTo>
                  <a:cubicBezTo>
                    <a:pt x="920" y="55"/>
                    <a:pt x="920" y="55"/>
                    <a:pt x="920" y="55"/>
                  </a:cubicBezTo>
                  <a:cubicBezTo>
                    <a:pt x="917" y="53"/>
                    <a:pt x="917" y="53"/>
                    <a:pt x="914" y="52"/>
                  </a:cubicBezTo>
                  <a:cubicBezTo>
                    <a:pt x="914" y="52"/>
                    <a:pt x="913" y="52"/>
                    <a:pt x="912" y="52"/>
                  </a:cubicBezTo>
                  <a:cubicBezTo>
                    <a:pt x="912" y="52"/>
                    <a:pt x="912" y="52"/>
                    <a:pt x="912" y="52"/>
                  </a:cubicBezTo>
                  <a:cubicBezTo>
                    <a:pt x="910" y="51"/>
                    <a:pt x="909" y="50"/>
                    <a:pt x="907" y="49"/>
                  </a:cubicBezTo>
                  <a:cubicBezTo>
                    <a:pt x="907" y="49"/>
                    <a:pt x="907" y="49"/>
                    <a:pt x="907" y="50"/>
                  </a:cubicBezTo>
                  <a:cubicBezTo>
                    <a:pt x="907" y="50"/>
                    <a:pt x="907" y="50"/>
                    <a:pt x="910" y="53"/>
                  </a:cubicBezTo>
                  <a:cubicBezTo>
                    <a:pt x="910" y="53"/>
                    <a:pt x="910" y="53"/>
                    <a:pt x="910" y="53"/>
                  </a:cubicBezTo>
                  <a:cubicBezTo>
                    <a:pt x="910" y="53"/>
                    <a:pt x="910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8" y="52"/>
                    <a:pt x="906" y="51"/>
                    <a:pt x="902" y="47"/>
                  </a:cubicBezTo>
                  <a:cubicBezTo>
                    <a:pt x="903" y="49"/>
                    <a:pt x="905" y="51"/>
                    <a:pt x="906" y="52"/>
                  </a:cubicBezTo>
                  <a:cubicBezTo>
                    <a:pt x="903" y="50"/>
                    <a:pt x="902" y="50"/>
                    <a:pt x="902" y="50"/>
                  </a:cubicBezTo>
                  <a:cubicBezTo>
                    <a:pt x="901" y="51"/>
                    <a:pt x="901" y="51"/>
                    <a:pt x="894" y="47"/>
                  </a:cubicBezTo>
                  <a:cubicBezTo>
                    <a:pt x="894" y="47"/>
                    <a:pt x="895" y="47"/>
                    <a:pt x="895" y="47"/>
                  </a:cubicBezTo>
                  <a:cubicBezTo>
                    <a:pt x="897" y="50"/>
                    <a:pt x="897" y="50"/>
                    <a:pt x="900" y="54"/>
                  </a:cubicBezTo>
                  <a:close/>
                  <a:moveTo>
                    <a:pt x="764" y="53"/>
                  </a:moveTo>
                  <a:cubicBezTo>
                    <a:pt x="763" y="54"/>
                    <a:pt x="763" y="54"/>
                    <a:pt x="763" y="54"/>
                  </a:cubicBezTo>
                  <a:cubicBezTo>
                    <a:pt x="764" y="55"/>
                    <a:pt x="764" y="55"/>
                    <a:pt x="764" y="55"/>
                  </a:cubicBezTo>
                  <a:cubicBezTo>
                    <a:pt x="765" y="55"/>
                    <a:pt x="765" y="55"/>
                    <a:pt x="765" y="56"/>
                  </a:cubicBezTo>
                  <a:cubicBezTo>
                    <a:pt x="766" y="57"/>
                    <a:pt x="766" y="57"/>
                    <a:pt x="766" y="57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7"/>
                    <a:pt x="767" y="57"/>
                  </a:cubicBezTo>
                  <a:cubicBezTo>
                    <a:pt x="766" y="56"/>
                    <a:pt x="766" y="56"/>
                    <a:pt x="765" y="55"/>
                  </a:cubicBezTo>
                  <a:cubicBezTo>
                    <a:pt x="765" y="54"/>
                    <a:pt x="765" y="54"/>
                    <a:pt x="765" y="54"/>
                  </a:cubicBezTo>
                  <a:cubicBezTo>
                    <a:pt x="764" y="53"/>
                    <a:pt x="764" y="53"/>
                    <a:pt x="764" y="53"/>
                  </a:cubicBezTo>
                  <a:cubicBezTo>
                    <a:pt x="764" y="53"/>
                    <a:pt x="764" y="53"/>
                    <a:pt x="764" y="53"/>
                  </a:cubicBezTo>
                  <a:close/>
                  <a:moveTo>
                    <a:pt x="770" y="65"/>
                  </a:moveTo>
                  <a:cubicBezTo>
                    <a:pt x="770" y="65"/>
                    <a:pt x="774" y="64"/>
                    <a:pt x="774" y="64"/>
                  </a:cubicBezTo>
                  <a:cubicBezTo>
                    <a:pt x="774" y="63"/>
                    <a:pt x="774" y="63"/>
                    <a:pt x="774" y="63"/>
                  </a:cubicBezTo>
                  <a:cubicBezTo>
                    <a:pt x="773" y="63"/>
                    <a:pt x="773" y="64"/>
                    <a:pt x="773" y="64"/>
                  </a:cubicBezTo>
                  <a:cubicBezTo>
                    <a:pt x="773" y="64"/>
                    <a:pt x="772" y="64"/>
                    <a:pt x="772" y="63"/>
                  </a:cubicBezTo>
                  <a:cubicBezTo>
                    <a:pt x="772" y="63"/>
                    <a:pt x="772" y="63"/>
                    <a:pt x="772" y="63"/>
                  </a:cubicBezTo>
                  <a:cubicBezTo>
                    <a:pt x="771" y="62"/>
                    <a:pt x="771" y="62"/>
                    <a:pt x="771" y="61"/>
                  </a:cubicBezTo>
                  <a:cubicBezTo>
                    <a:pt x="771" y="61"/>
                    <a:pt x="771" y="62"/>
                    <a:pt x="771" y="62"/>
                  </a:cubicBezTo>
                  <a:cubicBezTo>
                    <a:pt x="770" y="62"/>
                    <a:pt x="769" y="62"/>
                    <a:pt x="769" y="63"/>
                  </a:cubicBezTo>
                  <a:cubicBezTo>
                    <a:pt x="769" y="63"/>
                    <a:pt x="769" y="64"/>
                    <a:pt x="769" y="65"/>
                  </a:cubicBezTo>
                  <a:lnTo>
                    <a:pt x="770" y="65"/>
                  </a:lnTo>
                  <a:close/>
                  <a:moveTo>
                    <a:pt x="763" y="88"/>
                  </a:moveTo>
                  <a:cubicBezTo>
                    <a:pt x="763" y="88"/>
                    <a:pt x="763" y="88"/>
                    <a:pt x="763" y="88"/>
                  </a:cubicBezTo>
                  <a:cubicBezTo>
                    <a:pt x="765" y="87"/>
                    <a:pt x="765" y="87"/>
                    <a:pt x="768" y="87"/>
                  </a:cubicBezTo>
                  <a:cubicBezTo>
                    <a:pt x="768" y="86"/>
                    <a:pt x="768" y="86"/>
                    <a:pt x="768" y="86"/>
                  </a:cubicBezTo>
                  <a:cubicBezTo>
                    <a:pt x="767" y="86"/>
                    <a:pt x="767" y="86"/>
                    <a:pt x="767" y="86"/>
                  </a:cubicBezTo>
                  <a:cubicBezTo>
                    <a:pt x="766" y="86"/>
                    <a:pt x="765" y="86"/>
                    <a:pt x="764" y="86"/>
                  </a:cubicBezTo>
                  <a:cubicBezTo>
                    <a:pt x="764" y="86"/>
                    <a:pt x="763" y="86"/>
                    <a:pt x="763" y="86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63" y="88"/>
                    <a:pt x="763" y="88"/>
                  </a:cubicBezTo>
                  <a:close/>
                  <a:moveTo>
                    <a:pt x="758" y="90"/>
                  </a:moveTo>
                  <a:cubicBezTo>
                    <a:pt x="759" y="90"/>
                    <a:pt x="759" y="91"/>
                    <a:pt x="762" y="92"/>
                  </a:cubicBezTo>
                  <a:cubicBezTo>
                    <a:pt x="764" y="92"/>
                    <a:pt x="766" y="92"/>
                    <a:pt x="768" y="93"/>
                  </a:cubicBezTo>
                  <a:cubicBezTo>
                    <a:pt x="769" y="93"/>
                    <a:pt x="769" y="94"/>
                    <a:pt x="770" y="94"/>
                  </a:cubicBezTo>
                  <a:cubicBezTo>
                    <a:pt x="770" y="94"/>
                    <a:pt x="770" y="94"/>
                    <a:pt x="770" y="94"/>
                  </a:cubicBezTo>
                  <a:cubicBezTo>
                    <a:pt x="771" y="94"/>
                    <a:pt x="771" y="94"/>
                    <a:pt x="772" y="94"/>
                  </a:cubicBezTo>
                  <a:cubicBezTo>
                    <a:pt x="772" y="94"/>
                    <a:pt x="772" y="94"/>
                    <a:pt x="772" y="94"/>
                  </a:cubicBezTo>
                  <a:cubicBezTo>
                    <a:pt x="771" y="93"/>
                    <a:pt x="770" y="93"/>
                    <a:pt x="769" y="93"/>
                  </a:cubicBezTo>
                  <a:cubicBezTo>
                    <a:pt x="769" y="92"/>
                    <a:pt x="768" y="92"/>
                    <a:pt x="768" y="92"/>
                  </a:cubicBezTo>
                  <a:cubicBezTo>
                    <a:pt x="768" y="92"/>
                    <a:pt x="771" y="91"/>
                    <a:pt x="771" y="91"/>
                  </a:cubicBezTo>
                  <a:cubicBezTo>
                    <a:pt x="771" y="91"/>
                    <a:pt x="771" y="91"/>
                    <a:pt x="771" y="91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68" y="90"/>
                    <a:pt x="766" y="89"/>
                    <a:pt x="764" y="88"/>
                  </a:cubicBezTo>
                  <a:cubicBezTo>
                    <a:pt x="764" y="88"/>
                    <a:pt x="757" y="88"/>
                    <a:pt x="758" y="90"/>
                  </a:cubicBezTo>
                  <a:close/>
                  <a:moveTo>
                    <a:pt x="1034" y="89"/>
                  </a:moveTo>
                  <a:cubicBezTo>
                    <a:pt x="1035" y="90"/>
                    <a:pt x="1036" y="91"/>
                    <a:pt x="1037" y="92"/>
                  </a:cubicBezTo>
                  <a:cubicBezTo>
                    <a:pt x="1036" y="91"/>
                    <a:pt x="1035" y="91"/>
                    <a:pt x="1034" y="91"/>
                  </a:cubicBezTo>
                  <a:cubicBezTo>
                    <a:pt x="1035" y="93"/>
                    <a:pt x="1038" y="93"/>
                    <a:pt x="1040" y="96"/>
                  </a:cubicBezTo>
                  <a:cubicBezTo>
                    <a:pt x="1039" y="97"/>
                    <a:pt x="1039" y="97"/>
                    <a:pt x="1047" y="104"/>
                  </a:cubicBezTo>
                  <a:cubicBezTo>
                    <a:pt x="1047" y="104"/>
                    <a:pt x="1047" y="104"/>
                    <a:pt x="1046" y="104"/>
                  </a:cubicBezTo>
                  <a:cubicBezTo>
                    <a:pt x="1048" y="106"/>
                    <a:pt x="1051" y="107"/>
                    <a:pt x="1053" y="109"/>
                  </a:cubicBezTo>
                  <a:cubicBezTo>
                    <a:pt x="1054" y="110"/>
                    <a:pt x="1054" y="110"/>
                    <a:pt x="1059" y="115"/>
                  </a:cubicBezTo>
                  <a:cubicBezTo>
                    <a:pt x="1062" y="117"/>
                    <a:pt x="1062" y="117"/>
                    <a:pt x="1064" y="118"/>
                  </a:cubicBezTo>
                  <a:cubicBezTo>
                    <a:pt x="1064" y="118"/>
                    <a:pt x="1064" y="118"/>
                    <a:pt x="1064" y="118"/>
                  </a:cubicBezTo>
                  <a:cubicBezTo>
                    <a:pt x="1064" y="118"/>
                    <a:pt x="1064" y="118"/>
                    <a:pt x="1064" y="119"/>
                  </a:cubicBezTo>
                  <a:cubicBezTo>
                    <a:pt x="1064" y="119"/>
                    <a:pt x="1064" y="119"/>
                    <a:pt x="1067" y="123"/>
                  </a:cubicBezTo>
                  <a:cubicBezTo>
                    <a:pt x="1067" y="123"/>
                    <a:pt x="1067" y="124"/>
                    <a:pt x="1067" y="124"/>
                  </a:cubicBezTo>
                  <a:cubicBezTo>
                    <a:pt x="1071" y="126"/>
                    <a:pt x="1071" y="126"/>
                    <a:pt x="1072" y="126"/>
                  </a:cubicBezTo>
                  <a:cubicBezTo>
                    <a:pt x="1072" y="126"/>
                    <a:pt x="1072" y="126"/>
                    <a:pt x="1071" y="125"/>
                  </a:cubicBezTo>
                  <a:cubicBezTo>
                    <a:pt x="1071" y="125"/>
                    <a:pt x="1072" y="125"/>
                    <a:pt x="1072" y="125"/>
                  </a:cubicBezTo>
                  <a:cubicBezTo>
                    <a:pt x="1074" y="125"/>
                    <a:pt x="1075" y="126"/>
                    <a:pt x="1077" y="127"/>
                  </a:cubicBezTo>
                  <a:cubicBezTo>
                    <a:pt x="1074" y="123"/>
                    <a:pt x="1074" y="123"/>
                    <a:pt x="1067" y="118"/>
                  </a:cubicBezTo>
                  <a:cubicBezTo>
                    <a:pt x="1066" y="118"/>
                    <a:pt x="1066" y="117"/>
                    <a:pt x="1065" y="117"/>
                  </a:cubicBezTo>
                  <a:cubicBezTo>
                    <a:pt x="1065" y="117"/>
                    <a:pt x="1066" y="117"/>
                    <a:pt x="1067" y="118"/>
                  </a:cubicBezTo>
                  <a:cubicBezTo>
                    <a:pt x="1066" y="116"/>
                    <a:pt x="1064" y="115"/>
                    <a:pt x="1063" y="114"/>
                  </a:cubicBezTo>
                  <a:cubicBezTo>
                    <a:pt x="1063" y="114"/>
                    <a:pt x="1063" y="114"/>
                    <a:pt x="1063" y="114"/>
                  </a:cubicBezTo>
                  <a:cubicBezTo>
                    <a:pt x="1061" y="113"/>
                    <a:pt x="1060" y="112"/>
                    <a:pt x="1058" y="110"/>
                  </a:cubicBezTo>
                  <a:cubicBezTo>
                    <a:pt x="1059" y="110"/>
                    <a:pt x="1059" y="111"/>
                    <a:pt x="1060" y="110"/>
                  </a:cubicBezTo>
                  <a:cubicBezTo>
                    <a:pt x="1060" y="110"/>
                    <a:pt x="1060" y="110"/>
                    <a:pt x="1060" y="110"/>
                  </a:cubicBezTo>
                  <a:cubicBezTo>
                    <a:pt x="1058" y="108"/>
                    <a:pt x="1055" y="107"/>
                    <a:pt x="1053" y="105"/>
                  </a:cubicBezTo>
                  <a:cubicBezTo>
                    <a:pt x="1048" y="100"/>
                    <a:pt x="1044" y="95"/>
                    <a:pt x="1039" y="90"/>
                  </a:cubicBezTo>
                  <a:cubicBezTo>
                    <a:pt x="1037" y="88"/>
                    <a:pt x="1035" y="86"/>
                    <a:pt x="1031" y="84"/>
                  </a:cubicBezTo>
                  <a:cubicBezTo>
                    <a:pt x="1029" y="83"/>
                    <a:pt x="1027" y="82"/>
                    <a:pt x="1026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8" y="84"/>
                    <a:pt x="1032" y="86"/>
                    <a:pt x="1034" y="89"/>
                  </a:cubicBezTo>
                  <a:close/>
                  <a:moveTo>
                    <a:pt x="761" y="85"/>
                  </a:moveTo>
                  <a:cubicBezTo>
                    <a:pt x="761" y="85"/>
                    <a:pt x="761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8" y="84"/>
                    <a:pt x="757" y="84"/>
                    <a:pt x="757" y="84"/>
                  </a:cubicBezTo>
                  <a:cubicBezTo>
                    <a:pt x="756" y="84"/>
                    <a:pt x="756" y="84"/>
                    <a:pt x="756" y="84"/>
                  </a:cubicBezTo>
                  <a:cubicBezTo>
                    <a:pt x="755" y="85"/>
                    <a:pt x="755" y="85"/>
                    <a:pt x="755" y="85"/>
                  </a:cubicBezTo>
                  <a:cubicBezTo>
                    <a:pt x="756" y="85"/>
                    <a:pt x="760" y="85"/>
                    <a:pt x="761" y="85"/>
                  </a:cubicBezTo>
                  <a:cubicBezTo>
                    <a:pt x="761" y="85"/>
                    <a:pt x="761" y="85"/>
                    <a:pt x="761" y="85"/>
                  </a:cubicBezTo>
                  <a:close/>
                  <a:moveTo>
                    <a:pt x="889" y="60"/>
                  </a:moveTo>
                  <a:cubicBezTo>
                    <a:pt x="889" y="59"/>
                    <a:pt x="889" y="59"/>
                    <a:pt x="889" y="58"/>
                  </a:cubicBezTo>
                  <a:cubicBezTo>
                    <a:pt x="891" y="59"/>
                    <a:pt x="892" y="60"/>
                    <a:pt x="893" y="61"/>
                  </a:cubicBezTo>
                  <a:cubicBezTo>
                    <a:pt x="893" y="62"/>
                    <a:pt x="892" y="62"/>
                    <a:pt x="892" y="63"/>
                  </a:cubicBezTo>
                  <a:cubicBezTo>
                    <a:pt x="896" y="66"/>
                    <a:pt x="903" y="70"/>
                    <a:pt x="905" y="70"/>
                  </a:cubicBezTo>
                  <a:cubicBezTo>
                    <a:pt x="906" y="68"/>
                    <a:pt x="904" y="67"/>
                    <a:pt x="904" y="65"/>
                  </a:cubicBezTo>
                  <a:cubicBezTo>
                    <a:pt x="905" y="66"/>
                    <a:pt x="908" y="68"/>
                    <a:pt x="912" y="69"/>
                  </a:cubicBezTo>
                  <a:cubicBezTo>
                    <a:pt x="912" y="69"/>
                    <a:pt x="912" y="69"/>
                    <a:pt x="912" y="69"/>
                  </a:cubicBezTo>
                  <a:cubicBezTo>
                    <a:pt x="912" y="70"/>
                    <a:pt x="912" y="70"/>
                    <a:pt x="911" y="71"/>
                  </a:cubicBezTo>
                  <a:cubicBezTo>
                    <a:pt x="911" y="72"/>
                    <a:pt x="909" y="72"/>
                    <a:pt x="908" y="73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9" y="74"/>
                    <a:pt x="910" y="75"/>
                    <a:pt x="911" y="76"/>
                  </a:cubicBezTo>
                  <a:cubicBezTo>
                    <a:pt x="913" y="76"/>
                    <a:pt x="915" y="75"/>
                    <a:pt x="916" y="75"/>
                  </a:cubicBezTo>
                  <a:cubicBezTo>
                    <a:pt x="918" y="75"/>
                    <a:pt x="919" y="76"/>
                    <a:pt x="919" y="76"/>
                  </a:cubicBezTo>
                  <a:cubicBezTo>
                    <a:pt x="920" y="77"/>
                    <a:pt x="920" y="78"/>
                    <a:pt x="918" y="79"/>
                  </a:cubicBezTo>
                  <a:cubicBezTo>
                    <a:pt x="917" y="79"/>
                    <a:pt x="917" y="79"/>
                    <a:pt x="915" y="78"/>
                  </a:cubicBezTo>
                  <a:cubicBezTo>
                    <a:pt x="916" y="80"/>
                    <a:pt x="916" y="80"/>
                    <a:pt x="916" y="80"/>
                  </a:cubicBezTo>
                  <a:cubicBezTo>
                    <a:pt x="929" y="88"/>
                    <a:pt x="930" y="89"/>
                    <a:pt x="931" y="89"/>
                  </a:cubicBezTo>
                  <a:cubicBezTo>
                    <a:pt x="931" y="88"/>
                    <a:pt x="931" y="88"/>
                    <a:pt x="931" y="88"/>
                  </a:cubicBezTo>
                  <a:cubicBezTo>
                    <a:pt x="926" y="81"/>
                    <a:pt x="926" y="81"/>
                    <a:pt x="926" y="80"/>
                  </a:cubicBezTo>
                  <a:cubicBezTo>
                    <a:pt x="927" y="80"/>
                    <a:pt x="927" y="80"/>
                    <a:pt x="928" y="80"/>
                  </a:cubicBezTo>
                  <a:cubicBezTo>
                    <a:pt x="925" y="76"/>
                    <a:pt x="921" y="73"/>
                    <a:pt x="919" y="68"/>
                  </a:cubicBezTo>
                  <a:cubicBezTo>
                    <a:pt x="920" y="68"/>
                    <a:pt x="920" y="68"/>
                    <a:pt x="920" y="67"/>
                  </a:cubicBezTo>
                  <a:cubicBezTo>
                    <a:pt x="920" y="67"/>
                    <a:pt x="920" y="67"/>
                    <a:pt x="920" y="66"/>
                  </a:cubicBezTo>
                  <a:cubicBezTo>
                    <a:pt x="918" y="65"/>
                    <a:pt x="914" y="62"/>
                    <a:pt x="912" y="62"/>
                  </a:cubicBezTo>
                  <a:cubicBezTo>
                    <a:pt x="911" y="62"/>
                    <a:pt x="911" y="62"/>
                    <a:pt x="905" y="58"/>
                  </a:cubicBezTo>
                  <a:cubicBezTo>
                    <a:pt x="905" y="58"/>
                    <a:pt x="905" y="58"/>
                    <a:pt x="904" y="58"/>
                  </a:cubicBezTo>
                  <a:cubicBezTo>
                    <a:pt x="905" y="58"/>
                    <a:pt x="905" y="59"/>
                    <a:pt x="905" y="59"/>
                  </a:cubicBezTo>
                  <a:cubicBezTo>
                    <a:pt x="903" y="58"/>
                    <a:pt x="901" y="55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5" y="53"/>
                    <a:pt x="894" y="52"/>
                    <a:pt x="893" y="52"/>
                  </a:cubicBezTo>
                  <a:cubicBezTo>
                    <a:pt x="893" y="52"/>
                    <a:pt x="893" y="52"/>
                    <a:pt x="893" y="52"/>
                  </a:cubicBezTo>
                  <a:cubicBezTo>
                    <a:pt x="894" y="53"/>
                    <a:pt x="894" y="53"/>
                    <a:pt x="894" y="54"/>
                  </a:cubicBezTo>
                  <a:cubicBezTo>
                    <a:pt x="896" y="57"/>
                    <a:pt x="901" y="57"/>
                    <a:pt x="903" y="61"/>
                  </a:cubicBezTo>
                  <a:cubicBezTo>
                    <a:pt x="898" y="60"/>
                    <a:pt x="896" y="55"/>
                    <a:pt x="892" y="54"/>
                  </a:cubicBezTo>
                  <a:cubicBezTo>
                    <a:pt x="891" y="54"/>
                    <a:pt x="891" y="54"/>
                    <a:pt x="891" y="55"/>
                  </a:cubicBezTo>
                  <a:cubicBezTo>
                    <a:pt x="893" y="57"/>
                    <a:pt x="894" y="58"/>
                    <a:pt x="895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891" y="57"/>
                    <a:pt x="891" y="57"/>
                    <a:pt x="888" y="54"/>
                  </a:cubicBezTo>
                  <a:cubicBezTo>
                    <a:pt x="888" y="54"/>
                    <a:pt x="888" y="54"/>
                    <a:pt x="888" y="54"/>
                  </a:cubicBezTo>
                  <a:cubicBezTo>
                    <a:pt x="888" y="54"/>
                    <a:pt x="882" y="53"/>
                    <a:pt x="883" y="55"/>
                  </a:cubicBezTo>
                  <a:cubicBezTo>
                    <a:pt x="883" y="55"/>
                    <a:pt x="886" y="58"/>
                    <a:pt x="889" y="60"/>
                  </a:cubicBezTo>
                  <a:close/>
                  <a:moveTo>
                    <a:pt x="763" y="74"/>
                  </a:moveTo>
                  <a:cubicBezTo>
                    <a:pt x="764" y="75"/>
                    <a:pt x="765" y="75"/>
                    <a:pt x="766" y="75"/>
                  </a:cubicBezTo>
                  <a:cubicBezTo>
                    <a:pt x="767" y="75"/>
                    <a:pt x="768" y="74"/>
                    <a:pt x="769" y="74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68" y="73"/>
                    <a:pt x="768" y="72"/>
                    <a:pt x="767" y="72"/>
                  </a:cubicBezTo>
                  <a:cubicBezTo>
                    <a:pt x="766" y="72"/>
                    <a:pt x="764" y="73"/>
                    <a:pt x="763" y="74"/>
                  </a:cubicBezTo>
                  <a:close/>
                  <a:moveTo>
                    <a:pt x="766" y="116"/>
                  </a:moveTo>
                  <a:cubicBezTo>
                    <a:pt x="766" y="115"/>
                    <a:pt x="766" y="115"/>
                    <a:pt x="765" y="114"/>
                  </a:cubicBezTo>
                  <a:cubicBezTo>
                    <a:pt x="765" y="114"/>
                    <a:pt x="765" y="114"/>
                    <a:pt x="765" y="114"/>
                  </a:cubicBezTo>
                  <a:cubicBezTo>
                    <a:pt x="753" y="121"/>
                    <a:pt x="753" y="121"/>
                    <a:pt x="752" y="121"/>
                  </a:cubicBezTo>
                  <a:cubicBezTo>
                    <a:pt x="751" y="120"/>
                    <a:pt x="750" y="120"/>
                    <a:pt x="749" y="121"/>
                  </a:cubicBezTo>
                  <a:cubicBezTo>
                    <a:pt x="749" y="120"/>
                    <a:pt x="749" y="120"/>
                    <a:pt x="748" y="120"/>
                  </a:cubicBezTo>
                  <a:cubicBezTo>
                    <a:pt x="758" y="116"/>
                    <a:pt x="758" y="116"/>
                    <a:pt x="759" y="116"/>
                  </a:cubicBezTo>
                  <a:cubicBezTo>
                    <a:pt x="759" y="116"/>
                    <a:pt x="758" y="115"/>
                    <a:pt x="758" y="115"/>
                  </a:cubicBezTo>
                  <a:cubicBezTo>
                    <a:pt x="758" y="115"/>
                    <a:pt x="748" y="117"/>
                    <a:pt x="747" y="116"/>
                  </a:cubicBezTo>
                  <a:cubicBezTo>
                    <a:pt x="746" y="116"/>
                    <a:pt x="745" y="117"/>
                    <a:pt x="744" y="117"/>
                  </a:cubicBezTo>
                  <a:cubicBezTo>
                    <a:pt x="744" y="117"/>
                    <a:pt x="744" y="117"/>
                    <a:pt x="744" y="117"/>
                  </a:cubicBezTo>
                  <a:cubicBezTo>
                    <a:pt x="744" y="117"/>
                    <a:pt x="744" y="117"/>
                    <a:pt x="748" y="113"/>
                  </a:cubicBezTo>
                  <a:cubicBezTo>
                    <a:pt x="748" y="113"/>
                    <a:pt x="749" y="112"/>
                    <a:pt x="749" y="112"/>
                  </a:cubicBezTo>
                  <a:cubicBezTo>
                    <a:pt x="748" y="112"/>
                    <a:pt x="748" y="111"/>
                    <a:pt x="747" y="111"/>
                  </a:cubicBezTo>
                  <a:cubicBezTo>
                    <a:pt x="749" y="110"/>
                    <a:pt x="751" y="110"/>
                    <a:pt x="753" y="110"/>
                  </a:cubicBezTo>
                  <a:cubicBezTo>
                    <a:pt x="756" y="109"/>
                    <a:pt x="757" y="109"/>
                    <a:pt x="760" y="106"/>
                  </a:cubicBezTo>
                  <a:cubicBezTo>
                    <a:pt x="760" y="106"/>
                    <a:pt x="760" y="106"/>
                    <a:pt x="760" y="105"/>
                  </a:cubicBezTo>
                  <a:cubicBezTo>
                    <a:pt x="778" y="111"/>
                    <a:pt x="778" y="111"/>
                    <a:pt x="779" y="111"/>
                  </a:cubicBezTo>
                  <a:cubicBezTo>
                    <a:pt x="777" y="108"/>
                    <a:pt x="777" y="108"/>
                    <a:pt x="777" y="107"/>
                  </a:cubicBezTo>
                  <a:cubicBezTo>
                    <a:pt x="780" y="112"/>
                    <a:pt x="782" y="111"/>
                    <a:pt x="783" y="111"/>
                  </a:cubicBezTo>
                  <a:cubicBezTo>
                    <a:pt x="783" y="110"/>
                    <a:pt x="783" y="110"/>
                    <a:pt x="783" y="109"/>
                  </a:cubicBezTo>
                  <a:cubicBezTo>
                    <a:pt x="783" y="109"/>
                    <a:pt x="782" y="108"/>
                    <a:pt x="782" y="108"/>
                  </a:cubicBezTo>
                  <a:cubicBezTo>
                    <a:pt x="781" y="107"/>
                    <a:pt x="781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5"/>
                    <a:pt x="779" y="104"/>
                    <a:pt x="779" y="104"/>
                  </a:cubicBezTo>
                  <a:cubicBezTo>
                    <a:pt x="779" y="104"/>
                    <a:pt x="779" y="104"/>
                    <a:pt x="779" y="104"/>
                  </a:cubicBezTo>
                  <a:cubicBezTo>
                    <a:pt x="779" y="101"/>
                    <a:pt x="779" y="101"/>
                    <a:pt x="777" y="100"/>
                  </a:cubicBezTo>
                  <a:cubicBezTo>
                    <a:pt x="777" y="100"/>
                    <a:pt x="777" y="100"/>
                    <a:pt x="777" y="100"/>
                  </a:cubicBezTo>
                  <a:cubicBezTo>
                    <a:pt x="776" y="100"/>
                    <a:pt x="776" y="101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1"/>
                    <a:pt x="775" y="100"/>
                    <a:pt x="775" y="99"/>
                  </a:cubicBezTo>
                  <a:cubicBezTo>
                    <a:pt x="774" y="99"/>
                    <a:pt x="773" y="99"/>
                    <a:pt x="772" y="99"/>
                  </a:cubicBezTo>
                  <a:cubicBezTo>
                    <a:pt x="772" y="98"/>
                    <a:pt x="771" y="97"/>
                    <a:pt x="771" y="96"/>
                  </a:cubicBezTo>
                  <a:cubicBezTo>
                    <a:pt x="770" y="97"/>
                    <a:pt x="770" y="97"/>
                    <a:pt x="770" y="97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66" y="96"/>
                    <a:pt x="763" y="94"/>
                    <a:pt x="760" y="93"/>
                  </a:cubicBezTo>
                  <a:cubicBezTo>
                    <a:pt x="758" y="95"/>
                    <a:pt x="758" y="95"/>
                    <a:pt x="757" y="96"/>
                  </a:cubicBezTo>
                  <a:cubicBezTo>
                    <a:pt x="756" y="96"/>
                    <a:pt x="756" y="96"/>
                    <a:pt x="756" y="95"/>
                  </a:cubicBezTo>
                  <a:cubicBezTo>
                    <a:pt x="756" y="95"/>
                    <a:pt x="756" y="94"/>
                    <a:pt x="757" y="94"/>
                  </a:cubicBezTo>
                  <a:cubicBezTo>
                    <a:pt x="757" y="93"/>
                    <a:pt x="758" y="93"/>
                    <a:pt x="758" y="92"/>
                  </a:cubicBezTo>
                  <a:cubicBezTo>
                    <a:pt x="758" y="91"/>
                    <a:pt x="757" y="91"/>
                    <a:pt x="756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3" y="90"/>
                    <a:pt x="753" y="90"/>
                    <a:pt x="751" y="93"/>
                  </a:cubicBezTo>
                  <a:cubicBezTo>
                    <a:pt x="750" y="92"/>
                    <a:pt x="750" y="92"/>
                    <a:pt x="750" y="91"/>
                  </a:cubicBezTo>
                  <a:cubicBezTo>
                    <a:pt x="750" y="91"/>
                    <a:pt x="749" y="91"/>
                    <a:pt x="749" y="91"/>
                  </a:cubicBezTo>
                  <a:cubicBezTo>
                    <a:pt x="751" y="91"/>
                    <a:pt x="752" y="91"/>
                    <a:pt x="755" y="88"/>
                  </a:cubicBezTo>
                  <a:cubicBezTo>
                    <a:pt x="753" y="87"/>
                    <a:pt x="748" y="85"/>
                    <a:pt x="745" y="90"/>
                  </a:cubicBezTo>
                  <a:cubicBezTo>
                    <a:pt x="745" y="89"/>
                    <a:pt x="744" y="89"/>
                    <a:pt x="744" y="89"/>
                  </a:cubicBezTo>
                  <a:cubicBezTo>
                    <a:pt x="744" y="88"/>
                    <a:pt x="745" y="88"/>
                    <a:pt x="746" y="87"/>
                  </a:cubicBezTo>
                  <a:cubicBezTo>
                    <a:pt x="746" y="87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51" y="86"/>
                    <a:pt x="751" y="86"/>
                    <a:pt x="752" y="84"/>
                  </a:cubicBezTo>
                  <a:cubicBezTo>
                    <a:pt x="753" y="84"/>
                    <a:pt x="754" y="84"/>
                    <a:pt x="755" y="83"/>
                  </a:cubicBezTo>
                  <a:cubicBezTo>
                    <a:pt x="755" y="83"/>
                    <a:pt x="754" y="82"/>
                    <a:pt x="754" y="82"/>
                  </a:cubicBezTo>
                  <a:cubicBezTo>
                    <a:pt x="755" y="82"/>
                    <a:pt x="757" y="82"/>
                    <a:pt x="758" y="81"/>
                  </a:cubicBezTo>
                  <a:cubicBezTo>
                    <a:pt x="758" y="81"/>
                    <a:pt x="758" y="81"/>
                    <a:pt x="758" y="81"/>
                  </a:cubicBezTo>
                  <a:cubicBezTo>
                    <a:pt x="760" y="83"/>
                    <a:pt x="760" y="83"/>
                    <a:pt x="763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4"/>
                    <a:pt x="764" y="84"/>
                  </a:cubicBezTo>
                  <a:cubicBezTo>
                    <a:pt x="764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8" y="81"/>
                    <a:pt x="768" y="81"/>
                    <a:pt x="768" y="81"/>
                  </a:cubicBezTo>
                  <a:cubicBezTo>
                    <a:pt x="769" y="81"/>
                    <a:pt x="770" y="80"/>
                    <a:pt x="771" y="80"/>
                  </a:cubicBezTo>
                  <a:cubicBezTo>
                    <a:pt x="771" y="77"/>
                    <a:pt x="771" y="76"/>
                    <a:pt x="765" y="76"/>
                  </a:cubicBezTo>
                  <a:cubicBezTo>
                    <a:pt x="764" y="77"/>
                    <a:pt x="764" y="77"/>
                    <a:pt x="764" y="77"/>
                  </a:cubicBezTo>
                  <a:cubicBezTo>
                    <a:pt x="764" y="77"/>
                    <a:pt x="762" y="76"/>
                    <a:pt x="762" y="76"/>
                  </a:cubicBezTo>
                  <a:cubicBezTo>
                    <a:pt x="762" y="76"/>
                    <a:pt x="762" y="75"/>
                    <a:pt x="762" y="75"/>
                  </a:cubicBezTo>
                  <a:cubicBezTo>
                    <a:pt x="762" y="74"/>
                    <a:pt x="762" y="74"/>
                    <a:pt x="761" y="74"/>
                  </a:cubicBezTo>
                  <a:cubicBezTo>
                    <a:pt x="761" y="74"/>
                    <a:pt x="762" y="73"/>
                    <a:pt x="762" y="73"/>
                  </a:cubicBezTo>
                  <a:cubicBezTo>
                    <a:pt x="762" y="73"/>
                    <a:pt x="762" y="72"/>
                    <a:pt x="761" y="72"/>
                  </a:cubicBezTo>
                  <a:cubicBezTo>
                    <a:pt x="761" y="71"/>
                    <a:pt x="761" y="71"/>
                    <a:pt x="761" y="71"/>
                  </a:cubicBezTo>
                  <a:cubicBezTo>
                    <a:pt x="761" y="72"/>
                    <a:pt x="762" y="72"/>
                    <a:pt x="762" y="72"/>
                  </a:cubicBezTo>
                  <a:cubicBezTo>
                    <a:pt x="763" y="72"/>
                    <a:pt x="763" y="72"/>
                    <a:pt x="763" y="72"/>
                  </a:cubicBezTo>
                  <a:cubicBezTo>
                    <a:pt x="765" y="72"/>
                    <a:pt x="767" y="72"/>
                    <a:pt x="769" y="72"/>
                  </a:cubicBezTo>
                  <a:cubicBezTo>
                    <a:pt x="770" y="72"/>
                    <a:pt x="771" y="71"/>
                    <a:pt x="772" y="70"/>
                  </a:cubicBezTo>
                  <a:cubicBezTo>
                    <a:pt x="772" y="70"/>
                    <a:pt x="771" y="69"/>
                    <a:pt x="771" y="69"/>
                  </a:cubicBezTo>
                  <a:cubicBezTo>
                    <a:pt x="769" y="68"/>
                    <a:pt x="769" y="68"/>
                    <a:pt x="765" y="70"/>
                  </a:cubicBezTo>
                  <a:cubicBezTo>
                    <a:pt x="765" y="69"/>
                    <a:pt x="765" y="68"/>
                    <a:pt x="764" y="67"/>
                  </a:cubicBezTo>
                  <a:cubicBezTo>
                    <a:pt x="764" y="67"/>
                    <a:pt x="764" y="67"/>
                    <a:pt x="763" y="67"/>
                  </a:cubicBezTo>
                  <a:cubicBezTo>
                    <a:pt x="761" y="68"/>
                    <a:pt x="761" y="68"/>
                    <a:pt x="758" y="67"/>
                  </a:cubicBezTo>
                  <a:cubicBezTo>
                    <a:pt x="759" y="67"/>
                    <a:pt x="760" y="67"/>
                    <a:pt x="761" y="67"/>
                  </a:cubicBezTo>
                  <a:cubicBezTo>
                    <a:pt x="761" y="67"/>
                    <a:pt x="761" y="67"/>
                    <a:pt x="761" y="67"/>
                  </a:cubicBezTo>
                  <a:cubicBezTo>
                    <a:pt x="762" y="66"/>
                    <a:pt x="763" y="66"/>
                    <a:pt x="763" y="66"/>
                  </a:cubicBezTo>
                  <a:cubicBezTo>
                    <a:pt x="761" y="65"/>
                    <a:pt x="760" y="65"/>
                    <a:pt x="758" y="64"/>
                  </a:cubicBezTo>
                  <a:cubicBezTo>
                    <a:pt x="758" y="64"/>
                    <a:pt x="759" y="64"/>
                    <a:pt x="759" y="64"/>
                  </a:cubicBezTo>
                  <a:cubicBezTo>
                    <a:pt x="759" y="63"/>
                    <a:pt x="758" y="63"/>
                    <a:pt x="758" y="63"/>
                  </a:cubicBezTo>
                  <a:cubicBezTo>
                    <a:pt x="758" y="63"/>
                    <a:pt x="758" y="63"/>
                    <a:pt x="758" y="63"/>
                  </a:cubicBezTo>
                  <a:cubicBezTo>
                    <a:pt x="760" y="63"/>
                    <a:pt x="762" y="65"/>
                    <a:pt x="765" y="64"/>
                  </a:cubicBezTo>
                  <a:cubicBezTo>
                    <a:pt x="765" y="64"/>
                    <a:pt x="765" y="65"/>
                    <a:pt x="766" y="65"/>
                  </a:cubicBezTo>
                  <a:cubicBezTo>
                    <a:pt x="766" y="65"/>
                    <a:pt x="767" y="65"/>
                    <a:pt x="767" y="65"/>
                  </a:cubicBezTo>
                  <a:cubicBezTo>
                    <a:pt x="767" y="64"/>
                    <a:pt x="767" y="63"/>
                    <a:pt x="767" y="63"/>
                  </a:cubicBezTo>
                  <a:cubicBezTo>
                    <a:pt x="766" y="62"/>
                    <a:pt x="766" y="62"/>
                    <a:pt x="765" y="60"/>
                  </a:cubicBezTo>
                  <a:cubicBezTo>
                    <a:pt x="761" y="59"/>
                    <a:pt x="761" y="59"/>
                    <a:pt x="759" y="60"/>
                  </a:cubicBezTo>
                  <a:cubicBezTo>
                    <a:pt x="758" y="60"/>
                    <a:pt x="758" y="60"/>
                    <a:pt x="758" y="60"/>
                  </a:cubicBezTo>
                  <a:cubicBezTo>
                    <a:pt x="761" y="59"/>
                    <a:pt x="763" y="58"/>
                    <a:pt x="763" y="58"/>
                  </a:cubicBezTo>
                  <a:cubicBezTo>
                    <a:pt x="763" y="57"/>
                    <a:pt x="763" y="57"/>
                    <a:pt x="762" y="57"/>
                  </a:cubicBezTo>
                  <a:cubicBezTo>
                    <a:pt x="762" y="57"/>
                    <a:pt x="761" y="57"/>
                    <a:pt x="761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59" y="57"/>
                    <a:pt x="759" y="57"/>
                    <a:pt x="758" y="57"/>
                  </a:cubicBezTo>
                  <a:cubicBezTo>
                    <a:pt x="757" y="57"/>
                    <a:pt x="757" y="57"/>
                    <a:pt x="757" y="57"/>
                  </a:cubicBezTo>
                  <a:cubicBezTo>
                    <a:pt x="757" y="57"/>
                    <a:pt x="757" y="56"/>
                    <a:pt x="756" y="56"/>
                  </a:cubicBezTo>
                  <a:cubicBezTo>
                    <a:pt x="756" y="56"/>
                    <a:pt x="755" y="56"/>
                    <a:pt x="755" y="56"/>
                  </a:cubicBezTo>
                  <a:cubicBezTo>
                    <a:pt x="754" y="55"/>
                    <a:pt x="754" y="54"/>
                    <a:pt x="754" y="53"/>
                  </a:cubicBezTo>
                  <a:cubicBezTo>
                    <a:pt x="754" y="53"/>
                    <a:pt x="754" y="53"/>
                    <a:pt x="754" y="53"/>
                  </a:cubicBezTo>
                  <a:cubicBezTo>
                    <a:pt x="755" y="54"/>
                    <a:pt x="755" y="54"/>
                    <a:pt x="756" y="54"/>
                  </a:cubicBezTo>
                  <a:cubicBezTo>
                    <a:pt x="756" y="54"/>
                    <a:pt x="757" y="53"/>
                    <a:pt x="758" y="53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60" y="51"/>
                    <a:pt x="762" y="52"/>
                    <a:pt x="765" y="51"/>
                  </a:cubicBezTo>
                  <a:cubicBezTo>
                    <a:pt x="764" y="50"/>
                    <a:pt x="764" y="49"/>
                    <a:pt x="764" y="49"/>
                  </a:cubicBezTo>
                  <a:cubicBezTo>
                    <a:pt x="763" y="48"/>
                    <a:pt x="763" y="48"/>
                    <a:pt x="763" y="48"/>
                  </a:cubicBezTo>
                  <a:cubicBezTo>
                    <a:pt x="763" y="48"/>
                    <a:pt x="762" y="47"/>
                    <a:pt x="762" y="47"/>
                  </a:cubicBezTo>
                  <a:cubicBezTo>
                    <a:pt x="762" y="48"/>
                    <a:pt x="761" y="48"/>
                    <a:pt x="761" y="48"/>
                  </a:cubicBezTo>
                  <a:cubicBezTo>
                    <a:pt x="760" y="48"/>
                    <a:pt x="760" y="48"/>
                    <a:pt x="757" y="48"/>
                  </a:cubicBezTo>
                  <a:cubicBezTo>
                    <a:pt x="756" y="48"/>
                    <a:pt x="756" y="47"/>
                    <a:pt x="756" y="47"/>
                  </a:cubicBezTo>
                  <a:cubicBezTo>
                    <a:pt x="757" y="46"/>
                    <a:pt x="758" y="46"/>
                    <a:pt x="759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59" y="45"/>
                    <a:pt x="759" y="44"/>
                  </a:cubicBezTo>
                  <a:cubicBezTo>
                    <a:pt x="755" y="45"/>
                    <a:pt x="755" y="45"/>
                    <a:pt x="755" y="46"/>
                  </a:cubicBezTo>
                  <a:cubicBezTo>
                    <a:pt x="754" y="45"/>
                    <a:pt x="754" y="45"/>
                    <a:pt x="754" y="45"/>
                  </a:cubicBezTo>
                  <a:cubicBezTo>
                    <a:pt x="754" y="45"/>
                    <a:pt x="754" y="41"/>
                    <a:pt x="753" y="39"/>
                  </a:cubicBezTo>
                  <a:cubicBezTo>
                    <a:pt x="754" y="39"/>
                    <a:pt x="755" y="38"/>
                    <a:pt x="756" y="38"/>
                  </a:cubicBezTo>
                  <a:cubicBezTo>
                    <a:pt x="756" y="38"/>
                    <a:pt x="756" y="37"/>
                    <a:pt x="756" y="37"/>
                  </a:cubicBezTo>
                  <a:cubicBezTo>
                    <a:pt x="756" y="37"/>
                    <a:pt x="756" y="37"/>
                    <a:pt x="760" y="29"/>
                  </a:cubicBezTo>
                  <a:cubicBezTo>
                    <a:pt x="758" y="29"/>
                    <a:pt x="757" y="29"/>
                    <a:pt x="755" y="31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5" y="30"/>
                    <a:pt x="755" y="30"/>
                    <a:pt x="755" y="29"/>
                  </a:cubicBezTo>
                  <a:cubicBezTo>
                    <a:pt x="758" y="29"/>
                    <a:pt x="758" y="29"/>
                    <a:pt x="760" y="28"/>
                  </a:cubicBezTo>
                  <a:cubicBezTo>
                    <a:pt x="760" y="27"/>
                    <a:pt x="760" y="27"/>
                    <a:pt x="760" y="27"/>
                  </a:cubicBezTo>
                  <a:cubicBezTo>
                    <a:pt x="760" y="26"/>
                    <a:pt x="759" y="26"/>
                    <a:pt x="759" y="26"/>
                  </a:cubicBezTo>
                  <a:cubicBezTo>
                    <a:pt x="758" y="27"/>
                    <a:pt x="758" y="27"/>
                    <a:pt x="755" y="27"/>
                  </a:cubicBezTo>
                  <a:cubicBezTo>
                    <a:pt x="757" y="26"/>
                    <a:pt x="758" y="26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1" y="25"/>
                    <a:pt x="762" y="24"/>
                    <a:pt x="763" y="24"/>
                  </a:cubicBezTo>
                  <a:cubicBezTo>
                    <a:pt x="763" y="23"/>
                    <a:pt x="763" y="23"/>
                    <a:pt x="763" y="22"/>
                  </a:cubicBezTo>
                  <a:cubicBezTo>
                    <a:pt x="763" y="22"/>
                    <a:pt x="764" y="21"/>
                    <a:pt x="765" y="20"/>
                  </a:cubicBezTo>
                  <a:cubicBezTo>
                    <a:pt x="762" y="17"/>
                    <a:pt x="761" y="18"/>
                    <a:pt x="749" y="27"/>
                  </a:cubicBezTo>
                  <a:cubicBezTo>
                    <a:pt x="750" y="25"/>
                    <a:pt x="752" y="23"/>
                    <a:pt x="753" y="21"/>
                  </a:cubicBezTo>
                  <a:cubicBezTo>
                    <a:pt x="753" y="21"/>
                    <a:pt x="752" y="20"/>
                    <a:pt x="752" y="20"/>
                  </a:cubicBezTo>
                  <a:cubicBezTo>
                    <a:pt x="749" y="21"/>
                    <a:pt x="748" y="23"/>
                    <a:pt x="745" y="24"/>
                  </a:cubicBezTo>
                  <a:cubicBezTo>
                    <a:pt x="746" y="23"/>
                    <a:pt x="748" y="23"/>
                    <a:pt x="748" y="21"/>
                  </a:cubicBezTo>
                  <a:cubicBezTo>
                    <a:pt x="746" y="21"/>
                    <a:pt x="744" y="21"/>
                    <a:pt x="743" y="21"/>
                  </a:cubicBezTo>
                  <a:cubicBezTo>
                    <a:pt x="743" y="22"/>
                    <a:pt x="743" y="22"/>
                    <a:pt x="743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0" y="22"/>
                    <a:pt x="740" y="23"/>
                    <a:pt x="737" y="23"/>
                  </a:cubicBezTo>
                  <a:cubicBezTo>
                    <a:pt x="742" y="19"/>
                    <a:pt x="749" y="21"/>
                    <a:pt x="754" y="17"/>
                  </a:cubicBezTo>
                  <a:cubicBezTo>
                    <a:pt x="754" y="17"/>
                    <a:pt x="753" y="16"/>
                    <a:pt x="753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47" y="16"/>
                    <a:pt x="743" y="16"/>
                    <a:pt x="738" y="18"/>
                  </a:cubicBezTo>
                  <a:cubicBezTo>
                    <a:pt x="739" y="17"/>
                    <a:pt x="739" y="17"/>
                    <a:pt x="739" y="17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43" y="16"/>
                    <a:pt x="743" y="16"/>
                    <a:pt x="743" y="16"/>
                  </a:cubicBezTo>
                  <a:cubicBezTo>
                    <a:pt x="743" y="16"/>
                    <a:pt x="750" y="15"/>
                    <a:pt x="751" y="14"/>
                  </a:cubicBezTo>
                  <a:cubicBezTo>
                    <a:pt x="751" y="14"/>
                    <a:pt x="751" y="14"/>
                    <a:pt x="751" y="14"/>
                  </a:cubicBezTo>
                  <a:cubicBezTo>
                    <a:pt x="746" y="15"/>
                    <a:pt x="741" y="12"/>
                    <a:pt x="737" y="16"/>
                  </a:cubicBezTo>
                  <a:cubicBezTo>
                    <a:pt x="737" y="16"/>
                    <a:pt x="736" y="16"/>
                    <a:pt x="736" y="16"/>
                  </a:cubicBezTo>
                  <a:cubicBezTo>
                    <a:pt x="735" y="17"/>
                    <a:pt x="735" y="17"/>
                    <a:pt x="735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3" y="17"/>
                    <a:pt x="733" y="17"/>
                  </a:cubicBezTo>
                  <a:cubicBezTo>
                    <a:pt x="732" y="17"/>
                    <a:pt x="731" y="17"/>
                    <a:pt x="731" y="17"/>
                  </a:cubicBezTo>
                  <a:cubicBezTo>
                    <a:pt x="731" y="18"/>
                    <a:pt x="731" y="18"/>
                    <a:pt x="731" y="19"/>
                  </a:cubicBezTo>
                  <a:cubicBezTo>
                    <a:pt x="731" y="19"/>
                    <a:pt x="730" y="19"/>
                    <a:pt x="729" y="19"/>
                  </a:cubicBezTo>
                  <a:cubicBezTo>
                    <a:pt x="676" y="50"/>
                    <a:pt x="622" y="111"/>
                    <a:pt x="572" y="194"/>
                  </a:cubicBezTo>
                  <a:cubicBezTo>
                    <a:pt x="622" y="111"/>
                    <a:pt x="676" y="50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8" y="18"/>
                    <a:pt x="727" y="18"/>
                  </a:cubicBezTo>
                  <a:cubicBezTo>
                    <a:pt x="727" y="18"/>
                    <a:pt x="726" y="18"/>
                    <a:pt x="726" y="18"/>
                  </a:cubicBezTo>
                  <a:cubicBezTo>
                    <a:pt x="726" y="18"/>
                    <a:pt x="726" y="19"/>
                    <a:pt x="726" y="20"/>
                  </a:cubicBezTo>
                  <a:cubicBezTo>
                    <a:pt x="726" y="20"/>
                    <a:pt x="725" y="20"/>
                    <a:pt x="725" y="20"/>
                  </a:cubicBezTo>
                  <a:cubicBezTo>
                    <a:pt x="722" y="22"/>
                    <a:pt x="721" y="22"/>
                    <a:pt x="721" y="22"/>
                  </a:cubicBezTo>
                  <a:cubicBezTo>
                    <a:pt x="721" y="22"/>
                    <a:pt x="721" y="22"/>
                    <a:pt x="721" y="22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1"/>
                    <a:pt x="720" y="21"/>
                    <a:pt x="719" y="19"/>
                  </a:cubicBezTo>
                  <a:cubicBezTo>
                    <a:pt x="719" y="19"/>
                    <a:pt x="719" y="19"/>
                    <a:pt x="718" y="18"/>
                  </a:cubicBezTo>
                  <a:cubicBezTo>
                    <a:pt x="716" y="19"/>
                    <a:pt x="716" y="19"/>
                    <a:pt x="715" y="20"/>
                  </a:cubicBezTo>
                  <a:cubicBezTo>
                    <a:pt x="715" y="20"/>
                    <a:pt x="715" y="21"/>
                    <a:pt x="715" y="21"/>
                  </a:cubicBezTo>
                  <a:cubicBezTo>
                    <a:pt x="713" y="22"/>
                    <a:pt x="713" y="22"/>
                    <a:pt x="711" y="23"/>
                  </a:cubicBezTo>
                  <a:cubicBezTo>
                    <a:pt x="711" y="23"/>
                    <a:pt x="711" y="23"/>
                    <a:pt x="711" y="23"/>
                  </a:cubicBezTo>
                  <a:cubicBezTo>
                    <a:pt x="711" y="22"/>
                    <a:pt x="712" y="21"/>
                    <a:pt x="712" y="20"/>
                  </a:cubicBezTo>
                  <a:cubicBezTo>
                    <a:pt x="711" y="21"/>
                    <a:pt x="710" y="21"/>
                    <a:pt x="710" y="21"/>
                  </a:cubicBezTo>
                  <a:cubicBezTo>
                    <a:pt x="711" y="20"/>
                    <a:pt x="712" y="19"/>
                    <a:pt x="712" y="19"/>
                  </a:cubicBezTo>
                  <a:cubicBezTo>
                    <a:pt x="712" y="19"/>
                    <a:pt x="712" y="18"/>
                    <a:pt x="711" y="18"/>
                  </a:cubicBezTo>
                  <a:cubicBezTo>
                    <a:pt x="711" y="18"/>
                    <a:pt x="711" y="19"/>
                    <a:pt x="710" y="19"/>
                  </a:cubicBezTo>
                  <a:cubicBezTo>
                    <a:pt x="709" y="18"/>
                    <a:pt x="709" y="18"/>
                    <a:pt x="704" y="19"/>
                  </a:cubicBezTo>
                  <a:cubicBezTo>
                    <a:pt x="703" y="20"/>
                    <a:pt x="703" y="20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2" y="20"/>
                    <a:pt x="702" y="20"/>
                    <a:pt x="702" y="20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98" y="20"/>
                    <a:pt x="697" y="20"/>
                    <a:pt x="697" y="21"/>
                  </a:cubicBezTo>
                  <a:cubicBezTo>
                    <a:pt x="695" y="21"/>
                    <a:pt x="695" y="21"/>
                    <a:pt x="688" y="22"/>
                  </a:cubicBezTo>
                  <a:cubicBezTo>
                    <a:pt x="688" y="22"/>
                    <a:pt x="676" y="22"/>
                    <a:pt x="672" y="25"/>
                  </a:cubicBezTo>
                  <a:cubicBezTo>
                    <a:pt x="672" y="26"/>
                    <a:pt x="672" y="26"/>
                    <a:pt x="672" y="26"/>
                  </a:cubicBezTo>
                  <a:cubicBezTo>
                    <a:pt x="675" y="26"/>
                    <a:pt x="675" y="26"/>
                    <a:pt x="678" y="26"/>
                  </a:cubicBezTo>
                  <a:cubicBezTo>
                    <a:pt x="675" y="27"/>
                    <a:pt x="671" y="25"/>
                    <a:pt x="669" y="28"/>
                  </a:cubicBezTo>
                  <a:cubicBezTo>
                    <a:pt x="660" y="32"/>
                    <a:pt x="651" y="27"/>
                    <a:pt x="642" y="29"/>
                  </a:cubicBezTo>
                  <a:cubicBezTo>
                    <a:pt x="641" y="29"/>
                    <a:pt x="641" y="30"/>
                    <a:pt x="640" y="30"/>
                  </a:cubicBezTo>
                  <a:cubicBezTo>
                    <a:pt x="639" y="30"/>
                    <a:pt x="638" y="30"/>
                    <a:pt x="637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636" y="31"/>
                    <a:pt x="635" y="32"/>
                    <a:pt x="635" y="32"/>
                  </a:cubicBezTo>
                  <a:cubicBezTo>
                    <a:pt x="636" y="34"/>
                    <a:pt x="636" y="34"/>
                    <a:pt x="636" y="34"/>
                  </a:cubicBezTo>
                  <a:cubicBezTo>
                    <a:pt x="635" y="35"/>
                    <a:pt x="634" y="35"/>
                    <a:pt x="633" y="35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7"/>
                    <a:pt x="632" y="37"/>
                  </a:cubicBezTo>
                  <a:cubicBezTo>
                    <a:pt x="637" y="38"/>
                    <a:pt x="637" y="38"/>
                    <a:pt x="639" y="38"/>
                  </a:cubicBezTo>
                  <a:cubicBezTo>
                    <a:pt x="639" y="38"/>
                    <a:pt x="639" y="39"/>
                    <a:pt x="639" y="39"/>
                  </a:cubicBezTo>
                  <a:cubicBezTo>
                    <a:pt x="635" y="40"/>
                    <a:pt x="635" y="40"/>
                    <a:pt x="635" y="40"/>
                  </a:cubicBezTo>
                  <a:cubicBezTo>
                    <a:pt x="634" y="40"/>
                    <a:pt x="632" y="38"/>
                    <a:pt x="630" y="39"/>
                  </a:cubicBezTo>
                  <a:cubicBezTo>
                    <a:pt x="630" y="39"/>
                    <a:pt x="631" y="40"/>
                    <a:pt x="631" y="40"/>
                  </a:cubicBezTo>
                  <a:cubicBezTo>
                    <a:pt x="623" y="38"/>
                    <a:pt x="623" y="38"/>
                    <a:pt x="621" y="39"/>
                  </a:cubicBezTo>
                  <a:cubicBezTo>
                    <a:pt x="621" y="39"/>
                    <a:pt x="621" y="39"/>
                    <a:pt x="621" y="40"/>
                  </a:cubicBezTo>
                  <a:cubicBezTo>
                    <a:pt x="622" y="40"/>
                    <a:pt x="622" y="39"/>
                    <a:pt x="623" y="40"/>
                  </a:cubicBezTo>
                  <a:cubicBezTo>
                    <a:pt x="622" y="40"/>
                    <a:pt x="621" y="40"/>
                    <a:pt x="620" y="41"/>
                  </a:cubicBezTo>
                  <a:cubicBezTo>
                    <a:pt x="621" y="41"/>
                    <a:pt x="621" y="42"/>
                    <a:pt x="622" y="43"/>
                  </a:cubicBezTo>
                  <a:cubicBezTo>
                    <a:pt x="622" y="43"/>
                    <a:pt x="622" y="43"/>
                    <a:pt x="622" y="43"/>
                  </a:cubicBezTo>
                  <a:cubicBezTo>
                    <a:pt x="618" y="43"/>
                    <a:pt x="618" y="43"/>
                    <a:pt x="617" y="43"/>
                  </a:cubicBezTo>
                  <a:cubicBezTo>
                    <a:pt x="616" y="43"/>
                    <a:pt x="614" y="43"/>
                    <a:pt x="613" y="46"/>
                  </a:cubicBezTo>
                  <a:cubicBezTo>
                    <a:pt x="613" y="47"/>
                    <a:pt x="613" y="47"/>
                    <a:pt x="618" y="46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7" y="48"/>
                    <a:pt x="617" y="48"/>
                    <a:pt x="617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9" y="47"/>
                    <a:pt x="620" y="47"/>
                  </a:cubicBezTo>
                  <a:cubicBezTo>
                    <a:pt x="620" y="48"/>
                    <a:pt x="619" y="49"/>
                    <a:pt x="618" y="49"/>
                  </a:cubicBezTo>
                  <a:cubicBezTo>
                    <a:pt x="620" y="49"/>
                    <a:pt x="623" y="49"/>
                    <a:pt x="625" y="49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5" y="50"/>
                    <a:pt x="625" y="50"/>
                    <a:pt x="628" y="49"/>
                  </a:cubicBezTo>
                  <a:cubicBezTo>
                    <a:pt x="628" y="49"/>
                    <a:pt x="628" y="50"/>
                    <a:pt x="628" y="50"/>
                  </a:cubicBezTo>
                  <a:cubicBezTo>
                    <a:pt x="628" y="50"/>
                    <a:pt x="627" y="51"/>
                    <a:pt x="627" y="51"/>
                  </a:cubicBezTo>
                  <a:cubicBezTo>
                    <a:pt x="628" y="51"/>
                    <a:pt x="629" y="51"/>
                    <a:pt x="629" y="51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0" y="51"/>
                    <a:pt x="630" y="52"/>
                    <a:pt x="631" y="52"/>
                  </a:cubicBezTo>
                  <a:cubicBezTo>
                    <a:pt x="631" y="53"/>
                    <a:pt x="630" y="54"/>
                    <a:pt x="630" y="54"/>
                  </a:cubicBezTo>
                  <a:cubicBezTo>
                    <a:pt x="630" y="54"/>
                    <a:pt x="630" y="55"/>
                    <a:pt x="631" y="55"/>
                  </a:cubicBezTo>
                  <a:cubicBezTo>
                    <a:pt x="631" y="55"/>
                    <a:pt x="630" y="56"/>
                    <a:pt x="630" y="56"/>
                  </a:cubicBezTo>
                  <a:cubicBezTo>
                    <a:pt x="631" y="56"/>
                    <a:pt x="631" y="56"/>
                    <a:pt x="632" y="56"/>
                  </a:cubicBezTo>
                  <a:cubicBezTo>
                    <a:pt x="627" y="62"/>
                    <a:pt x="627" y="62"/>
                    <a:pt x="626" y="63"/>
                  </a:cubicBezTo>
                  <a:cubicBezTo>
                    <a:pt x="627" y="65"/>
                    <a:pt x="627" y="66"/>
                    <a:pt x="625" y="68"/>
                  </a:cubicBezTo>
                  <a:cubicBezTo>
                    <a:pt x="625" y="68"/>
                    <a:pt x="626" y="68"/>
                    <a:pt x="626" y="69"/>
                  </a:cubicBezTo>
                  <a:cubicBezTo>
                    <a:pt x="626" y="69"/>
                    <a:pt x="626" y="70"/>
                    <a:pt x="625" y="70"/>
                  </a:cubicBezTo>
                  <a:cubicBezTo>
                    <a:pt x="625" y="70"/>
                    <a:pt x="624" y="70"/>
                    <a:pt x="623" y="71"/>
                  </a:cubicBezTo>
                  <a:cubicBezTo>
                    <a:pt x="620" y="71"/>
                    <a:pt x="618" y="72"/>
                    <a:pt x="618" y="72"/>
                  </a:cubicBezTo>
                  <a:cubicBezTo>
                    <a:pt x="619" y="72"/>
                    <a:pt x="619" y="72"/>
                    <a:pt x="621" y="72"/>
                  </a:cubicBezTo>
                  <a:cubicBezTo>
                    <a:pt x="620" y="74"/>
                    <a:pt x="620" y="74"/>
                    <a:pt x="621" y="76"/>
                  </a:cubicBezTo>
                  <a:cubicBezTo>
                    <a:pt x="620" y="76"/>
                    <a:pt x="620" y="76"/>
                    <a:pt x="620" y="76"/>
                  </a:cubicBezTo>
                  <a:cubicBezTo>
                    <a:pt x="619" y="76"/>
                    <a:pt x="618" y="76"/>
                    <a:pt x="618" y="76"/>
                  </a:cubicBezTo>
                  <a:cubicBezTo>
                    <a:pt x="618" y="77"/>
                    <a:pt x="618" y="77"/>
                    <a:pt x="618" y="77"/>
                  </a:cubicBezTo>
                  <a:cubicBezTo>
                    <a:pt x="618" y="78"/>
                    <a:pt x="618" y="79"/>
                    <a:pt x="618" y="80"/>
                  </a:cubicBezTo>
                  <a:cubicBezTo>
                    <a:pt x="616" y="81"/>
                    <a:pt x="614" y="81"/>
                    <a:pt x="612" y="82"/>
                  </a:cubicBezTo>
                  <a:cubicBezTo>
                    <a:pt x="613" y="82"/>
                    <a:pt x="614" y="83"/>
                    <a:pt x="615" y="83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4" y="85"/>
                    <a:pt x="613" y="85"/>
                  </a:cubicBezTo>
                  <a:cubicBezTo>
                    <a:pt x="614" y="87"/>
                    <a:pt x="614" y="87"/>
                    <a:pt x="612" y="89"/>
                  </a:cubicBezTo>
                  <a:cubicBezTo>
                    <a:pt x="612" y="89"/>
                    <a:pt x="612" y="89"/>
                    <a:pt x="611" y="89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7" y="87"/>
                    <a:pt x="607" y="87"/>
                    <a:pt x="606" y="87"/>
                  </a:cubicBezTo>
                  <a:cubicBezTo>
                    <a:pt x="606" y="88"/>
                    <a:pt x="607" y="88"/>
                    <a:pt x="608" y="88"/>
                  </a:cubicBezTo>
                  <a:cubicBezTo>
                    <a:pt x="608" y="89"/>
                    <a:pt x="608" y="89"/>
                    <a:pt x="609" y="89"/>
                  </a:cubicBezTo>
                  <a:cubicBezTo>
                    <a:pt x="606" y="91"/>
                    <a:pt x="604" y="91"/>
                    <a:pt x="601" y="92"/>
                  </a:cubicBezTo>
                  <a:cubicBezTo>
                    <a:pt x="603" y="93"/>
                    <a:pt x="604" y="93"/>
                    <a:pt x="606" y="93"/>
                  </a:cubicBezTo>
                  <a:cubicBezTo>
                    <a:pt x="607" y="93"/>
                    <a:pt x="607" y="93"/>
                    <a:pt x="607" y="93"/>
                  </a:cubicBezTo>
                  <a:cubicBezTo>
                    <a:pt x="604" y="94"/>
                    <a:pt x="599" y="94"/>
                    <a:pt x="597" y="95"/>
                  </a:cubicBezTo>
                  <a:cubicBezTo>
                    <a:pt x="597" y="95"/>
                    <a:pt x="596" y="96"/>
                    <a:pt x="596" y="96"/>
                  </a:cubicBezTo>
                  <a:cubicBezTo>
                    <a:pt x="600" y="102"/>
                    <a:pt x="606" y="95"/>
                    <a:pt x="611" y="95"/>
                  </a:cubicBezTo>
                  <a:cubicBezTo>
                    <a:pt x="610" y="96"/>
                    <a:pt x="610" y="96"/>
                    <a:pt x="610" y="96"/>
                  </a:cubicBezTo>
                  <a:cubicBezTo>
                    <a:pt x="611" y="96"/>
                    <a:pt x="611" y="96"/>
                    <a:pt x="611" y="96"/>
                  </a:cubicBezTo>
                  <a:cubicBezTo>
                    <a:pt x="613" y="95"/>
                    <a:pt x="613" y="95"/>
                    <a:pt x="614" y="95"/>
                  </a:cubicBezTo>
                  <a:cubicBezTo>
                    <a:pt x="613" y="96"/>
                    <a:pt x="613" y="97"/>
                    <a:pt x="611" y="97"/>
                  </a:cubicBezTo>
                  <a:cubicBezTo>
                    <a:pt x="611" y="97"/>
                    <a:pt x="611" y="98"/>
                    <a:pt x="611" y="98"/>
                  </a:cubicBezTo>
                  <a:cubicBezTo>
                    <a:pt x="612" y="98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4" y="99"/>
                    <a:pt x="614" y="99"/>
                    <a:pt x="618" y="99"/>
                  </a:cubicBezTo>
                  <a:cubicBezTo>
                    <a:pt x="617" y="99"/>
                    <a:pt x="617" y="99"/>
                    <a:pt x="617" y="99"/>
                  </a:cubicBezTo>
                  <a:cubicBezTo>
                    <a:pt x="615" y="100"/>
                    <a:pt x="613" y="100"/>
                    <a:pt x="611" y="100"/>
                  </a:cubicBezTo>
                  <a:cubicBezTo>
                    <a:pt x="610" y="101"/>
                    <a:pt x="610" y="101"/>
                    <a:pt x="610" y="101"/>
                  </a:cubicBezTo>
                  <a:cubicBezTo>
                    <a:pt x="612" y="101"/>
                    <a:pt x="614" y="100"/>
                    <a:pt x="616" y="101"/>
                  </a:cubicBezTo>
                  <a:cubicBezTo>
                    <a:pt x="611" y="102"/>
                    <a:pt x="611" y="102"/>
                    <a:pt x="608" y="103"/>
                  </a:cubicBezTo>
                  <a:cubicBezTo>
                    <a:pt x="610" y="103"/>
                    <a:pt x="612" y="103"/>
                    <a:pt x="614" y="103"/>
                  </a:cubicBezTo>
                  <a:cubicBezTo>
                    <a:pt x="614" y="103"/>
                    <a:pt x="613" y="103"/>
                    <a:pt x="613" y="104"/>
                  </a:cubicBezTo>
                  <a:cubicBezTo>
                    <a:pt x="613" y="104"/>
                    <a:pt x="614" y="104"/>
                    <a:pt x="614" y="105"/>
                  </a:cubicBezTo>
                  <a:cubicBezTo>
                    <a:pt x="614" y="105"/>
                    <a:pt x="615" y="105"/>
                    <a:pt x="615" y="105"/>
                  </a:cubicBezTo>
                  <a:cubicBezTo>
                    <a:pt x="615" y="106"/>
                    <a:pt x="615" y="106"/>
                    <a:pt x="615" y="107"/>
                  </a:cubicBezTo>
                  <a:cubicBezTo>
                    <a:pt x="613" y="106"/>
                    <a:pt x="613" y="106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6"/>
                    <a:pt x="611" y="106"/>
                    <a:pt x="614" y="108"/>
                  </a:cubicBezTo>
                  <a:cubicBezTo>
                    <a:pt x="613" y="109"/>
                    <a:pt x="612" y="109"/>
                    <a:pt x="611" y="109"/>
                  </a:cubicBezTo>
                  <a:cubicBezTo>
                    <a:pt x="612" y="110"/>
                    <a:pt x="612" y="110"/>
                    <a:pt x="613" y="111"/>
                  </a:cubicBezTo>
                  <a:cubicBezTo>
                    <a:pt x="613" y="111"/>
                    <a:pt x="613" y="111"/>
                    <a:pt x="613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1" y="112"/>
                    <a:pt x="612" y="112"/>
                    <a:pt x="613" y="112"/>
                  </a:cubicBezTo>
                  <a:cubicBezTo>
                    <a:pt x="605" y="119"/>
                    <a:pt x="601" y="101"/>
                    <a:pt x="592" y="106"/>
                  </a:cubicBezTo>
                  <a:cubicBezTo>
                    <a:pt x="592" y="106"/>
                    <a:pt x="593" y="107"/>
                    <a:pt x="593" y="107"/>
                  </a:cubicBezTo>
                  <a:cubicBezTo>
                    <a:pt x="593" y="107"/>
                    <a:pt x="592" y="108"/>
                    <a:pt x="592" y="108"/>
                  </a:cubicBezTo>
                  <a:cubicBezTo>
                    <a:pt x="592" y="109"/>
                    <a:pt x="593" y="111"/>
                    <a:pt x="596" y="111"/>
                  </a:cubicBezTo>
                  <a:cubicBezTo>
                    <a:pt x="599" y="112"/>
                    <a:pt x="603" y="115"/>
                    <a:pt x="606" y="117"/>
                  </a:cubicBezTo>
                  <a:cubicBezTo>
                    <a:pt x="606" y="117"/>
                    <a:pt x="606" y="117"/>
                    <a:pt x="606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09" y="119"/>
                    <a:pt x="607" y="119"/>
                    <a:pt x="606" y="120"/>
                  </a:cubicBezTo>
                  <a:cubicBezTo>
                    <a:pt x="606" y="120"/>
                    <a:pt x="606" y="121"/>
                    <a:pt x="606" y="121"/>
                  </a:cubicBezTo>
                  <a:cubicBezTo>
                    <a:pt x="606" y="121"/>
                    <a:pt x="605" y="121"/>
                    <a:pt x="604" y="121"/>
                  </a:cubicBezTo>
                  <a:cubicBezTo>
                    <a:pt x="604" y="122"/>
                    <a:pt x="604" y="122"/>
                    <a:pt x="604" y="122"/>
                  </a:cubicBezTo>
                  <a:cubicBezTo>
                    <a:pt x="604" y="122"/>
                    <a:pt x="604" y="123"/>
                    <a:pt x="604" y="123"/>
                  </a:cubicBezTo>
                  <a:cubicBezTo>
                    <a:pt x="603" y="123"/>
                    <a:pt x="603" y="123"/>
                    <a:pt x="603" y="123"/>
                  </a:cubicBezTo>
                  <a:cubicBezTo>
                    <a:pt x="602" y="125"/>
                    <a:pt x="602" y="125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601" y="125"/>
                    <a:pt x="601" y="125"/>
                    <a:pt x="604" y="125"/>
                  </a:cubicBezTo>
                  <a:cubicBezTo>
                    <a:pt x="604" y="125"/>
                    <a:pt x="604" y="126"/>
                    <a:pt x="605" y="126"/>
                  </a:cubicBezTo>
                  <a:cubicBezTo>
                    <a:pt x="605" y="126"/>
                    <a:pt x="605" y="126"/>
                    <a:pt x="605" y="126"/>
                  </a:cubicBezTo>
                  <a:cubicBezTo>
                    <a:pt x="605" y="126"/>
                    <a:pt x="605" y="126"/>
                    <a:pt x="605" y="127"/>
                  </a:cubicBezTo>
                  <a:cubicBezTo>
                    <a:pt x="602" y="127"/>
                    <a:pt x="600" y="127"/>
                    <a:pt x="597" y="128"/>
                  </a:cubicBezTo>
                  <a:cubicBezTo>
                    <a:pt x="597" y="128"/>
                    <a:pt x="597" y="128"/>
                    <a:pt x="597" y="128"/>
                  </a:cubicBezTo>
                  <a:cubicBezTo>
                    <a:pt x="596" y="129"/>
                    <a:pt x="596" y="129"/>
                    <a:pt x="596" y="129"/>
                  </a:cubicBezTo>
                  <a:cubicBezTo>
                    <a:pt x="595" y="129"/>
                    <a:pt x="594" y="130"/>
                    <a:pt x="594" y="130"/>
                  </a:cubicBezTo>
                  <a:cubicBezTo>
                    <a:pt x="595" y="130"/>
                    <a:pt x="596" y="130"/>
                    <a:pt x="597" y="130"/>
                  </a:cubicBezTo>
                  <a:cubicBezTo>
                    <a:pt x="597" y="130"/>
                    <a:pt x="597" y="131"/>
                    <a:pt x="598" y="131"/>
                  </a:cubicBezTo>
                  <a:cubicBezTo>
                    <a:pt x="595" y="132"/>
                    <a:pt x="592" y="132"/>
                    <a:pt x="586" y="131"/>
                  </a:cubicBezTo>
                  <a:cubicBezTo>
                    <a:pt x="583" y="130"/>
                    <a:pt x="579" y="133"/>
                    <a:pt x="576" y="133"/>
                  </a:cubicBezTo>
                  <a:cubicBezTo>
                    <a:pt x="576" y="133"/>
                    <a:pt x="577" y="133"/>
                    <a:pt x="577" y="133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82" y="134"/>
                    <a:pt x="586" y="135"/>
                    <a:pt x="589" y="135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90" y="134"/>
                    <a:pt x="591" y="134"/>
                    <a:pt x="592" y="134"/>
                  </a:cubicBezTo>
                  <a:cubicBezTo>
                    <a:pt x="591" y="135"/>
                    <a:pt x="590" y="135"/>
                    <a:pt x="589" y="136"/>
                  </a:cubicBezTo>
                  <a:cubicBezTo>
                    <a:pt x="590" y="137"/>
                    <a:pt x="591" y="138"/>
                    <a:pt x="591" y="138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90" y="139"/>
                    <a:pt x="589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3" y="137"/>
                    <a:pt x="581" y="134"/>
                    <a:pt x="577" y="134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7" y="136"/>
                    <a:pt x="577" y="136"/>
                    <a:pt x="579" y="137"/>
                  </a:cubicBezTo>
                  <a:cubicBezTo>
                    <a:pt x="575" y="138"/>
                    <a:pt x="570" y="137"/>
                    <a:pt x="566" y="140"/>
                  </a:cubicBezTo>
                  <a:cubicBezTo>
                    <a:pt x="571" y="142"/>
                    <a:pt x="575" y="138"/>
                    <a:pt x="580" y="139"/>
                  </a:cubicBezTo>
                  <a:cubicBezTo>
                    <a:pt x="580" y="139"/>
                    <a:pt x="580" y="139"/>
                    <a:pt x="579" y="139"/>
                  </a:cubicBezTo>
                  <a:cubicBezTo>
                    <a:pt x="580" y="140"/>
                    <a:pt x="581" y="140"/>
                    <a:pt x="581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9" y="139"/>
                    <a:pt x="589" y="139"/>
                    <a:pt x="589" y="140"/>
                  </a:cubicBezTo>
                  <a:cubicBezTo>
                    <a:pt x="588" y="140"/>
                    <a:pt x="587" y="141"/>
                    <a:pt x="586" y="141"/>
                  </a:cubicBezTo>
                  <a:cubicBezTo>
                    <a:pt x="586" y="141"/>
                    <a:pt x="586" y="142"/>
                    <a:pt x="586" y="142"/>
                  </a:cubicBezTo>
                  <a:cubicBezTo>
                    <a:pt x="579" y="144"/>
                    <a:pt x="571" y="139"/>
                    <a:pt x="564" y="142"/>
                  </a:cubicBezTo>
                  <a:cubicBezTo>
                    <a:pt x="569" y="146"/>
                    <a:pt x="580" y="139"/>
                    <a:pt x="581" y="148"/>
                  </a:cubicBezTo>
                  <a:cubicBezTo>
                    <a:pt x="575" y="147"/>
                    <a:pt x="569" y="145"/>
                    <a:pt x="562" y="145"/>
                  </a:cubicBezTo>
                  <a:cubicBezTo>
                    <a:pt x="565" y="148"/>
                    <a:pt x="565" y="148"/>
                    <a:pt x="570" y="150"/>
                  </a:cubicBezTo>
                  <a:cubicBezTo>
                    <a:pt x="570" y="150"/>
                    <a:pt x="570" y="150"/>
                    <a:pt x="570" y="151"/>
                  </a:cubicBezTo>
                  <a:cubicBezTo>
                    <a:pt x="567" y="152"/>
                    <a:pt x="564" y="151"/>
                    <a:pt x="561" y="151"/>
                  </a:cubicBezTo>
                  <a:cubicBezTo>
                    <a:pt x="561" y="151"/>
                    <a:pt x="560" y="151"/>
                    <a:pt x="560" y="151"/>
                  </a:cubicBezTo>
                  <a:cubicBezTo>
                    <a:pt x="562" y="152"/>
                    <a:pt x="562" y="152"/>
                    <a:pt x="564" y="153"/>
                  </a:cubicBezTo>
                  <a:cubicBezTo>
                    <a:pt x="563" y="153"/>
                    <a:pt x="561" y="153"/>
                    <a:pt x="560" y="153"/>
                  </a:cubicBezTo>
                  <a:cubicBezTo>
                    <a:pt x="559" y="153"/>
                    <a:pt x="557" y="152"/>
                    <a:pt x="555" y="155"/>
                  </a:cubicBezTo>
                  <a:cubicBezTo>
                    <a:pt x="555" y="155"/>
                    <a:pt x="556" y="155"/>
                    <a:pt x="556" y="156"/>
                  </a:cubicBezTo>
                  <a:cubicBezTo>
                    <a:pt x="554" y="156"/>
                    <a:pt x="554" y="156"/>
                    <a:pt x="554" y="156"/>
                  </a:cubicBezTo>
                  <a:cubicBezTo>
                    <a:pt x="554" y="157"/>
                    <a:pt x="554" y="157"/>
                    <a:pt x="555" y="157"/>
                  </a:cubicBezTo>
                  <a:cubicBezTo>
                    <a:pt x="561" y="157"/>
                    <a:pt x="567" y="155"/>
                    <a:pt x="573" y="154"/>
                  </a:cubicBezTo>
                  <a:cubicBezTo>
                    <a:pt x="573" y="154"/>
                    <a:pt x="573" y="154"/>
                    <a:pt x="573" y="154"/>
                  </a:cubicBezTo>
                  <a:cubicBezTo>
                    <a:pt x="572" y="155"/>
                    <a:pt x="570" y="155"/>
                    <a:pt x="569" y="155"/>
                  </a:cubicBezTo>
                  <a:cubicBezTo>
                    <a:pt x="569" y="155"/>
                    <a:pt x="555" y="157"/>
                    <a:pt x="553" y="160"/>
                  </a:cubicBezTo>
                  <a:cubicBezTo>
                    <a:pt x="554" y="161"/>
                    <a:pt x="554" y="161"/>
                    <a:pt x="557" y="161"/>
                  </a:cubicBezTo>
                  <a:cubicBezTo>
                    <a:pt x="555" y="162"/>
                    <a:pt x="554" y="161"/>
                    <a:pt x="552" y="162"/>
                  </a:cubicBezTo>
                  <a:cubicBezTo>
                    <a:pt x="554" y="164"/>
                    <a:pt x="555" y="164"/>
                    <a:pt x="557" y="163"/>
                  </a:cubicBezTo>
                  <a:cubicBezTo>
                    <a:pt x="557" y="163"/>
                    <a:pt x="558" y="164"/>
                    <a:pt x="558" y="164"/>
                  </a:cubicBezTo>
                  <a:cubicBezTo>
                    <a:pt x="557" y="165"/>
                    <a:pt x="556" y="166"/>
                    <a:pt x="556" y="167"/>
                  </a:cubicBezTo>
                  <a:cubicBezTo>
                    <a:pt x="558" y="167"/>
                    <a:pt x="560" y="166"/>
                    <a:pt x="561" y="166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59" y="167"/>
                    <a:pt x="557" y="168"/>
                    <a:pt x="554" y="169"/>
                  </a:cubicBezTo>
                  <a:cubicBezTo>
                    <a:pt x="555" y="169"/>
                    <a:pt x="555" y="169"/>
                    <a:pt x="555" y="170"/>
                  </a:cubicBezTo>
                  <a:cubicBezTo>
                    <a:pt x="556" y="170"/>
                    <a:pt x="557" y="170"/>
                    <a:pt x="557" y="170"/>
                  </a:cubicBezTo>
                  <a:cubicBezTo>
                    <a:pt x="558" y="170"/>
                    <a:pt x="558" y="171"/>
                    <a:pt x="558" y="171"/>
                  </a:cubicBezTo>
                  <a:cubicBezTo>
                    <a:pt x="557" y="171"/>
                    <a:pt x="556" y="172"/>
                    <a:pt x="555" y="172"/>
                  </a:cubicBezTo>
                  <a:cubicBezTo>
                    <a:pt x="556" y="173"/>
                    <a:pt x="556" y="173"/>
                    <a:pt x="558" y="173"/>
                  </a:cubicBezTo>
                  <a:cubicBezTo>
                    <a:pt x="558" y="174"/>
                    <a:pt x="559" y="174"/>
                    <a:pt x="559" y="174"/>
                  </a:cubicBezTo>
                  <a:cubicBezTo>
                    <a:pt x="553" y="177"/>
                    <a:pt x="553" y="177"/>
                    <a:pt x="549" y="182"/>
                  </a:cubicBezTo>
                  <a:cubicBezTo>
                    <a:pt x="549" y="183"/>
                    <a:pt x="549" y="183"/>
                    <a:pt x="550" y="183"/>
                  </a:cubicBezTo>
                  <a:cubicBezTo>
                    <a:pt x="550" y="183"/>
                    <a:pt x="556" y="182"/>
                    <a:pt x="558" y="179"/>
                  </a:cubicBezTo>
                  <a:cubicBezTo>
                    <a:pt x="559" y="178"/>
                    <a:pt x="560" y="178"/>
                    <a:pt x="561" y="177"/>
                  </a:cubicBezTo>
                  <a:cubicBezTo>
                    <a:pt x="561" y="178"/>
                    <a:pt x="561" y="179"/>
                    <a:pt x="562" y="180"/>
                  </a:cubicBezTo>
                  <a:cubicBezTo>
                    <a:pt x="562" y="180"/>
                    <a:pt x="562" y="180"/>
                    <a:pt x="562" y="180"/>
                  </a:cubicBezTo>
                  <a:cubicBezTo>
                    <a:pt x="564" y="178"/>
                    <a:pt x="565" y="175"/>
                    <a:pt x="568" y="173"/>
                  </a:cubicBezTo>
                  <a:cubicBezTo>
                    <a:pt x="568" y="174"/>
                    <a:pt x="568" y="174"/>
                    <a:pt x="568" y="174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68" y="176"/>
                    <a:pt x="568" y="177"/>
                    <a:pt x="568" y="178"/>
                  </a:cubicBezTo>
                  <a:cubicBezTo>
                    <a:pt x="569" y="178"/>
                    <a:pt x="570" y="178"/>
                    <a:pt x="571" y="178"/>
                  </a:cubicBezTo>
                  <a:cubicBezTo>
                    <a:pt x="571" y="179"/>
                    <a:pt x="571" y="181"/>
                    <a:pt x="571" y="182"/>
                  </a:cubicBezTo>
                  <a:cubicBezTo>
                    <a:pt x="573" y="184"/>
                    <a:pt x="573" y="184"/>
                    <a:pt x="574" y="185"/>
                  </a:cubicBezTo>
                  <a:cubicBezTo>
                    <a:pt x="572" y="185"/>
                    <a:pt x="572" y="185"/>
                    <a:pt x="568" y="179"/>
                  </a:cubicBezTo>
                  <a:cubicBezTo>
                    <a:pt x="567" y="179"/>
                    <a:pt x="566" y="179"/>
                    <a:pt x="563" y="180"/>
                  </a:cubicBezTo>
                  <a:cubicBezTo>
                    <a:pt x="564" y="180"/>
                    <a:pt x="564" y="181"/>
                    <a:pt x="564" y="181"/>
                  </a:cubicBezTo>
                  <a:cubicBezTo>
                    <a:pt x="564" y="182"/>
                    <a:pt x="563" y="183"/>
                    <a:pt x="552" y="184"/>
                  </a:cubicBezTo>
                  <a:cubicBezTo>
                    <a:pt x="554" y="188"/>
                    <a:pt x="566" y="184"/>
                    <a:pt x="566" y="184"/>
                  </a:cubicBezTo>
                  <a:cubicBezTo>
                    <a:pt x="566" y="185"/>
                    <a:pt x="566" y="185"/>
                    <a:pt x="567" y="186"/>
                  </a:cubicBezTo>
                  <a:cubicBezTo>
                    <a:pt x="562" y="186"/>
                    <a:pt x="557" y="187"/>
                    <a:pt x="553" y="186"/>
                  </a:cubicBezTo>
                  <a:cubicBezTo>
                    <a:pt x="553" y="187"/>
                    <a:pt x="553" y="188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2" y="189"/>
                    <a:pt x="551" y="189"/>
                    <a:pt x="550" y="189"/>
                  </a:cubicBezTo>
                  <a:cubicBezTo>
                    <a:pt x="551" y="191"/>
                    <a:pt x="551" y="191"/>
                    <a:pt x="550" y="193"/>
                  </a:cubicBezTo>
                  <a:cubicBezTo>
                    <a:pt x="553" y="194"/>
                    <a:pt x="556" y="192"/>
                    <a:pt x="559" y="193"/>
                  </a:cubicBezTo>
                  <a:cubicBezTo>
                    <a:pt x="555" y="194"/>
                    <a:pt x="555" y="194"/>
                    <a:pt x="551" y="195"/>
                  </a:cubicBezTo>
                  <a:cubicBezTo>
                    <a:pt x="551" y="195"/>
                    <a:pt x="551" y="195"/>
                    <a:pt x="551" y="196"/>
                  </a:cubicBezTo>
                  <a:cubicBezTo>
                    <a:pt x="553" y="196"/>
                    <a:pt x="554" y="196"/>
                    <a:pt x="556" y="196"/>
                  </a:cubicBezTo>
                  <a:cubicBezTo>
                    <a:pt x="556" y="196"/>
                    <a:pt x="556" y="196"/>
                    <a:pt x="556" y="196"/>
                  </a:cubicBezTo>
                  <a:cubicBezTo>
                    <a:pt x="557" y="196"/>
                    <a:pt x="558" y="197"/>
                    <a:pt x="558" y="197"/>
                  </a:cubicBezTo>
                  <a:cubicBezTo>
                    <a:pt x="558" y="198"/>
                    <a:pt x="558" y="198"/>
                    <a:pt x="554" y="200"/>
                  </a:cubicBezTo>
                  <a:cubicBezTo>
                    <a:pt x="554" y="201"/>
                    <a:pt x="554" y="201"/>
                    <a:pt x="554" y="201"/>
                  </a:cubicBezTo>
                  <a:cubicBezTo>
                    <a:pt x="554" y="202"/>
                    <a:pt x="555" y="202"/>
                    <a:pt x="556" y="202"/>
                  </a:cubicBezTo>
                  <a:cubicBezTo>
                    <a:pt x="557" y="202"/>
                    <a:pt x="557" y="202"/>
                    <a:pt x="557" y="202"/>
                  </a:cubicBezTo>
                  <a:cubicBezTo>
                    <a:pt x="555" y="203"/>
                    <a:pt x="555" y="203"/>
                    <a:pt x="555" y="204"/>
                  </a:cubicBezTo>
                  <a:cubicBezTo>
                    <a:pt x="556" y="204"/>
                    <a:pt x="556" y="204"/>
                    <a:pt x="562" y="202"/>
                  </a:cubicBezTo>
                  <a:cubicBezTo>
                    <a:pt x="562" y="202"/>
                    <a:pt x="562" y="202"/>
                    <a:pt x="563" y="202"/>
                  </a:cubicBezTo>
                  <a:cubicBezTo>
                    <a:pt x="560" y="205"/>
                    <a:pt x="555" y="205"/>
                    <a:pt x="553" y="209"/>
                  </a:cubicBezTo>
                  <a:cubicBezTo>
                    <a:pt x="553" y="210"/>
                    <a:pt x="554" y="210"/>
                    <a:pt x="554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7" y="211"/>
                    <a:pt x="557" y="212"/>
                    <a:pt x="557" y="212"/>
                  </a:cubicBezTo>
                  <a:cubicBezTo>
                    <a:pt x="557" y="212"/>
                    <a:pt x="557" y="212"/>
                    <a:pt x="557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9" y="212"/>
                    <a:pt x="560" y="212"/>
                    <a:pt x="561" y="213"/>
                  </a:cubicBezTo>
                  <a:cubicBezTo>
                    <a:pt x="561" y="213"/>
                    <a:pt x="562" y="213"/>
                    <a:pt x="562" y="213"/>
                  </a:cubicBezTo>
                  <a:cubicBezTo>
                    <a:pt x="562" y="214"/>
                    <a:pt x="562" y="214"/>
                    <a:pt x="562" y="215"/>
                  </a:cubicBezTo>
                  <a:cubicBezTo>
                    <a:pt x="561" y="215"/>
                    <a:pt x="560" y="215"/>
                    <a:pt x="559" y="215"/>
                  </a:cubicBezTo>
                  <a:cubicBezTo>
                    <a:pt x="559" y="215"/>
                    <a:pt x="559" y="215"/>
                    <a:pt x="559" y="215"/>
                  </a:cubicBezTo>
                  <a:cubicBezTo>
                    <a:pt x="559" y="215"/>
                    <a:pt x="559" y="216"/>
                    <a:pt x="559" y="216"/>
                  </a:cubicBezTo>
                  <a:cubicBezTo>
                    <a:pt x="559" y="216"/>
                    <a:pt x="559" y="216"/>
                    <a:pt x="559" y="216"/>
                  </a:cubicBezTo>
                  <a:cubicBezTo>
                    <a:pt x="559" y="216"/>
                    <a:pt x="559" y="216"/>
                    <a:pt x="563" y="217"/>
                  </a:cubicBezTo>
                  <a:cubicBezTo>
                    <a:pt x="562" y="217"/>
                    <a:pt x="562" y="217"/>
                    <a:pt x="562" y="217"/>
                  </a:cubicBezTo>
                  <a:cubicBezTo>
                    <a:pt x="559" y="218"/>
                    <a:pt x="559" y="218"/>
                    <a:pt x="558" y="219"/>
                  </a:cubicBezTo>
                  <a:cubicBezTo>
                    <a:pt x="560" y="219"/>
                    <a:pt x="563" y="218"/>
                    <a:pt x="565" y="218"/>
                  </a:cubicBezTo>
                  <a:cubicBezTo>
                    <a:pt x="565" y="218"/>
                    <a:pt x="565" y="218"/>
                    <a:pt x="560" y="221"/>
                  </a:cubicBezTo>
                  <a:cubicBezTo>
                    <a:pt x="560" y="221"/>
                    <a:pt x="561" y="222"/>
                    <a:pt x="561" y="222"/>
                  </a:cubicBezTo>
                  <a:cubicBezTo>
                    <a:pt x="560" y="222"/>
                    <a:pt x="559" y="223"/>
                    <a:pt x="558" y="223"/>
                  </a:cubicBezTo>
                  <a:cubicBezTo>
                    <a:pt x="559" y="225"/>
                    <a:pt x="560" y="225"/>
                    <a:pt x="563" y="224"/>
                  </a:cubicBezTo>
                  <a:cubicBezTo>
                    <a:pt x="565" y="225"/>
                    <a:pt x="567" y="224"/>
                    <a:pt x="568" y="225"/>
                  </a:cubicBezTo>
                  <a:cubicBezTo>
                    <a:pt x="567" y="225"/>
                    <a:pt x="567" y="225"/>
                    <a:pt x="564" y="225"/>
                  </a:cubicBezTo>
                  <a:cubicBezTo>
                    <a:pt x="566" y="227"/>
                    <a:pt x="568" y="227"/>
                    <a:pt x="570" y="229"/>
                  </a:cubicBezTo>
                  <a:cubicBezTo>
                    <a:pt x="570" y="229"/>
                    <a:pt x="569" y="230"/>
                    <a:pt x="568" y="231"/>
                  </a:cubicBezTo>
                  <a:cubicBezTo>
                    <a:pt x="569" y="231"/>
                    <a:pt x="569" y="231"/>
                    <a:pt x="569" y="232"/>
                  </a:cubicBezTo>
                  <a:cubicBezTo>
                    <a:pt x="572" y="231"/>
                    <a:pt x="572" y="231"/>
                    <a:pt x="573" y="231"/>
                  </a:cubicBezTo>
                  <a:cubicBezTo>
                    <a:pt x="573" y="232"/>
                    <a:pt x="573" y="233"/>
                    <a:pt x="572" y="234"/>
                  </a:cubicBezTo>
                  <a:cubicBezTo>
                    <a:pt x="571" y="234"/>
                    <a:pt x="570" y="234"/>
                    <a:pt x="569" y="234"/>
                  </a:cubicBezTo>
                  <a:cubicBezTo>
                    <a:pt x="573" y="237"/>
                    <a:pt x="576" y="236"/>
                    <a:pt x="577" y="235"/>
                  </a:cubicBezTo>
                  <a:cubicBezTo>
                    <a:pt x="577" y="235"/>
                    <a:pt x="577" y="235"/>
                    <a:pt x="577" y="235"/>
                  </a:cubicBezTo>
                  <a:cubicBezTo>
                    <a:pt x="578" y="235"/>
                    <a:pt x="579" y="235"/>
                    <a:pt x="580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4" y="236"/>
                    <a:pt x="587" y="235"/>
                    <a:pt x="589" y="235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1" y="235"/>
                    <a:pt x="593" y="234"/>
                    <a:pt x="594" y="234"/>
                  </a:cubicBezTo>
                  <a:cubicBezTo>
                    <a:pt x="593" y="234"/>
                    <a:pt x="593" y="233"/>
                    <a:pt x="593" y="233"/>
                  </a:cubicBezTo>
                  <a:cubicBezTo>
                    <a:pt x="594" y="232"/>
                    <a:pt x="595" y="232"/>
                    <a:pt x="596" y="231"/>
                  </a:cubicBezTo>
                  <a:cubicBezTo>
                    <a:pt x="597" y="232"/>
                    <a:pt x="597" y="233"/>
                    <a:pt x="598" y="234"/>
                  </a:cubicBezTo>
                  <a:cubicBezTo>
                    <a:pt x="595" y="235"/>
                    <a:pt x="595" y="235"/>
                    <a:pt x="593" y="236"/>
                  </a:cubicBezTo>
                  <a:cubicBezTo>
                    <a:pt x="595" y="236"/>
                    <a:pt x="597" y="236"/>
                    <a:pt x="599" y="235"/>
                  </a:cubicBezTo>
                  <a:cubicBezTo>
                    <a:pt x="600" y="236"/>
                    <a:pt x="601" y="237"/>
                    <a:pt x="601" y="237"/>
                  </a:cubicBezTo>
                  <a:cubicBezTo>
                    <a:pt x="601" y="238"/>
                    <a:pt x="601" y="238"/>
                    <a:pt x="600" y="239"/>
                  </a:cubicBezTo>
                  <a:cubicBezTo>
                    <a:pt x="598" y="239"/>
                    <a:pt x="596" y="241"/>
                    <a:pt x="594" y="241"/>
                  </a:cubicBezTo>
                  <a:cubicBezTo>
                    <a:pt x="593" y="242"/>
                    <a:pt x="593" y="242"/>
                    <a:pt x="593" y="242"/>
                  </a:cubicBezTo>
                  <a:cubicBezTo>
                    <a:pt x="593" y="242"/>
                    <a:pt x="595" y="242"/>
                    <a:pt x="595" y="242"/>
                  </a:cubicBezTo>
                  <a:cubicBezTo>
                    <a:pt x="596" y="242"/>
                    <a:pt x="596" y="243"/>
                    <a:pt x="596" y="243"/>
                  </a:cubicBezTo>
                  <a:cubicBezTo>
                    <a:pt x="597" y="243"/>
                    <a:pt x="597" y="243"/>
                    <a:pt x="600" y="241"/>
                  </a:cubicBezTo>
                  <a:cubicBezTo>
                    <a:pt x="601" y="241"/>
                    <a:pt x="602" y="241"/>
                    <a:pt x="603" y="242"/>
                  </a:cubicBezTo>
                  <a:cubicBezTo>
                    <a:pt x="602" y="242"/>
                    <a:pt x="601" y="243"/>
                    <a:pt x="600" y="244"/>
                  </a:cubicBezTo>
                  <a:cubicBezTo>
                    <a:pt x="600" y="244"/>
                    <a:pt x="601" y="245"/>
                    <a:pt x="601" y="245"/>
                  </a:cubicBezTo>
                  <a:cubicBezTo>
                    <a:pt x="602" y="245"/>
                    <a:pt x="604" y="244"/>
                    <a:pt x="605" y="243"/>
                  </a:cubicBezTo>
                  <a:cubicBezTo>
                    <a:pt x="605" y="244"/>
                    <a:pt x="604" y="245"/>
                    <a:pt x="603" y="246"/>
                  </a:cubicBezTo>
                  <a:cubicBezTo>
                    <a:pt x="604" y="246"/>
                    <a:pt x="604" y="246"/>
                    <a:pt x="604" y="246"/>
                  </a:cubicBezTo>
                  <a:cubicBezTo>
                    <a:pt x="603" y="247"/>
                    <a:pt x="601" y="248"/>
                    <a:pt x="600" y="249"/>
                  </a:cubicBezTo>
                  <a:cubicBezTo>
                    <a:pt x="600" y="250"/>
                    <a:pt x="600" y="250"/>
                    <a:pt x="600" y="250"/>
                  </a:cubicBezTo>
                  <a:cubicBezTo>
                    <a:pt x="601" y="250"/>
                    <a:pt x="601" y="250"/>
                    <a:pt x="608" y="252"/>
                  </a:cubicBezTo>
                  <a:cubicBezTo>
                    <a:pt x="614" y="249"/>
                    <a:pt x="620" y="255"/>
                    <a:pt x="626" y="251"/>
                  </a:cubicBezTo>
                  <a:cubicBezTo>
                    <a:pt x="626" y="251"/>
                    <a:pt x="626" y="250"/>
                    <a:pt x="626" y="250"/>
                  </a:cubicBezTo>
                  <a:cubicBezTo>
                    <a:pt x="626" y="249"/>
                    <a:pt x="625" y="248"/>
                    <a:pt x="624" y="248"/>
                  </a:cubicBezTo>
                  <a:cubicBezTo>
                    <a:pt x="621" y="249"/>
                    <a:pt x="621" y="248"/>
                    <a:pt x="619" y="247"/>
                  </a:cubicBezTo>
                  <a:cubicBezTo>
                    <a:pt x="623" y="245"/>
                    <a:pt x="628" y="246"/>
                    <a:pt x="632" y="244"/>
                  </a:cubicBezTo>
                  <a:cubicBezTo>
                    <a:pt x="630" y="244"/>
                    <a:pt x="630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4" y="243"/>
                    <a:pt x="624" y="242"/>
                  </a:cubicBezTo>
                  <a:cubicBezTo>
                    <a:pt x="625" y="241"/>
                    <a:pt x="625" y="241"/>
                    <a:pt x="628" y="242"/>
                  </a:cubicBezTo>
                  <a:cubicBezTo>
                    <a:pt x="627" y="241"/>
                    <a:pt x="627" y="241"/>
                    <a:pt x="627" y="240"/>
                  </a:cubicBezTo>
                  <a:cubicBezTo>
                    <a:pt x="627" y="240"/>
                    <a:pt x="629" y="240"/>
                    <a:pt x="630" y="240"/>
                  </a:cubicBezTo>
                  <a:cubicBezTo>
                    <a:pt x="630" y="239"/>
                    <a:pt x="631" y="238"/>
                    <a:pt x="631" y="238"/>
                  </a:cubicBezTo>
                  <a:cubicBezTo>
                    <a:pt x="632" y="237"/>
                    <a:pt x="632" y="237"/>
                    <a:pt x="632" y="237"/>
                  </a:cubicBezTo>
                  <a:cubicBezTo>
                    <a:pt x="632" y="237"/>
                    <a:pt x="632" y="237"/>
                    <a:pt x="628" y="236"/>
                  </a:cubicBezTo>
                  <a:cubicBezTo>
                    <a:pt x="628" y="235"/>
                    <a:pt x="628" y="235"/>
                    <a:pt x="628" y="234"/>
                  </a:cubicBezTo>
                  <a:cubicBezTo>
                    <a:pt x="630" y="234"/>
                    <a:pt x="630" y="234"/>
                    <a:pt x="634" y="235"/>
                  </a:cubicBezTo>
                  <a:cubicBezTo>
                    <a:pt x="639" y="230"/>
                    <a:pt x="639" y="230"/>
                    <a:pt x="639" y="229"/>
                  </a:cubicBezTo>
                  <a:cubicBezTo>
                    <a:pt x="637" y="229"/>
                    <a:pt x="637" y="229"/>
                    <a:pt x="636" y="229"/>
                  </a:cubicBezTo>
                  <a:cubicBezTo>
                    <a:pt x="638" y="228"/>
                    <a:pt x="639" y="228"/>
                    <a:pt x="642" y="226"/>
                  </a:cubicBezTo>
                  <a:cubicBezTo>
                    <a:pt x="640" y="223"/>
                    <a:pt x="640" y="223"/>
                    <a:pt x="634" y="218"/>
                  </a:cubicBezTo>
                  <a:cubicBezTo>
                    <a:pt x="637" y="218"/>
                    <a:pt x="639" y="220"/>
                    <a:pt x="641" y="220"/>
                  </a:cubicBezTo>
                  <a:cubicBezTo>
                    <a:pt x="641" y="220"/>
                    <a:pt x="641" y="220"/>
                    <a:pt x="641" y="220"/>
                  </a:cubicBezTo>
                  <a:cubicBezTo>
                    <a:pt x="638" y="218"/>
                    <a:pt x="638" y="218"/>
                    <a:pt x="638" y="216"/>
                  </a:cubicBezTo>
                  <a:cubicBezTo>
                    <a:pt x="639" y="215"/>
                    <a:pt x="640" y="214"/>
                    <a:pt x="645" y="214"/>
                  </a:cubicBezTo>
                  <a:cubicBezTo>
                    <a:pt x="645" y="213"/>
                    <a:pt x="646" y="213"/>
                    <a:pt x="646" y="213"/>
                  </a:cubicBezTo>
                  <a:cubicBezTo>
                    <a:pt x="646" y="212"/>
                    <a:pt x="646" y="212"/>
                    <a:pt x="646" y="212"/>
                  </a:cubicBezTo>
                  <a:cubicBezTo>
                    <a:pt x="645" y="211"/>
                    <a:pt x="645" y="210"/>
                    <a:pt x="645" y="209"/>
                  </a:cubicBezTo>
                  <a:cubicBezTo>
                    <a:pt x="645" y="209"/>
                    <a:pt x="645" y="208"/>
                    <a:pt x="645" y="208"/>
                  </a:cubicBezTo>
                  <a:cubicBezTo>
                    <a:pt x="648" y="210"/>
                    <a:pt x="649" y="210"/>
                    <a:pt x="650" y="210"/>
                  </a:cubicBezTo>
                  <a:cubicBezTo>
                    <a:pt x="651" y="210"/>
                    <a:pt x="651" y="210"/>
                    <a:pt x="651" y="210"/>
                  </a:cubicBezTo>
                  <a:cubicBezTo>
                    <a:pt x="650" y="209"/>
                    <a:pt x="649" y="208"/>
                    <a:pt x="649" y="208"/>
                  </a:cubicBezTo>
                  <a:cubicBezTo>
                    <a:pt x="649" y="207"/>
                    <a:pt x="649" y="207"/>
                    <a:pt x="649" y="207"/>
                  </a:cubicBezTo>
                  <a:cubicBezTo>
                    <a:pt x="652" y="208"/>
                    <a:pt x="652" y="208"/>
                    <a:pt x="653" y="208"/>
                  </a:cubicBezTo>
                  <a:cubicBezTo>
                    <a:pt x="653" y="207"/>
                    <a:pt x="652" y="206"/>
                    <a:pt x="651" y="206"/>
                  </a:cubicBezTo>
                  <a:cubicBezTo>
                    <a:pt x="654" y="206"/>
                    <a:pt x="656" y="205"/>
                    <a:pt x="658" y="205"/>
                  </a:cubicBezTo>
                  <a:cubicBezTo>
                    <a:pt x="658" y="204"/>
                    <a:pt x="659" y="204"/>
                    <a:pt x="659" y="204"/>
                  </a:cubicBezTo>
                  <a:cubicBezTo>
                    <a:pt x="657" y="203"/>
                    <a:pt x="657" y="203"/>
                    <a:pt x="653" y="202"/>
                  </a:cubicBezTo>
                  <a:cubicBezTo>
                    <a:pt x="653" y="202"/>
                    <a:pt x="653" y="202"/>
                    <a:pt x="653" y="202"/>
                  </a:cubicBezTo>
                  <a:cubicBezTo>
                    <a:pt x="652" y="201"/>
                    <a:pt x="652" y="201"/>
                    <a:pt x="652" y="200"/>
                  </a:cubicBezTo>
                  <a:cubicBezTo>
                    <a:pt x="651" y="200"/>
                    <a:pt x="651" y="200"/>
                    <a:pt x="651" y="200"/>
                  </a:cubicBezTo>
                  <a:cubicBezTo>
                    <a:pt x="656" y="202"/>
                    <a:pt x="658" y="202"/>
                    <a:pt x="661" y="202"/>
                  </a:cubicBezTo>
                  <a:cubicBezTo>
                    <a:pt x="661" y="202"/>
                    <a:pt x="661" y="201"/>
                    <a:pt x="661" y="201"/>
                  </a:cubicBezTo>
                  <a:cubicBezTo>
                    <a:pt x="660" y="199"/>
                    <a:pt x="659" y="198"/>
                    <a:pt x="658" y="197"/>
                  </a:cubicBezTo>
                  <a:cubicBezTo>
                    <a:pt x="656" y="196"/>
                    <a:pt x="656" y="196"/>
                    <a:pt x="653" y="195"/>
                  </a:cubicBezTo>
                  <a:cubicBezTo>
                    <a:pt x="656" y="194"/>
                    <a:pt x="661" y="193"/>
                    <a:pt x="661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3" y="193"/>
                    <a:pt x="663" y="194"/>
                    <a:pt x="664" y="194"/>
                  </a:cubicBezTo>
                  <a:cubicBezTo>
                    <a:pt x="663" y="193"/>
                    <a:pt x="663" y="193"/>
                    <a:pt x="663" y="192"/>
                  </a:cubicBezTo>
                  <a:cubicBezTo>
                    <a:pt x="663" y="192"/>
                    <a:pt x="664" y="191"/>
                    <a:pt x="664" y="191"/>
                  </a:cubicBezTo>
                  <a:cubicBezTo>
                    <a:pt x="663" y="188"/>
                    <a:pt x="663" y="188"/>
                    <a:pt x="662" y="187"/>
                  </a:cubicBezTo>
                  <a:cubicBezTo>
                    <a:pt x="659" y="185"/>
                    <a:pt x="659" y="185"/>
                    <a:pt x="658" y="183"/>
                  </a:cubicBezTo>
                  <a:cubicBezTo>
                    <a:pt x="671" y="182"/>
                    <a:pt x="671" y="182"/>
                    <a:pt x="671" y="181"/>
                  </a:cubicBezTo>
                  <a:cubicBezTo>
                    <a:pt x="670" y="180"/>
                    <a:pt x="670" y="180"/>
                    <a:pt x="667" y="179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9" y="179"/>
                    <a:pt x="670" y="177"/>
                    <a:pt x="672" y="177"/>
                  </a:cubicBezTo>
                  <a:cubicBezTo>
                    <a:pt x="672" y="177"/>
                    <a:pt x="672" y="177"/>
                    <a:pt x="672" y="177"/>
                  </a:cubicBezTo>
                  <a:cubicBezTo>
                    <a:pt x="673" y="177"/>
                    <a:pt x="674" y="178"/>
                    <a:pt x="675" y="178"/>
                  </a:cubicBezTo>
                  <a:cubicBezTo>
                    <a:pt x="675" y="178"/>
                    <a:pt x="675" y="178"/>
                    <a:pt x="675" y="178"/>
                  </a:cubicBezTo>
                  <a:cubicBezTo>
                    <a:pt x="675" y="177"/>
                    <a:pt x="674" y="176"/>
                    <a:pt x="674" y="175"/>
                  </a:cubicBezTo>
                  <a:cubicBezTo>
                    <a:pt x="674" y="175"/>
                    <a:pt x="675" y="175"/>
                    <a:pt x="675" y="175"/>
                  </a:cubicBezTo>
                  <a:cubicBezTo>
                    <a:pt x="675" y="176"/>
                    <a:pt x="676" y="177"/>
                    <a:pt x="677" y="177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81" y="179"/>
                    <a:pt x="681" y="178"/>
                    <a:pt x="683" y="177"/>
                  </a:cubicBezTo>
                  <a:cubicBezTo>
                    <a:pt x="684" y="177"/>
                    <a:pt x="684" y="177"/>
                    <a:pt x="684" y="177"/>
                  </a:cubicBezTo>
                  <a:cubicBezTo>
                    <a:pt x="685" y="176"/>
                    <a:pt x="685" y="176"/>
                    <a:pt x="686" y="176"/>
                  </a:cubicBezTo>
                  <a:cubicBezTo>
                    <a:pt x="685" y="175"/>
                    <a:pt x="684" y="174"/>
                    <a:pt x="683" y="173"/>
                  </a:cubicBezTo>
                  <a:cubicBezTo>
                    <a:pt x="683" y="173"/>
                    <a:pt x="683" y="172"/>
                    <a:pt x="684" y="172"/>
                  </a:cubicBezTo>
                  <a:cubicBezTo>
                    <a:pt x="686" y="171"/>
                    <a:pt x="686" y="171"/>
                    <a:pt x="688" y="170"/>
                  </a:cubicBezTo>
                  <a:cubicBezTo>
                    <a:pt x="688" y="170"/>
                    <a:pt x="688" y="170"/>
                    <a:pt x="688" y="169"/>
                  </a:cubicBezTo>
                  <a:cubicBezTo>
                    <a:pt x="688" y="169"/>
                    <a:pt x="688" y="169"/>
                    <a:pt x="688" y="169"/>
                  </a:cubicBezTo>
                  <a:cubicBezTo>
                    <a:pt x="688" y="169"/>
                    <a:pt x="688" y="169"/>
                    <a:pt x="689" y="168"/>
                  </a:cubicBezTo>
                  <a:cubicBezTo>
                    <a:pt x="689" y="168"/>
                    <a:pt x="689" y="168"/>
                    <a:pt x="689" y="167"/>
                  </a:cubicBezTo>
                  <a:cubicBezTo>
                    <a:pt x="691" y="168"/>
                    <a:pt x="691" y="168"/>
                    <a:pt x="693" y="168"/>
                  </a:cubicBezTo>
                  <a:cubicBezTo>
                    <a:pt x="692" y="171"/>
                    <a:pt x="690" y="172"/>
                    <a:pt x="689" y="174"/>
                  </a:cubicBezTo>
                  <a:cubicBezTo>
                    <a:pt x="688" y="175"/>
                    <a:pt x="688" y="176"/>
                    <a:pt x="688" y="177"/>
                  </a:cubicBezTo>
                  <a:cubicBezTo>
                    <a:pt x="689" y="177"/>
                    <a:pt x="690" y="177"/>
                    <a:pt x="690" y="177"/>
                  </a:cubicBezTo>
                  <a:cubicBezTo>
                    <a:pt x="691" y="176"/>
                    <a:pt x="691" y="175"/>
                    <a:pt x="691" y="174"/>
                  </a:cubicBezTo>
                  <a:cubicBezTo>
                    <a:pt x="692" y="174"/>
                    <a:pt x="693" y="173"/>
                    <a:pt x="695" y="173"/>
                  </a:cubicBezTo>
                  <a:cubicBezTo>
                    <a:pt x="695" y="173"/>
                    <a:pt x="696" y="174"/>
                    <a:pt x="696" y="175"/>
                  </a:cubicBezTo>
                  <a:cubicBezTo>
                    <a:pt x="699" y="173"/>
                    <a:pt x="699" y="173"/>
                    <a:pt x="700" y="172"/>
                  </a:cubicBezTo>
                  <a:cubicBezTo>
                    <a:pt x="700" y="172"/>
                    <a:pt x="700" y="172"/>
                    <a:pt x="700" y="172"/>
                  </a:cubicBezTo>
                  <a:cubicBezTo>
                    <a:pt x="702" y="173"/>
                    <a:pt x="702" y="173"/>
                    <a:pt x="704" y="173"/>
                  </a:cubicBezTo>
                  <a:cubicBezTo>
                    <a:pt x="705" y="172"/>
                    <a:pt x="705" y="172"/>
                    <a:pt x="708" y="169"/>
                  </a:cubicBezTo>
                  <a:cubicBezTo>
                    <a:pt x="707" y="168"/>
                    <a:pt x="706" y="167"/>
                    <a:pt x="705" y="167"/>
                  </a:cubicBezTo>
                  <a:cubicBezTo>
                    <a:pt x="708" y="165"/>
                    <a:pt x="711" y="167"/>
                    <a:pt x="711" y="167"/>
                  </a:cubicBezTo>
                  <a:cubicBezTo>
                    <a:pt x="716" y="171"/>
                    <a:pt x="721" y="162"/>
                    <a:pt x="721" y="160"/>
                  </a:cubicBezTo>
                  <a:cubicBezTo>
                    <a:pt x="720" y="160"/>
                    <a:pt x="720" y="160"/>
                    <a:pt x="720" y="160"/>
                  </a:cubicBezTo>
                  <a:cubicBezTo>
                    <a:pt x="721" y="159"/>
                    <a:pt x="722" y="158"/>
                    <a:pt x="723" y="158"/>
                  </a:cubicBezTo>
                  <a:cubicBezTo>
                    <a:pt x="722" y="157"/>
                    <a:pt x="722" y="157"/>
                    <a:pt x="722" y="157"/>
                  </a:cubicBezTo>
                  <a:cubicBezTo>
                    <a:pt x="722" y="154"/>
                    <a:pt x="725" y="153"/>
                    <a:pt x="725" y="151"/>
                  </a:cubicBezTo>
                  <a:cubicBezTo>
                    <a:pt x="727" y="149"/>
                    <a:pt x="730" y="148"/>
                    <a:pt x="732" y="145"/>
                  </a:cubicBezTo>
                  <a:cubicBezTo>
                    <a:pt x="731" y="145"/>
                    <a:pt x="730" y="144"/>
                    <a:pt x="729" y="144"/>
                  </a:cubicBezTo>
                  <a:cubicBezTo>
                    <a:pt x="730" y="144"/>
                    <a:pt x="730" y="144"/>
                    <a:pt x="730" y="144"/>
                  </a:cubicBezTo>
                  <a:cubicBezTo>
                    <a:pt x="730" y="143"/>
                    <a:pt x="730" y="143"/>
                    <a:pt x="728" y="141"/>
                  </a:cubicBezTo>
                  <a:cubicBezTo>
                    <a:pt x="728" y="141"/>
                    <a:pt x="728" y="140"/>
                    <a:pt x="728" y="140"/>
                  </a:cubicBezTo>
                  <a:cubicBezTo>
                    <a:pt x="729" y="140"/>
                    <a:pt x="729" y="140"/>
                    <a:pt x="729" y="140"/>
                  </a:cubicBezTo>
                  <a:cubicBezTo>
                    <a:pt x="732" y="144"/>
                    <a:pt x="742" y="145"/>
                    <a:pt x="743" y="145"/>
                  </a:cubicBezTo>
                  <a:cubicBezTo>
                    <a:pt x="742" y="144"/>
                    <a:pt x="742" y="143"/>
                    <a:pt x="741" y="143"/>
                  </a:cubicBezTo>
                  <a:cubicBezTo>
                    <a:pt x="743" y="143"/>
                    <a:pt x="744" y="144"/>
                    <a:pt x="746" y="144"/>
                  </a:cubicBezTo>
                  <a:cubicBezTo>
                    <a:pt x="746" y="143"/>
                    <a:pt x="746" y="141"/>
                    <a:pt x="746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48" y="142"/>
                    <a:pt x="748" y="142"/>
                    <a:pt x="750" y="142"/>
                  </a:cubicBezTo>
                  <a:cubicBezTo>
                    <a:pt x="753" y="135"/>
                    <a:pt x="761" y="139"/>
                    <a:pt x="765" y="135"/>
                  </a:cubicBezTo>
                  <a:cubicBezTo>
                    <a:pt x="766" y="135"/>
                    <a:pt x="766" y="135"/>
                    <a:pt x="766" y="135"/>
                  </a:cubicBezTo>
                  <a:cubicBezTo>
                    <a:pt x="767" y="134"/>
                    <a:pt x="767" y="134"/>
                    <a:pt x="767" y="134"/>
                  </a:cubicBezTo>
                  <a:cubicBezTo>
                    <a:pt x="767" y="134"/>
                    <a:pt x="768" y="134"/>
                    <a:pt x="768" y="134"/>
                  </a:cubicBezTo>
                  <a:cubicBezTo>
                    <a:pt x="768" y="134"/>
                    <a:pt x="768" y="133"/>
                    <a:pt x="768" y="133"/>
                  </a:cubicBezTo>
                  <a:cubicBezTo>
                    <a:pt x="769" y="133"/>
                    <a:pt x="770" y="132"/>
                    <a:pt x="770" y="132"/>
                  </a:cubicBezTo>
                  <a:cubicBezTo>
                    <a:pt x="770" y="131"/>
                    <a:pt x="771" y="131"/>
                    <a:pt x="771" y="130"/>
                  </a:cubicBezTo>
                  <a:cubicBezTo>
                    <a:pt x="771" y="130"/>
                    <a:pt x="771" y="130"/>
                    <a:pt x="770" y="129"/>
                  </a:cubicBezTo>
                  <a:cubicBezTo>
                    <a:pt x="772" y="128"/>
                    <a:pt x="773" y="126"/>
                    <a:pt x="775" y="126"/>
                  </a:cubicBezTo>
                  <a:cubicBezTo>
                    <a:pt x="775" y="125"/>
                    <a:pt x="774" y="125"/>
                    <a:pt x="774" y="125"/>
                  </a:cubicBezTo>
                  <a:cubicBezTo>
                    <a:pt x="775" y="124"/>
                    <a:pt x="776" y="124"/>
                    <a:pt x="776" y="124"/>
                  </a:cubicBezTo>
                  <a:cubicBezTo>
                    <a:pt x="777" y="124"/>
                    <a:pt x="777" y="124"/>
                    <a:pt x="777" y="124"/>
                  </a:cubicBezTo>
                  <a:cubicBezTo>
                    <a:pt x="776" y="123"/>
                    <a:pt x="775" y="122"/>
                    <a:pt x="775" y="121"/>
                  </a:cubicBezTo>
                  <a:cubicBezTo>
                    <a:pt x="776" y="121"/>
                    <a:pt x="776" y="121"/>
                    <a:pt x="780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8"/>
                    <a:pt x="779" y="118"/>
                    <a:pt x="779" y="118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80" y="119"/>
                    <a:pt x="780" y="119"/>
                    <a:pt x="780" y="119"/>
                  </a:cubicBezTo>
                  <a:cubicBezTo>
                    <a:pt x="781" y="118"/>
                    <a:pt x="781" y="118"/>
                    <a:pt x="781" y="118"/>
                  </a:cubicBezTo>
                  <a:cubicBezTo>
                    <a:pt x="781" y="118"/>
                    <a:pt x="780" y="118"/>
                    <a:pt x="780" y="117"/>
                  </a:cubicBezTo>
                  <a:cubicBezTo>
                    <a:pt x="781" y="117"/>
                    <a:pt x="782" y="116"/>
                    <a:pt x="782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5"/>
                    <a:pt x="783" y="115"/>
                    <a:pt x="783" y="114"/>
                  </a:cubicBezTo>
                  <a:cubicBezTo>
                    <a:pt x="778" y="114"/>
                    <a:pt x="772" y="116"/>
                    <a:pt x="766" y="116"/>
                  </a:cubicBezTo>
                  <a:close/>
                  <a:moveTo>
                    <a:pt x="762" y="76"/>
                  </a:move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lose/>
                  <a:moveTo>
                    <a:pt x="762" y="81"/>
                  </a:moveTo>
                  <a:cubicBezTo>
                    <a:pt x="761" y="81"/>
                    <a:pt x="760" y="81"/>
                    <a:pt x="759" y="81"/>
                  </a:cubicBezTo>
                  <a:cubicBezTo>
                    <a:pt x="760" y="81"/>
                    <a:pt x="761" y="81"/>
                    <a:pt x="762" y="81"/>
                  </a:cubicBezTo>
                  <a:close/>
                  <a:moveTo>
                    <a:pt x="578" y="152"/>
                  </a:moveTo>
                  <a:cubicBezTo>
                    <a:pt x="581" y="152"/>
                    <a:pt x="584" y="151"/>
                    <a:pt x="587" y="151"/>
                  </a:cubicBezTo>
                  <a:cubicBezTo>
                    <a:pt x="587" y="151"/>
                    <a:pt x="587" y="151"/>
                    <a:pt x="587" y="151"/>
                  </a:cubicBezTo>
                  <a:cubicBezTo>
                    <a:pt x="588" y="152"/>
                    <a:pt x="588" y="152"/>
                    <a:pt x="588" y="152"/>
                  </a:cubicBezTo>
                  <a:cubicBezTo>
                    <a:pt x="585" y="154"/>
                    <a:pt x="582" y="153"/>
                    <a:pt x="578" y="152"/>
                  </a:cubicBezTo>
                  <a:close/>
                  <a:moveTo>
                    <a:pt x="745" y="101"/>
                  </a:move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3" y="100"/>
                    <a:pt x="742" y="100"/>
                    <a:pt x="742" y="99"/>
                  </a:cubicBezTo>
                  <a:cubicBezTo>
                    <a:pt x="747" y="101"/>
                    <a:pt x="751" y="102"/>
                    <a:pt x="755" y="104"/>
                  </a:cubicBezTo>
                  <a:cubicBezTo>
                    <a:pt x="754" y="104"/>
                    <a:pt x="753" y="104"/>
                    <a:pt x="751" y="104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0" y="104"/>
                    <a:pt x="750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8" y="104"/>
                    <a:pt x="748" y="104"/>
                    <a:pt x="747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7" y="104"/>
                    <a:pt x="748" y="103"/>
                    <a:pt x="749" y="103"/>
                  </a:cubicBezTo>
                  <a:cubicBezTo>
                    <a:pt x="748" y="101"/>
                    <a:pt x="747" y="101"/>
                    <a:pt x="745" y="101"/>
                  </a:cubicBezTo>
                  <a:close/>
                  <a:moveTo>
                    <a:pt x="306" y="1233"/>
                  </a:moveTo>
                  <a:cubicBezTo>
                    <a:pt x="305" y="1232"/>
                    <a:pt x="304" y="1231"/>
                    <a:pt x="303" y="1230"/>
                  </a:cubicBezTo>
                  <a:cubicBezTo>
                    <a:pt x="303" y="1230"/>
                    <a:pt x="303" y="1229"/>
                    <a:pt x="303" y="1229"/>
                  </a:cubicBezTo>
                  <a:cubicBezTo>
                    <a:pt x="302" y="1229"/>
                    <a:pt x="300" y="1227"/>
                    <a:pt x="299" y="1227"/>
                  </a:cubicBezTo>
                  <a:cubicBezTo>
                    <a:pt x="299" y="1227"/>
                    <a:pt x="299" y="1227"/>
                    <a:pt x="299" y="1226"/>
                  </a:cubicBezTo>
                  <a:cubicBezTo>
                    <a:pt x="299" y="1227"/>
                    <a:pt x="300" y="1228"/>
                    <a:pt x="303" y="1230"/>
                  </a:cubicBezTo>
                  <a:cubicBezTo>
                    <a:pt x="304" y="1232"/>
                    <a:pt x="305" y="1233"/>
                    <a:pt x="306" y="1234"/>
                  </a:cubicBezTo>
                  <a:cubicBezTo>
                    <a:pt x="307" y="1235"/>
                    <a:pt x="309" y="1236"/>
                    <a:pt x="310" y="1236"/>
                  </a:cubicBezTo>
                  <a:cubicBezTo>
                    <a:pt x="310" y="1236"/>
                    <a:pt x="310" y="1236"/>
                    <a:pt x="310" y="1236"/>
                  </a:cubicBezTo>
                  <a:cubicBezTo>
                    <a:pt x="309" y="1235"/>
                    <a:pt x="308" y="1234"/>
                    <a:pt x="306" y="1233"/>
                  </a:cubicBezTo>
                  <a:close/>
                  <a:moveTo>
                    <a:pt x="424" y="1305"/>
                  </a:moveTo>
                  <a:cubicBezTo>
                    <a:pt x="421" y="1304"/>
                    <a:pt x="406" y="1298"/>
                    <a:pt x="401" y="1295"/>
                  </a:cubicBezTo>
                  <a:cubicBezTo>
                    <a:pt x="401" y="1295"/>
                    <a:pt x="401" y="1295"/>
                    <a:pt x="401" y="1295"/>
                  </a:cubicBezTo>
                  <a:cubicBezTo>
                    <a:pt x="399" y="1294"/>
                    <a:pt x="397" y="1293"/>
                    <a:pt x="395" y="1292"/>
                  </a:cubicBezTo>
                  <a:cubicBezTo>
                    <a:pt x="395" y="1292"/>
                    <a:pt x="396" y="1293"/>
                    <a:pt x="396" y="1293"/>
                  </a:cubicBezTo>
                  <a:cubicBezTo>
                    <a:pt x="397" y="1294"/>
                    <a:pt x="397" y="1294"/>
                    <a:pt x="400" y="1295"/>
                  </a:cubicBezTo>
                  <a:cubicBezTo>
                    <a:pt x="400" y="1295"/>
                    <a:pt x="400" y="1295"/>
                    <a:pt x="400" y="1295"/>
                  </a:cubicBezTo>
                  <a:cubicBezTo>
                    <a:pt x="401" y="1296"/>
                    <a:pt x="401" y="1296"/>
                    <a:pt x="402" y="1296"/>
                  </a:cubicBezTo>
                  <a:cubicBezTo>
                    <a:pt x="402" y="1296"/>
                    <a:pt x="402" y="1296"/>
                    <a:pt x="402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4" y="1297"/>
                    <a:pt x="404" y="1297"/>
                  </a:cubicBezTo>
                  <a:cubicBezTo>
                    <a:pt x="404" y="1297"/>
                    <a:pt x="404" y="1297"/>
                    <a:pt x="404" y="1298"/>
                  </a:cubicBezTo>
                  <a:cubicBezTo>
                    <a:pt x="407" y="1299"/>
                    <a:pt x="411" y="1300"/>
                    <a:pt x="414" y="1302"/>
                  </a:cubicBezTo>
                  <a:cubicBezTo>
                    <a:pt x="412" y="1302"/>
                    <a:pt x="411" y="1301"/>
                    <a:pt x="409" y="1300"/>
                  </a:cubicBezTo>
                  <a:cubicBezTo>
                    <a:pt x="410" y="1301"/>
                    <a:pt x="410" y="1301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5" y="1303"/>
                    <a:pt x="419" y="1304"/>
                  </a:cubicBezTo>
                  <a:cubicBezTo>
                    <a:pt x="424" y="1306"/>
                    <a:pt x="424" y="1306"/>
                    <a:pt x="425" y="1306"/>
                  </a:cubicBezTo>
                  <a:cubicBezTo>
                    <a:pt x="425" y="1306"/>
                    <a:pt x="425" y="1306"/>
                    <a:pt x="425" y="1306"/>
                  </a:cubicBezTo>
                  <a:lnTo>
                    <a:pt x="424" y="1305"/>
                  </a:lnTo>
                  <a:close/>
                  <a:moveTo>
                    <a:pt x="383" y="1288"/>
                  </a:move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2" y="1287"/>
                  </a:cubicBezTo>
                  <a:cubicBezTo>
                    <a:pt x="384" y="1289"/>
                    <a:pt x="385" y="1289"/>
                    <a:pt x="385" y="1289"/>
                  </a:cubicBezTo>
                  <a:cubicBezTo>
                    <a:pt x="385" y="1289"/>
                    <a:pt x="385" y="1289"/>
                    <a:pt x="385" y="1289"/>
                  </a:cubicBezTo>
                  <a:cubicBezTo>
                    <a:pt x="386" y="1289"/>
                    <a:pt x="386" y="1289"/>
                    <a:pt x="386" y="1289"/>
                  </a:cubicBezTo>
                  <a:cubicBezTo>
                    <a:pt x="386" y="1289"/>
                    <a:pt x="386" y="1289"/>
                    <a:pt x="386" y="1290"/>
                  </a:cubicBezTo>
                  <a:cubicBezTo>
                    <a:pt x="386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8" y="1290"/>
                  </a:cubicBezTo>
                  <a:cubicBezTo>
                    <a:pt x="388" y="1290"/>
                    <a:pt x="388" y="1290"/>
                    <a:pt x="388" y="1290"/>
                  </a:cubicBezTo>
                  <a:cubicBezTo>
                    <a:pt x="388" y="1291"/>
                    <a:pt x="388" y="1291"/>
                    <a:pt x="388" y="1291"/>
                  </a:cubicBezTo>
                  <a:cubicBezTo>
                    <a:pt x="389" y="1291"/>
                    <a:pt x="389" y="1291"/>
                    <a:pt x="389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88" y="1290"/>
                    <a:pt x="387" y="1290"/>
                    <a:pt x="385" y="1289"/>
                  </a:cubicBezTo>
                  <a:cubicBezTo>
                    <a:pt x="384" y="1288"/>
                    <a:pt x="384" y="1288"/>
                    <a:pt x="383" y="1288"/>
                  </a:cubicBezTo>
                  <a:close/>
                  <a:moveTo>
                    <a:pt x="867" y="326"/>
                  </a:moveTo>
                  <a:cubicBezTo>
                    <a:pt x="867" y="326"/>
                    <a:pt x="868" y="326"/>
                    <a:pt x="868" y="326"/>
                  </a:cubicBezTo>
                  <a:cubicBezTo>
                    <a:pt x="869" y="325"/>
                    <a:pt x="869" y="325"/>
                    <a:pt x="869" y="325"/>
                  </a:cubicBezTo>
                  <a:cubicBezTo>
                    <a:pt x="869" y="324"/>
                    <a:pt x="869" y="323"/>
                    <a:pt x="868" y="322"/>
                  </a:cubicBezTo>
                  <a:cubicBezTo>
                    <a:pt x="868" y="322"/>
                    <a:pt x="867" y="322"/>
                    <a:pt x="867" y="322"/>
                  </a:cubicBezTo>
                  <a:cubicBezTo>
                    <a:pt x="867" y="323"/>
                    <a:pt x="867" y="324"/>
                    <a:pt x="867" y="326"/>
                  </a:cubicBezTo>
                  <a:close/>
                  <a:moveTo>
                    <a:pt x="589" y="237"/>
                  </a:moveTo>
                  <a:cubicBezTo>
                    <a:pt x="589" y="237"/>
                    <a:pt x="588" y="237"/>
                    <a:pt x="588" y="237"/>
                  </a:cubicBezTo>
                  <a:cubicBezTo>
                    <a:pt x="588" y="237"/>
                    <a:pt x="588" y="237"/>
                    <a:pt x="586" y="237"/>
                  </a:cubicBezTo>
                  <a:cubicBezTo>
                    <a:pt x="586" y="237"/>
                    <a:pt x="584" y="238"/>
                    <a:pt x="584" y="238"/>
                  </a:cubicBezTo>
                  <a:cubicBezTo>
                    <a:pt x="586" y="238"/>
                    <a:pt x="587" y="238"/>
                    <a:pt x="589" y="238"/>
                  </a:cubicBezTo>
                  <a:cubicBezTo>
                    <a:pt x="589" y="238"/>
                    <a:pt x="589" y="238"/>
                    <a:pt x="589" y="238"/>
                  </a:cubicBezTo>
                  <a:cubicBezTo>
                    <a:pt x="589" y="237"/>
                    <a:pt x="589" y="237"/>
                    <a:pt x="589" y="237"/>
                  </a:cubicBezTo>
                  <a:close/>
                  <a:moveTo>
                    <a:pt x="826" y="358"/>
                  </a:moveTo>
                  <a:cubicBezTo>
                    <a:pt x="825" y="358"/>
                    <a:pt x="824" y="358"/>
                    <a:pt x="823" y="358"/>
                  </a:cubicBezTo>
                  <a:cubicBezTo>
                    <a:pt x="823" y="359"/>
                    <a:pt x="823" y="359"/>
                    <a:pt x="824" y="361"/>
                  </a:cubicBezTo>
                  <a:cubicBezTo>
                    <a:pt x="825" y="361"/>
                    <a:pt x="826" y="361"/>
                    <a:pt x="827" y="361"/>
                  </a:cubicBezTo>
                  <a:cubicBezTo>
                    <a:pt x="827" y="363"/>
                    <a:pt x="827" y="363"/>
                    <a:pt x="827" y="366"/>
                  </a:cubicBezTo>
                  <a:cubicBezTo>
                    <a:pt x="830" y="366"/>
                    <a:pt x="833" y="365"/>
                    <a:pt x="836" y="365"/>
                  </a:cubicBezTo>
                  <a:cubicBezTo>
                    <a:pt x="837" y="365"/>
                    <a:pt x="838" y="366"/>
                    <a:pt x="840" y="365"/>
                  </a:cubicBezTo>
                  <a:cubicBezTo>
                    <a:pt x="840" y="365"/>
                    <a:pt x="845" y="363"/>
                    <a:pt x="846" y="362"/>
                  </a:cubicBezTo>
                  <a:cubicBezTo>
                    <a:pt x="847" y="362"/>
                    <a:pt x="847" y="362"/>
                    <a:pt x="854" y="362"/>
                  </a:cubicBezTo>
                  <a:cubicBezTo>
                    <a:pt x="855" y="362"/>
                    <a:pt x="855" y="361"/>
                    <a:pt x="855" y="361"/>
                  </a:cubicBezTo>
                  <a:cubicBezTo>
                    <a:pt x="858" y="361"/>
                    <a:pt x="858" y="361"/>
                    <a:pt x="860" y="362"/>
                  </a:cubicBezTo>
                  <a:cubicBezTo>
                    <a:pt x="861" y="359"/>
                    <a:pt x="864" y="357"/>
                    <a:pt x="864" y="354"/>
                  </a:cubicBezTo>
                  <a:cubicBezTo>
                    <a:pt x="864" y="349"/>
                    <a:pt x="861" y="344"/>
                    <a:pt x="860" y="342"/>
                  </a:cubicBezTo>
                  <a:cubicBezTo>
                    <a:pt x="863" y="341"/>
                    <a:pt x="865" y="341"/>
                    <a:pt x="866" y="339"/>
                  </a:cubicBezTo>
                  <a:cubicBezTo>
                    <a:pt x="867" y="339"/>
                    <a:pt x="867" y="338"/>
                    <a:pt x="867" y="338"/>
                  </a:cubicBezTo>
                  <a:cubicBezTo>
                    <a:pt x="866" y="330"/>
                    <a:pt x="865" y="324"/>
                    <a:pt x="853" y="326"/>
                  </a:cubicBezTo>
                  <a:cubicBezTo>
                    <a:pt x="851" y="327"/>
                    <a:pt x="849" y="326"/>
                    <a:pt x="849" y="324"/>
                  </a:cubicBezTo>
                  <a:cubicBezTo>
                    <a:pt x="848" y="324"/>
                    <a:pt x="848" y="324"/>
                    <a:pt x="847" y="324"/>
                  </a:cubicBezTo>
                  <a:cubicBezTo>
                    <a:pt x="844" y="324"/>
                    <a:pt x="843" y="325"/>
                    <a:pt x="841" y="329"/>
                  </a:cubicBezTo>
                  <a:cubicBezTo>
                    <a:pt x="839" y="329"/>
                    <a:pt x="839" y="329"/>
                    <a:pt x="838" y="329"/>
                  </a:cubicBezTo>
                  <a:cubicBezTo>
                    <a:pt x="839" y="329"/>
                    <a:pt x="839" y="329"/>
                    <a:pt x="839" y="330"/>
                  </a:cubicBezTo>
                  <a:cubicBezTo>
                    <a:pt x="839" y="330"/>
                    <a:pt x="840" y="330"/>
                    <a:pt x="840" y="330"/>
                  </a:cubicBezTo>
                  <a:cubicBezTo>
                    <a:pt x="840" y="330"/>
                    <a:pt x="840" y="330"/>
                    <a:pt x="840" y="330"/>
                  </a:cubicBezTo>
                  <a:cubicBezTo>
                    <a:pt x="841" y="330"/>
                    <a:pt x="841" y="330"/>
                    <a:pt x="841" y="330"/>
                  </a:cubicBezTo>
                  <a:cubicBezTo>
                    <a:pt x="841" y="330"/>
                    <a:pt x="842" y="330"/>
                    <a:pt x="842" y="330"/>
                  </a:cubicBezTo>
                  <a:cubicBezTo>
                    <a:pt x="842" y="330"/>
                    <a:pt x="842" y="330"/>
                    <a:pt x="843" y="330"/>
                  </a:cubicBezTo>
                  <a:cubicBezTo>
                    <a:pt x="843" y="330"/>
                    <a:pt x="843" y="330"/>
                    <a:pt x="843" y="330"/>
                  </a:cubicBezTo>
                  <a:cubicBezTo>
                    <a:pt x="844" y="330"/>
                    <a:pt x="844" y="330"/>
                    <a:pt x="844" y="330"/>
                  </a:cubicBezTo>
                  <a:cubicBezTo>
                    <a:pt x="843" y="332"/>
                    <a:pt x="842" y="333"/>
                    <a:pt x="840" y="333"/>
                  </a:cubicBezTo>
                  <a:cubicBezTo>
                    <a:pt x="840" y="333"/>
                    <a:pt x="840" y="334"/>
                    <a:pt x="840" y="335"/>
                  </a:cubicBezTo>
                  <a:cubicBezTo>
                    <a:pt x="833" y="333"/>
                    <a:pt x="832" y="333"/>
                    <a:pt x="829" y="331"/>
                  </a:cubicBezTo>
                  <a:cubicBezTo>
                    <a:pt x="827" y="332"/>
                    <a:pt x="827" y="333"/>
                    <a:pt x="826" y="335"/>
                  </a:cubicBezTo>
                  <a:cubicBezTo>
                    <a:pt x="826" y="335"/>
                    <a:pt x="826" y="336"/>
                    <a:pt x="826" y="336"/>
                  </a:cubicBezTo>
                  <a:cubicBezTo>
                    <a:pt x="828" y="336"/>
                    <a:pt x="829" y="336"/>
                    <a:pt x="830" y="337"/>
                  </a:cubicBezTo>
                  <a:cubicBezTo>
                    <a:pt x="830" y="337"/>
                    <a:pt x="830" y="337"/>
                    <a:pt x="830" y="337"/>
                  </a:cubicBezTo>
                  <a:cubicBezTo>
                    <a:pt x="829" y="338"/>
                    <a:pt x="829" y="338"/>
                    <a:pt x="829" y="340"/>
                  </a:cubicBezTo>
                  <a:cubicBezTo>
                    <a:pt x="828" y="340"/>
                    <a:pt x="827" y="340"/>
                    <a:pt x="826" y="340"/>
                  </a:cubicBezTo>
                  <a:cubicBezTo>
                    <a:pt x="826" y="340"/>
                    <a:pt x="826" y="341"/>
                    <a:pt x="827" y="341"/>
                  </a:cubicBezTo>
                  <a:cubicBezTo>
                    <a:pt x="826" y="341"/>
                    <a:pt x="826" y="341"/>
                    <a:pt x="825" y="342"/>
                  </a:cubicBezTo>
                  <a:cubicBezTo>
                    <a:pt x="827" y="343"/>
                    <a:pt x="834" y="346"/>
                    <a:pt x="836" y="345"/>
                  </a:cubicBezTo>
                  <a:cubicBezTo>
                    <a:pt x="836" y="346"/>
                    <a:pt x="836" y="346"/>
                    <a:pt x="837" y="347"/>
                  </a:cubicBezTo>
                  <a:cubicBezTo>
                    <a:pt x="831" y="348"/>
                    <a:pt x="830" y="348"/>
                    <a:pt x="832" y="350"/>
                  </a:cubicBezTo>
                  <a:cubicBezTo>
                    <a:pt x="830" y="351"/>
                    <a:pt x="830" y="351"/>
                    <a:pt x="830" y="352"/>
                  </a:cubicBezTo>
                  <a:cubicBezTo>
                    <a:pt x="831" y="352"/>
                    <a:pt x="833" y="352"/>
                    <a:pt x="834" y="352"/>
                  </a:cubicBezTo>
                  <a:cubicBezTo>
                    <a:pt x="833" y="353"/>
                    <a:pt x="833" y="353"/>
                    <a:pt x="829" y="353"/>
                  </a:cubicBezTo>
                  <a:cubicBezTo>
                    <a:pt x="828" y="354"/>
                    <a:pt x="829" y="356"/>
                    <a:pt x="827" y="356"/>
                  </a:cubicBezTo>
                  <a:cubicBezTo>
                    <a:pt x="826" y="356"/>
                    <a:pt x="825" y="356"/>
                    <a:pt x="821" y="355"/>
                  </a:cubicBezTo>
                  <a:cubicBezTo>
                    <a:pt x="821" y="356"/>
                    <a:pt x="821" y="356"/>
                    <a:pt x="821" y="357"/>
                  </a:cubicBezTo>
                  <a:cubicBezTo>
                    <a:pt x="823" y="357"/>
                    <a:pt x="824" y="357"/>
                    <a:pt x="826" y="358"/>
                  </a:cubicBezTo>
                  <a:cubicBezTo>
                    <a:pt x="826" y="358"/>
                    <a:pt x="826" y="358"/>
                    <a:pt x="826" y="358"/>
                  </a:cubicBezTo>
                  <a:close/>
                  <a:moveTo>
                    <a:pt x="879" y="301"/>
                  </a:moveTo>
                  <a:cubicBezTo>
                    <a:pt x="881" y="296"/>
                    <a:pt x="886" y="296"/>
                    <a:pt x="889" y="293"/>
                  </a:cubicBezTo>
                  <a:cubicBezTo>
                    <a:pt x="888" y="290"/>
                    <a:pt x="886" y="290"/>
                    <a:pt x="881" y="291"/>
                  </a:cubicBezTo>
                  <a:cubicBezTo>
                    <a:pt x="878" y="291"/>
                    <a:pt x="878" y="291"/>
                    <a:pt x="873" y="288"/>
                  </a:cubicBezTo>
                  <a:cubicBezTo>
                    <a:pt x="873" y="288"/>
                    <a:pt x="873" y="288"/>
                    <a:pt x="873" y="288"/>
                  </a:cubicBezTo>
                  <a:cubicBezTo>
                    <a:pt x="872" y="290"/>
                    <a:pt x="872" y="290"/>
                    <a:pt x="873" y="292"/>
                  </a:cubicBezTo>
                  <a:cubicBezTo>
                    <a:pt x="872" y="293"/>
                    <a:pt x="872" y="293"/>
                    <a:pt x="870" y="293"/>
                  </a:cubicBezTo>
                  <a:cubicBezTo>
                    <a:pt x="871" y="295"/>
                    <a:pt x="871" y="296"/>
                    <a:pt x="872" y="298"/>
                  </a:cubicBezTo>
                  <a:cubicBezTo>
                    <a:pt x="867" y="297"/>
                    <a:pt x="867" y="297"/>
                    <a:pt x="866" y="299"/>
                  </a:cubicBezTo>
                  <a:cubicBezTo>
                    <a:pt x="867" y="300"/>
                    <a:pt x="868" y="301"/>
                    <a:pt x="869" y="302"/>
                  </a:cubicBezTo>
                  <a:cubicBezTo>
                    <a:pt x="868" y="302"/>
                    <a:pt x="867" y="302"/>
                    <a:pt x="867" y="303"/>
                  </a:cubicBezTo>
                  <a:cubicBezTo>
                    <a:pt x="867" y="304"/>
                    <a:pt x="867" y="304"/>
                    <a:pt x="867" y="306"/>
                  </a:cubicBezTo>
                  <a:cubicBezTo>
                    <a:pt x="864" y="311"/>
                    <a:pt x="864" y="311"/>
                    <a:pt x="864" y="312"/>
                  </a:cubicBezTo>
                  <a:cubicBezTo>
                    <a:pt x="866" y="313"/>
                    <a:pt x="866" y="313"/>
                    <a:pt x="868" y="310"/>
                  </a:cubicBezTo>
                  <a:cubicBezTo>
                    <a:pt x="869" y="311"/>
                    <a:pt x="870" y="312"/>
                    <a:pt x="871" y="312"/>
                  </a:cubicBezTo>
                  <a:cubicBezTo>
                    <a:pt x="867" y="319"/>
                    <a:pt x="867" y="319"/>
                    <a:pt x="868" y="321"/>
                  </a:cubicBezTo>
                  <a:cubicBezTo>
                    <a:pt x="868" y="321"/>
                    <a:pt x="868" y="321"/>
                    <a:pt x="868" y="321"/>
                  </a:cubicBezTo>
                  <a:cubicBezTo>
                    <a:pt x="872" y="320"/>
                    <a:pt x="873" y="319"/>
                    <a:pt x="875" y="318"/>
                  </a:cubicBezTo>
                  <a:cubicBezTo>
                    <a:pt x="875" y="318"/>
                    <a:pt x="876" y="318"/>
                    <a:pt x="876" y="318"/>
                  </a:cubicBezTo>
                  <a:cubicBezTo>
                    <a:pt x="876" y="319"/>
                    <a:pt x="876" y="319"/>
                    <a:pt x="876" y="320"/>
                  </a:cubicBezTo>
                  <a:cubicBezTo>
                    <a:pt x="876" y="321"/>
                    <a:pt x="875" y="321"/>
                    <a:pt x="874" y="322"/>
                  </a:cubicBezTo>
                  <a:cubicBezTo>
                    <a:pt x="874" y="323"/>
                    <a:pt x="876" y="324"/>
                    <a:pt x="876" y="326"/>
                  </a:cubicBezTo>
                  <a:cubicBezTo>
                    <a:pt x="875" y="329"/>
                    <a:pt x="873" y="331"/>
                    <a:pt x="872" y="333"/>
                  </a:cubicBezTo>
                  <a:cubicBezTo>
                    <a:pt x="874" y="334"/>
                    <a:pt x="875" y="334"/>
                    <a:pt x="877" y="335"/>
                  </a:cubicBezTo>
                  <a:cubicBezTo>
                    <a:pt x="878" y="334"/>
                    <a:pt x="878" y="334"/>
                    <a:pt x="878" y="334"/>
                  </a:cubicBezTo>
                  <a:cubicBezTo>
                    <a:pt x="878" y="334"/>
                    <a:pt x="878" y="333"/>
                    <a:pt x="878" y="333"/>
                  </a:cubicBezTo>
                  <a:cubicBezTo>
                    <a:pt x="880" y="333"/>
                    <a:pt x="881" y="335"/>
                    <a:pt x="883" y="335"/>
                  </a:cubicBezTo>
                  <a:cubicBezTo>
                    <a:pt x="884" y="335"/>
                    <a:pt x="885" y="334"/>
                    <a:pt x="887" y="334"/>
                  </a:cubicBezTo>
                  <a:cubicBezTo>
                    <a:pt x="887" y="334"/>
                    <a:pt x="889" y="335"/>
                    <a:pt x="890" y="335"/>
                  </a:cubicBezTo>
                  <a:cubicBezTo>
                    <a:pt x="885" y="339"/>
                    <a:pt x="885" y="339"/>
                    <a:pt x="889" y="343"/>
                  </a:cubicBezTo>
                  <a:cubicBezTo>
                    <a:pt x="890" y="343"/>
                    <a:pt x="891" y="343"/>
                    <a:pt x="892" y="343"/>
                  </a:cubicBezTo>
                  <a:cubicBezTo>
                    <a:pt x="892" y="343"/>
                    <a:pt x="892" y="343"/>
                    <a:pt x="892" y="343"/>
                  </a:cubicBezTo>
                  <a:cubicBezTo>
                    <a:pt x="892" y="353"/>
                    <a:pt x="892" y="353"/>
                    <a:pt x="892" y="354"/>
                  </a:cubicBezTo>
                  <a:cubicBezTo>
                    <a:pt x="892" y="354"/>
                    <a:pt x="892" y="354"/>
                    <a:pt x="892" y="354"/>
                  </a:cubicBezTo>
                  <a:cubicBezTo>
                    <a:pt x="883" y="353"/>
                    <a:pt x="879" y="353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8" y="357"/>
                    <a:pt x="878" y="357"/>
                  </a:cubicBezTo>
                  <a:cubicBezTo>
                    <a:pt x="878" y="357"/>
                    <a:pt x="878" y="357"/>
                    <a:pt x="878" y="357"/>
                  </a:cubicBezTo>
                  <a:cubicBezTo>
                    <a:pt x="878" y="357"/>
                    <a:pt x="879" y="357"/>
                    <a:pt x="879" y="357"/>
                  </a:cubicBezTo>
                  <a:cubicBezTo>
                    <a:pt x="879" y="357"/>
                    <a:pt x="879" y="357"/>
                    <a:pt x="879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8"/>
                    <a:pt x="880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9"/>
                    <a:pt x="881" y="359"/>
                    <a:pt x="881" y="363"/>
                  </a:cubicBezTo>
                  <a:cubicBezTo>
                    <a:pt x="878" y="365"/>
                    <a:pt x="874" y="365"/>
                    <a:pt x="870" y="367"/>
                  </a:cubicBezTo>
                  <a:cubicBezTo>
                    <a:pt x="874" y="371"/>
                    <a:pt x="880" y="371"/>
                    <a:pt x="885" y="374"/>
                  </a:cubicBezTo>
                  <a:cubicBezTo>
                    <a:pt x="886" y="374"/>
                    <a:pt x="886" y="374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9" y="375"/>
                    <a:pt x="889" y="375"/>
                    <a:pt x="894" y="374"/>
                  </a:cubicBezTo>
                  <a:cubicBezTo>
                    <a:pt x="891" y="378"/>
                    <a:pt x="891" y="378"/>
                    <a:pt x="891" y="378"/>
                  </a:cubicBezTo>
                  <a:cubicBezTo>
                    <a:pt x="891" y="378"/>
                    <a:pt x="891" y="378"/>
                    <a:pt x="890" y="378"/>
                  </a:cubicBezTo>
                  <a:cubicBezTo>
                    <a:pt x="890" y="378"/>
                    <a:pt x="890" y="378"/>
                    <a:pt x="883" y="377"/>
                  </a:cubicBezTo>
                  <a:cubicBezTo>
                    <a:pt x="881" y="376"/>
                    <a:pt x="880" y="379"/>
                    <a:pt x="877" y="379"/>
                  </a:cubicBezTo>
                  <a:cubicBezTo>
                    <a:pt x="874" y="384"/>
                    <a:pt x="868" y="386"/>
                    <a:pt x="867" y="386"/>
                  </a:cubicBezTo>
                  <a:cubicBezTo>
                    <a:pt x="866" y="386"/>
                    <a:pt x="865" y="386"/>
                    <a:pt x="865" y="387"/>
                  </a:cubicBezTo>
                  <a:cubicBezTo>
                    <a:pt x="868" y="388"/>
                    <a:pt x="868" y="388"/>
                    <a:pt x="869" y="390"/>
                  </a:cubicBezTo>
                  <a:cubicBezTo>
                    <a:pt x="872" y="387"/>
                    <a:pt x="876" y="388"/>
                    <a:pt x="880" y="386"/>
                  </a:cubicBezTo>
                  <a:cubicBezTo>
                    <a:pt x="884" y="389"/>
                    <a:pt x="886" y="390"/>
                    <a:pt x="887" y="385"/>
                  </a:cubicBezTo>
                  <a:cubicBezTo>
                    <a:pt x="891" y="385"/>
                    <a:pt x="891" y="385"/>
                    <a:pt x="901" y="387"/>
                  </a:cubicBezTo>
                  <a:cubicBezTo>
                    <a:pt x="901" y="387"/>
                    <a:pt x="901" y="386"/>
                    <a:pt x="901" y="386"/>
                  </a:cubicBezTo>
                  <a:cubicBezTo>
                    <a:pt x="906" y="386"/>
                    <a:pt x="911" y="386"/>
                    <a:pt x="916" y="387"/>
                  </a:cubicBezTo>
                  <a:cubicBezTo>
                    <a:pt x="918" y="387"/>
                    <a:pt x="920" y="389"/>
                    <a:pt x="923" y="388"/>
                  </a:cubicBezTo>
                  <a:cubicBezTo>
                    <a:pt x="928" y="387"/>
                    <a:pt x="928" y="387"/>
                    <a:pt x="928" y="387"/>
                  </a:cubicBezTo>
                  <a:cubicBezTo>
                    <a:pt x="929" y="386"/>
                    <a:pt x="929" y="385"/>
                    <a:pt x="932" y="385"/>
                  </a:cubicBezTo>
                  <a:cubicBezTo>
                    <a:pt x="932" y="385"/>
                    <a:pt x="932" y="385"/>
                    <a:pt x="932" y="385"/>
                  </a:cubicBezTo>
                  <a:cubicBezTo>
                    <a:pt x="932" y="385"/>
                    <a:pt x="932" y="385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2"/>
                  </a:cubicBezTo>
                  <a:cubicBezTo>
                    <a:pt x="932" y="382"/>
                    <a:pt x="932" y="382"/>
                    <a:pt x="932" y="382"/>
                  </a:cubicBezTo>
                  <a:cubicBezTo>
                    <a:pt x="931" y="382"/>
                    <a:pt x="929" y="381"/>
                    <a:pt x="922" y="380"/>
                  </a:cubicBezTo>
                  <a:cubicBezTo>
                    <a:pt x="922" y="380"/>
                    <a:pt x="922" y="380"/>
                    <a:pt x="922" y="380"/>
                  </a:cubicBezTo>
                  <a:cubicBezTo>
                    <a:pt x="929" y="378"/>
                    <a:pt x="933" y="375"/>
                    <a:pt x="934" y="374"/>
                  </a:cubicBezTo>
                  <a:cubicBezTo>
                    <a:pt x="938" y="369"/>
                    <a:pt x="930" y="362"/>
                    <a:pt x="925" y="363"/>
                  </a:cubicBezTo>
                  <a:cubicBezTo>
                    <a:pt x="923" y="364"/>
                    <a:pt x="923" y="364"/>
                    <a:pt x="922" y="365"/>
                  </a:cubicBezTo>
                  <a:cubicBezTo>
                    <a:pt x="921" y="364"/>
                    <a:pt x="920" y="364"/>
                    <a:pt x="919" y="364"/>
                  </a:cubicBezTo>
                  <a:cubicBezTo>
                    <a:pt x="920" y="363"/>
                    <a:pt x="921" y="360"/>
                    <a:pt x="921" y="360"/>
                  </a:cubicBezTo>
                  <a:cubicBezTo>
                    <a:pt x="921" y="359"/>
                    <a:pt x="921" y="359"/>
                    <a:pt x="921" y="359"/>
                  </a:cubicBezTo>
                  <a:cubicBezTo>
                    <a:pt x="920" y="357"/>
                    <a:pt x="917" y="356"/>
                    <a:pt x="916" y="354"/>
                  </a:cubicBezTo>
                  <a:cubicBezTo>
                    <a:pt x="915" y="352"/>
                    <a:pt x="916" y="350"/>
                    <a:pt x="915" y="348"/>
                  </a:cubicBezTo>
                  <a:cubicBezTo>
                    <a:pt x="910" y="341"/>
                    <a:pt x="910" y="341"/>
                    <a:pt x="910" y="341"/>
                  </a:cubicBezTo>
                  <a:cubicBezTo>
                    <a:pt x="910" y="341"/>
                    <a:pt x="910" y="341"/>
                    <a:pt x="908" y="341"/>
                  </a:cubicBezTo>
                  <a:cubicBezTo>
                    <a:pt x="907" y="340"/>
                    <a:pt x="905" y="340"/>
                    <a:pt x="904" y="335"/>
                  </a:cubicBezTo>
                  <a:cubicBezTo>
                    <a:pt x="903" y="332"/>
                    <a:pt x="901" y="325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84" y="322"/>
                    <a:pt x="884" y="322"/>
                    <a:pt x="883" y="321"/>
                  </a:cubicBezTo>
                  <a:cubicBezTo>
                    <a:pt x="888" y="321"/>
                    <a:pt x="888" y="321"/>
                    <a:pt x="893" y="320"/>
                  </a:cubicBezTo>
                  <a:cubicBezTo>
                    <a:pt x="890" y="317"/>
                    <a:pt x="890" y="317"/>
                    <a:pt x="890" y="317"/>
                  </a:cubicBezTo>
                  <a:cubicBezTo>
                    <a:pt x="897" y="317"/>
                    <a:pt x="900" y="306"/>
                    <a:pt x="898" y="305"/>
                  </a:cubicBezTo>
                  <a:cubicBezTo>
                    <a:pt x="897" y="304"/>
                    <a:pt x="897" y="304"/>
                    <a:pt x="880" y="301"/>
                  </a:cubicBezTo>
                  <a:cubicBezTo>
                    <a:pt x="880" y="301"/>
                    <a:pt x="880" y="301"/>
                    <a:pt x="879" y="301"/>
                  </a:cubicBezTo>
                  <a:close/>
                  <a:moveTo>
                    <a:pt x="753" y="111"/>
                  </a:moveTo>
                  <a:cubicBezTo>
                    <a:pt x="753" y="111"/>
                    <a:pt x="753" y="111"/>
                    <a:pt x="752" y="111"/>
                  </a:cubicBezTo>
                  <a:cubicBezTo>
                    <a:pt x="752" y="112"/>
                    <a:pt x="752" y="112"/>
                    <a:pt x="752" y="112"/>
                  </a:cubicBezTo>
                  <a:cubicBezTo>
                    <a:pt x="752" y="113"/>
                    <a:pt x="751" y="113"/>
                    <a:pt x="751" y="114"/>
                  </a:cubicBezTo>
                  <a:cubicBezTo>
                    <a:pt x="751" y="114"/>
                    <a:pt x="750" y="115"/>
                    <a:pt x="750" y="115"/>
                  </a:cubicBezTo>
                  <a:cubicBezTo>
                    <a:pt x="750" y="115"/>
                    <a:pt x="749" y="116"/>
                    <a:pt x="749" y="116"/>
                  </a:cubicBezTo>
                  <a:cubicBezTo>
                    <a:pt x="749" y="116"/>
                    <a:pt x="752" y="116"/>
                    <a:pt x="756" y="114"/>
                  </a:cubicBezTo>
                  <a:cubicBezTo>
                    <a:pt x="758" y="114"/>
                    <a:pt x="758" y="114"/>
                    <a:pt x="760" y="113"/>
                  </a:cubicBezTo>
                  <a:cubicBezTo>
                    <a:pt x="760" y="113"/>
                    <a:pt x="761" y="113"/>
                    <a:pt x="761" y="113"/>
                  </a:cubicBezTo>
                  <a:cubicBezTo>
                    <a:pt x="762" y="113"/>
                    <a:pt x="762" y="112"/>
                    <a:pt x="763" y="112"/>
                  </a:cubicBezTo>
                  <a:cubicBezTo>
                    <a:pt x="763" y="112"/>
                    <a:pt x="763" y="112"/>
                    <a:pt x="763" y="112"/>
                  </a:cubicBezTo>
                  <a:cubicBezTo>
                    <a:pt x="764" y="110"/>
                    <a:pt x="761" y="108"/>
                    <a:pt x="760" y="108"/>
                  </a:cubicBezTo>
                  <a:cubicBezTo>
                    <a:pt x="756" y="110"/>
                    <a:pt x="756" y="110"/>
                    <a:pt x="753" y="111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8"/>
                    <a:pt x="462" y="407"/>
                  </a:cubicBezTo>
                  <a:cubicBezTo>
                    <a:pt x="460" y="407"/>
                    <a:pt x="459" y="407"/>
                    <a:pt x="458" y="406"/>
                  </a:cubicBezTo>
                  <a:cubicBezTo>
                    <a:pt x="458" y="405"/>
                    <a:pt x="459" y="404"/>
                    <a:pt x="459" y="403"/>
                  </a:cubicBezTo>
                  <a:cubicBezTo>
                    <a:pt x="459" y="402"/>
                    <a:pt x="458" y="402"/>
                    <a:pt x="457" y="402"/>
                  </a:cubicBezTo>
                  <a:cubicBezTo>
                    <a:pt x="456" y="402"/>
                    <a:pt x="456" y="403"/>
                    <a:pt x="454" y="403"/>
                  </a:cubicBezTo>
                  <a:cubicBezTo>
                    <a:pt x="454" y="402"/>
                    <a:pt x="454" y="401"/>
                    <a:pt x="454" y="398"/>
                  </a:cubicBezTo>
                  <a:cubicBezTo>
                    <a:pt x="454" y="398"/>
                    <a:pt x="454" y="397"/>
                    <a:pt x="454" y="397"/>
                  </a:cubicBezTo>
                  <a:cubicBezTo>
                    <a:pt x="460" y="396"/>
                    <a:pt x="460" y="396"/>
                    <a:pt x="462" y="396"/>
                  </a:cubicBezTo>
                  <a:cubicBezTo>
                    <a:pt x="462" y="395"/>
                    <a:pt x="463" y="395"/>
                    <a:pt x="463" y="395"/>
                  </a:cubicBezTo>
                  <a:cubicBezTo>
                    <a:pt x="461" y="394"/>
                    <a:pt x="461" y="394"/>
                    <a:pt x="461" y="394"/>
                  </a:cubicBezTo>
                  <a:cubicBezTo>
                    <a:pt x="456" y="395"/>
                    <a:pt x="456" y="395"/>
                    <a:pt x="454" y="390"/>
                  </a:cubicBezTo>
                  <a:cubicBezTo>
                    <a:pt x="460" y="387"/>
                    <a:pt x="460" y="387"/>
                    <a:pt x="462" y="386"/>
                  </a:cubicBezTo>
                  <a:cubicBezTo>
                    <a:pt x="461" y="384"/>
                    <a:pt x="458" y="382"/>
                    <a:pt x="452" y="381"/>
                  </a:cubicBezTo>
                  <a:cubicBezTo>
                    <a:pt x="451" y="382"/>
                    <a:pt x="447" y="385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3" y="375"/>
                    <a:pt x="445" y="374"/>
                    <a:pt x="446" y="373"/>
                  </a:cubicBezTo>
                  <a:cubicBezTo>
                    <a:pt x="445" y="372"/>
                    <a:pt x="443" y="371"/>
                    <a:pt x="443" y="371"/>
                  </a:cubicBezTo>
                  <a:cubicBezTo>
                    <a:pt x="439" y="371"/>
                    <a:pt x="437" y="373"/>
                    <a:pt x="434" y="374"/>
                  </a:cubicBezTo>
                  <a:cubicBezTo>
                    <a:pt x="437" y="368"/>
                    <a:pt x="444" y="366"/>
                    <a:pt x="448" y="361"/>
                  </a:cubicBezTo>
                  <a:cubicBezTo>
                    <a:pt x="449" y="360"/>
                    <a:pt x="449" y="359"/>
                    <a:pt x="449" y="358"/>
                  </a:cubicBezTo>
                  <a:cubicBezTo>
                    <a:pt x="452" y="358"/>
                    <a:pt x="453" y="357"/>
                    <a:pt x="454" y="357"/>
                  </a:cubicBezTo>
                  <a:cubicBezTo>
                    <a:pt x="455" y="357"/>
                    <a:pt x="455" y="357"/>
                    <a:pt x="455" y="357"/>
                  </a:cubicBezTo>
                  <a:cubicBezTo>
                    <a:pt x="455" y="356"/>
                    <a:pt x="455" y="356"/>
                    <a:pt x="455" y="356"/>
                  </a:cubicBezTo>
                  <a:cubicBezTo>
                    <a:pt x="454" y="355"/>
                    <a:pt x="454" y="355"/>
                    <a:pt x="454" y="355"/>
                  </a:cubicBezTo>
                  <a:cubicBezTo>
                    <a:pt x="453" y="355"/>
                    <a:pt x="453" y="355"/>
                    <a:pt x="453" y="355"/>
                  </a:cubicBezTo>
                  <a:cubicBezTo>
                    <a:pt x="453" y="355"/>
                    <a:pt x="450" y="355"/>
                    <a:pt x="446" y="355"/>
                  </a:cubicBezTo>
                  <a:cubicBezTo>
                    <a:pt x="446" y="355"/>
                    <a:pt x="446" y="355"/>
                    <a:pt x="446" y="355"/>
                  </a:cubicBezTo>
                  <a:cubicBezTo>
                    <a:pt x="445" y="355"/>
                    <a:pt x="442" y="356"/>
                    <a:pt x="438" y="359"/>
                  </a:cubicBezTo>
                  <a:cubicBezTo>
                    <a:pt x="430" y="363"/>
                    <a:pt x="425" y="367"/>
                    <a:pt x="420" y="373"/>
                  </a:cubicBezTo>
                  <a:cubicBezTo>
                    <a:pt x="421" y="374"/>
                    <a:pt x="421" y="375"/>
                    <a:pt x="422" y="377"/>
                  </a:cubicBezTo>
                  <a:cubicBezTo>
                    <a:pt x="421" y="377"/>
                    <a:pt x="421" y="377"/>
                    <a:pt x="420" y="377"/>
                  </a:cubicBezTo>
                  <a:cubicBezTo>
                    <a:pt x="419" y="378"/>
                    <a:pt x="417" y="377"/>
                    <a:pt x="415" y="378"/>
                  </a:cubicBezTo>
                  <a:cubicBezTo>
                    <a:pt x="414" y="378"/>
                    <a:pt x="414" y="378"/>
                    <a:pt x="412" y="381"/>
                  </a:cubicBezTo>
                  <a:cubicBezTo>
                    <a:pt x="413" y="381"/>
                    <a:pt x="414" y="382"/>
                    <a:pt x="416" y="383"/>
                  </a:cubicBezTo>
                  <a:cubicBezTo>
                    <a:pt x="412" y="384"/>
                    <a:pt x="408" y="384"/>
                    <a:pt x="404" y="386"/>
                  </a:cubicBezTo>
                  <a:cubicBezTo>
                    <a:pt x="402" y="387"/>
                    <a:pt x="402" y="387"/>
                    <a:pt x="402" y="391"/>
                  </a:cubicBezTo>
                  <a:cubicBezTo>
                    <a:pt x="411" y="392"/>
                    <a:pt x="411" y="392"/>
                    <a:pt x="419" y="396"/>
                  </a:cubicBezTo>
                  <a:cubicBezTo>
                    <a:pt x="424" y="398"/>
                    <a:pt x="428" y="399"/>
                    <a:pt x="431" y="396"/>
                  </a:cubicBezTo>
                  <a:cubicBezTo>
                    <a:pt x="433" y="397"/>
                    <a:pt x="433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3" y="399"/>
                  </a:cubicBezTo>
                  <a:cubicBezTo>
                    <a:pt x="433" y="399"/>
                    <a:pt x="433" y="400"/>
                    <a:pt x="433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6" y="400"/>
                    <a:pt x="436" y="400"/>
                    <a:pt x="437" y="399"/>
                  </a:cubicBezTo>
                  <a:cubicBezTo>
                    <a:pt x="439" y="399"/>
                    <a:pt x="441" y="400"/>
                    <a:pt x="443" y="401"/>
                  </a:cubicBezTo>
                  <a:cubicBezTo>
                    <a:pt x="443" y="401"/>
                    <a:pt x="443" y="401"/>
                    <a:pt x="442" y="401"/>
                  </a:cubicBezTo>
                  <a:cubicBezTo>
                    <a:pt x="442" y="401"/>
                    <a:pt x="440" y="402"/>
                    <a:pt x="439" y="402"/>
                  </a:cubicBezTo>
                  <a:cubicBezTo>
                    <a:pt x="438" y="403"/>
                    <a:pt x="437" y="403"/>
                    <a:pt x="435" y="404"/>
                  </a:cubicBezTo>
                  <a:cubicBezTo>
                    <a:pt x="433" y="405"/>
                    <a:pt x="430" y="404"/>
                    <a:pt x="429" y="406"/>
                  </a:cubicBezTo>
                  <a:cubicBezTo>
                    <a:pt x="431" y="408"/>
                    <a:pt x="433" y="408"/>
                    <a:pt x="433" y="408"/>
                  </a:cubicBezTo>
                  <a:cubicBezTo>
                    <a:pt x="433" y="408"/>
                    <a:pt x="444" y="405"/>
                    <a:pt x="448" y="401"/>
                  </a:cubicBezTo>
                  <a:cubicBezTo>
                    <a:pt x="449" y="401"/>
                    <a:pt x="449" y="402"/>
                    <a:pt x="449" y="402"/>
                  </a:cubicBezTo>
                  <a:cubicBezTo>
                    <a:pt x="450" y="403"/>
                    <a:pt x="450" y="404"/>
                    <a:pt x="450" y="405"/>
                  </a:cubicBezTo>
                  <a:cubicBezTo>
                    <a:pt x="450" y="407"/>
                    <a:pt x="449" y="408"/>
                    <a:pt x="447" y="409"/>
                  </a:cubicBezTo>
                  <a:cubicBezTo>
                    <a:pt x="447" y="410"/>
                    <a:pt x="446" y="410"/>
                    <a:pt x="446" y="411"/>
                  </a:cubicBezTo>
                  <a:cubicBezTo>
                    <a:pt x="447" y="411"/>
                    <a:pt x="447" y="411"/>
                    <a:pt x="448" y="411"/>
                  </a:cubicBezTo>
                  <a:cubicBezTo>
                    <a:pt x="449" y="411"/>
                    <a:pt x="450" y="410"/>
                    <a:pt x="451" y="410"/>
                  </a:cubicBezTo>
                  <a:cubicBezTo>
                    <a:pt x="451" y="411"/>
                    <a:pt x="451" y="412"/>
                    <a:pt x="450" y="413"/>
                  </a:cubicBezTo>
                  <a:cubicBezTo>
                    <a:pt x="452" y="414"/>
                    <a:pt x="453" y="415"/>
                    <a:pt x="455" y="416"/>
                  </a:cubicBezTo>
                  <a:cubicBezTo>
                    <a:pt x="457" y="414"/>
                    <a:pt x="459" y="412"/>
                    <a:pt x="460" y="410"/>
                  </a:cubicBezTo>
                  <a:close/>
                  <a:moveTo>
                    <a:pt x="1002" y="316"/>
                  </a:moveTo>
                  <a:cubicBezTo>
                    <a:pt x="1002" y="315"/>
                    <a:pt x="1001" y="315"/>
                    <a:pt x="1001" y="315"/>
                  </a:cubicBezTo>
                  <a:cubicBezTo>
                    <a:pt x="1001" y="316"/>
                    <a:pt x="1001" y="316"/>
                    <a:pt x="1001" y="316"/>
                  </a:cubicBezTo>
                  <a:cubicBezTo>
                    <a:pt x="1000" y="316"/>
                    <a:pt x="996" y="317"/>
                    <a:pt x="996" y="317"/>
                  </a:cubicBezTo>
                  <a:cubicBezTo>
                    <a:pt x="996" y="317"/>
                    <a:pt x="996" y="317"/>
                    <a:pt x="995" y="318"/>
                  </a:cubicBezTo>
                  <a:cubicBezTo>
                    <a:pt x="994" y="321"/>
                    <a:pt x="994" y="321"/>
                    <a:pt x="993" y="321"/>
                  </a:cubicBezTo>
                  <a:cubicBezTo>
                    <a:pt x="987" y="321"/>
                    <a:pt x="987" y="321"/>
                    <a:pt x="987" y="321"/>
                  </a:cubicBezTo>
                  <a:cubicBezTo>
                    <a:pt x="986" y="322"/>
                    <a:pt x="985" y="324"/>
                    <a:pt x="985" y="325"/>
                  </a:cubicBezTo>
                  <a:cubicBezTo>
                    <a:pt x="986" y="326"/>
                    <a:pt x="987" y="327"/>
                    <a:pt x="988" y="327"/>
                  </a:cubicBezTo>
                  <a:cubicBezTo>
                    <a:pt x="990" y="325"/>
                    <a:pt x="990" y="325"/>
                    <a:pt x="990" y="323"/>
                  </a:cubicBezTo>
                  <a:cubicBezTo>
                    <a:pt x="994" y="323"/>
                    <a:pt x="998" y="324"/>
                    <a:pt x="1002" y="324"/>
                  </a:cubicBezTo>
                  <a:cubicBezTo>
                    <a:pt x="1002" y="322"/>
                    <a:pt x="1002" y="322"/>
                    <a:pt x="1003" y="322"/>
                  </a:cubicBezTo>
                  <a:cubicBezTo>
                    <a:pt x="1001" y="318"/>
                    <a:pt x="1001" y="318"/>
                    <a:pt x="1002" y="316"/>
                  </a:cubicBezTo>
                  <a:cubicBezTo>
                    <a:pt x="1002" y="316"/>
                    <a:pt x="1002" y="316"/>
                    <a:pt x="1002" y="316"/>
                  </a:cubicBezTo>
                  <a:close/>
                  <a:moveTo>
                    <a:pt x="1016" y="340"/>
                  </a:moveTo>
                  <a:cubicBezTo>
                    <a:pt x="1015" y="340"/>
                    <a:pt x="1015" y="339"/>
                    <a:pt x="1015" y="339"/>
                  </a:cubicBezTo>
                  <a:cubicBezTo>
                    <a:pt x="1014" y="340"/>
                    <a:pt x="1013" y="341"/>
                    <a:pt x="1012" y="342"/>
                  </a:cubicBezTo>
                  <a:cubicBezTo>
                    <a:pt x="1012" y="343"/>
                    <a:pt x="1012" y="343"/>
                    <a:pt x="1013" y="344"/>
                  </a:cubicBezTo>
                  <a:cubicBezTo>
                    <a:pt x="1014" y="348"/>
                    <a:pt x="1015" y="348"/>
                    <a:pt x="1018" y="348"/>
                  </a:cubicBezTo>
                  <a:cubicBezTo>
                    <a:pt x="1019" y="349"/>
                    <a:pt x="1020" y="350"/>
                    <a:pt x="1020" y="351"/>
                  </a:cubicBezTo>
                  <a:cubicBezTo>
                    <a:pt x="1021" y="351"/>
                    <a:pt x="1021" y="351"/>
                    <a:pt x="1022" y="350"/>
                  </a:cubicBezTo>
                  <a:cubicBezTo>
                    <a:pt x="1023" y="349"/>
                    <a:pt x="1023" y="348"/>
                    <a:pt x="1024" y="347"/>
                  </a:cubicBezTo>
                  <a:cubicBezTo>
                    <a:pt x="1021" y="346"/>
                    <a:pt x="1021" y="346"/>
                    <a:pt x="1021" y="346"/>
                  </a:cubicBezTo>
                  <a:cubicBezTo>
                    <a:pt x="1022" y="345"/>
                    <a:pt x="1023" y="344"/>
                    <a:pt x="1022" y="341"/>
                  </a:cubicBezTo>
                  <a:cubicBezTo>
                    <a:pt x="1022" y="340"/>
                    <a:pt x="1022" y="340"/>
                    <a:pt x="1022" y="339"/>
                  </a:cubicBezTo>
                  <a:cubicBezTo>
                    <a:pt x="1021" y="339"/>
                    <a:pt x="1020" y="339"/>
                    <a:pt x="1019" y="338"/>
                  </a:cubicBezTo>
                  <a:cubicBezTo>
                    <a:pt x="1019" y="339"/>
                    <a:pt x="1019" y="339"/>
                    <a:pt x="1019" y="339"/>
                  </a:cubicBezTo>
                  <a:cubicBezTo>
                    <a:pt x="1019" y="340"/>
                    <a:pt x="1019" y="342"/>
                    <a:pt x="1019" y="343"/>
                  </a:cubicBezTo>
                  <a:cubicBezTo>
                    <a:pt x="1018" y="343"/>
                    <a:pt x="1016" y="342"/>
                    <a:pt x="1016" y="340"/>
                  </a:cubicBezTo>
                  <a:close/>
                  <a:moveTo>
                    <a:pt x="379" y="404"/>
                  </a:moveTo>
                  <a:cubicBezTo>
                    <a:pt x="380" y="403"/>
                    <a:pt x="381" y="403"/>
                    <a:pt x="383" y="402"/>
                  </a:cubicBezTo>
                  <a:cubicBezTo>
                    <a:pt x="385" y="401"/>
                    <a:pt x="386" y="399"/>
                    <a:pt x="388" y="397"/>
                  </a:cubicBezTo>
                  <a:cubicBezTo>
                    <a:pt x="388" y="396"/>
                    <a:pt x="388" y="396"/>
                    <a:pt x="386" y="393"/>
                  </a:cubicBezTo>
                  <a:cubicBezTo>
                    <a:pt x="386" y="394"/>
                    <a:pt x="385" y="394"/>
                    <a:pt x="385" y="394"/>
                  </a:cubicBezTo>
                  <a:cubicBezTo>
                    <a:pt x="383" y="396"/>
                    <a:pt x="380" y="397"/>
                    <a:pt x="377" y="400"/>
                  </a:cubicBezTo>
                  <a:cubicBezTo>
                    <a:pt x="376" y="400"/>
                    <a:pt x="375" y="402"/>
                    <a:pt x="374" y="404"/>
                  </a:cubicBezTo>
                  <a:cubicBezTo>
                    <a:pt x="373" y="407"/>
                    <a:pt x="375" y="410"/>
                    <a:pt x="379" y="410"/>
                  </a:cubicBezTo>
                  <a:cubicBezTo>
                    <a:pt x="383" y="411"/>
                    <a:pt x="386" y="410"/>
                    <a:pt x="388" y="408"/>
                  </a:cubicBezTo>
                  <a:cubicBezTo>
                    <a:pt x="388" y="408"/>
                    <a:pt x="388" y="408"/>
                    <a:pt x="389" y="407"/>
                  </a:cubicBezTo>
                  <a:cubicBezTo>
                    <a:pt x="388" y="406"/>
                    <a:pt x="388" y="404"/>
                    <a:pt x="386" y="404"/>
                  </a:cubicBezTo>
                  <a:cubicBezTo>
                    <a:pt x="385" y="404"/>
                    <a:pt x="384" y="405"/>
                    <a:pt x="382" y="405"/>
                  </a:cubicBezTo>
                  <a:cubicBezTo>
                    <a:pt x="380" y="407"/>
                    <a:pt x="379" y="407"/>
                    <a:pt x="378" y="407"/>
                  </a:cubicBezTo>
                  <a:cubicBezTo>
                    <a:pt x="378" y="407"/>
                    <a:pt x="377" y="406"/>
                    <a:pt x="377" y="406"/>
                  </a:cubicBezTo>
                  <a:cubicBezTo>
                    <a:pt x="377" y="404"/>
                    <a:pt x="377" y="404"/>
                    <a:pt x="379" y="404"/>
                  </a:cubicBezTo>
                  <a:close/>
                  <a:moveTo>
                    <a:pt x="473" y="1024"/>
                  </a:moveTo>
                  <a:cubicBezTo>
                    <a:pt x="469" y="1020"/>
                    <a:pt x="462" y="1023"/>
                    <a:pt x="458" y="1019"/>
                  </a:cubicBezTo>
                  <a:cubicBezTo>
                    <a:pt x="449" y="1013"/>
                    <a:pt x="443" y="1003"/>
                    <a:pt x="434" y="997"/>
                  </a:cubicBezTo>
                  <a:cubicBezTo>
                    <a:pt x="433" y="997"/>
                    <a:pt x="432" y="996"/>
                    <a:pt x="431" y="996"/>
                  </a:cubicBezTo>
                  <a:cubicBezTo>
                    <a:pt x="426" y="994"/>
                    <a:pt x="421" y="994"/>
                    <a:pt x="416" y="993"/>
                  </a:cubicBezTo>
                  <a:cubicBezTo>
                    <a:pt x="410" y="990"/>
                    <a:pt x="405" y="985"/>
                    <a:pt x="399" y="984"/>
                  </a:cubicBezTo>
                  <a:cubicBezTo>
                    <a:pt x="395" y="983"/>
                    <a:pt x="393" y="984"/>
                    <a:pt x="385" y="987"/>
                  </a:cubicBezTo>
                  <a:cubicBezTo>
                    <a:pt x="385" y="984"/>
                    <a:pt x="388" y="982"/>
                    <a:pt x="387" y="979"/>
                  </a:cubicBezTo>
                  <a:cubicBezTo>
                    <a:pt x="386" y="977"/>
                    <a:pt x="384" y="974"/>
                    <a:pt x="381" y="973"/>
                  </a:cubicBezTo>
                  <a:cubicBezTo>
                    <a:pt x="380" y="973"/>
                    <a:pt x="380" y="974"/>
                    <a:pt x="379" y="974"/>
                  </a:cubicBezTo>
                  <a:cubicBezTo>
                    <a:pt x="379" y="974"/>
                    <a:pt x="378" y="974"/>
                    <a:pt x="378" y="974"/>
                  </a:cubicBezTo>
                  <a:cubicBezTo>
                    <a:pt x="377" y="970"/>
                    <a:pt x="375" y="969"/>
                    <a:pt x="365" y="964"/>
                  </a:cubicBezTo>
                  <a:cubicBezTo>
                    <a:pt x="365" y="964"/>
                    <a:pt x="365" y="964"/>
                    <a:pt x="365" y="964"/>
                  </a:cubicBezTo>
                  <a:cubicBezTo>
                    <a:pt x="364" y="964"/>
                    <a:pt x="363" y="962"/>
                    <a:pt x="362" y="962"/>
                  </a:cubicBezTo>
                  <a:cubicBezTo>
                    <a:pt x="359" y="960"/>
                    <a:pt x="357" y="960"/>
                    <a:pt x="355" y="959"/>
                  </a:cubicBezTo>
                  <a:cubicBezTo>
                    <a:pt x="350" y="959"/>
                    <a:pt x="340" y="969"/>
                    <a:pt x="339" y="969"/>
                  </a:cubicBezTo>
                  <a:cubicBezTo>
                    <a:pt x="340" y="968"/>
                    <a:pt x="339" y="966"/>
                    <a:pt x="338" y="965"/>
                  </a:cubicBezTo>
                  <a:cubicBezTo>
                    <a:pt x="328" y="964"/>
                    <a:pt x="328" y="964"/>
                    <a:pt x="325" y="956"/>
                  </a:cubicBezTo>
                  <a:cubicBezTo>
                    <a:pt x="321" y="955"/>
                    <a:pt x="317" y="957"/>
                    <a:pt x="314" y="955"/>
                  </a:cubicBezTo>
                  <a:cubicBezTo>
                    <a:pt x="315" y="954"/>
                    <a:pt x="316" y="953"/>
                    <a:pt x="317" y="952"/>
                  </a:cubicBezTo>
                  <a:cubicBezTo>
                    <a:pt x="317" y="952"/>
                    <a:pt x="317" y="952"/>
                    <a:pt x="316" y="952"/>
                  </a:cubicBezTo>
                  <a:cubicBezTo>
                    <a:pt x="321" y="946"/>
                    <a:pt x="332" y="944"/>
                    <a:pt x="334" y="936"/>
                  </a:cubicBezTo>
                  <a:cubicBezTo>
                    <a:pt x="304" y="890"/>
                    <a:pt x="304" y="890"/>
                    <a:pt x="304" y="890"/>
                  </a:cubicBezTo>
                  <a:cubicBezTo>
                    <a:pt x="294" y="881"/>
                    <a:pt x="280" y="881"/>
                    <a:pt x="268" y="876"/>
                  </a:cubicBezTo>
                  <a:cubicBezTo>
                    <a:pt x="268" y="875"/>
                    <a:pt x="268" y="875"/>
                    <a:pt x="268" y="875"/>
                  </a:cubicBezTo>
                  <a:cubicBezTo>
                    <a:pt x="266" y="877"/>
                    <a:pt x="266" y="877"/>
                    <a:pt x="266" y="877"/>
                  </a:cubicBezTo>
                  <a:cubicBezTo>
                    <a:pt x="262" y="867"/>
                    <a:pt x="259" y="866"/>
                    <a:pt x="255" y="864"/>
                  </a:cubicBezTo>
                  <a:cubicBezTo>
                    <a:pt x="253" y="866"/>
                    <a:pt x="253" y="866"/>
                    <a:pt x="253" y="866"/>
                  </a:cubicBezTo>
                  <a:cubicBezTo>
                    <a:pt x="251" y="848"/>
                    <a:pt x="244" y="846"/>
                    <a:pt x="225" y="839"/>
                  </a:cubicBezTo>
                  <a:cubicBezTo>
                    <a:pt x="224" y="839"/>
                    <a:pt x="224" y="839"/>
                    <a:pt x="224" y="838"/>
                  </a:cubicBezTo>
                  <a:cubicBezTo>
                    <a:pt x="227" y="837"/>
                    <a:pt x="230" y="835"/>
                    <a:pt x="233" y="833"/>
                  </a:cubicBezTo>
                  <a:cubicBezTo>
                    <a:pt x="229" y="830"/>
                    <a:pt x="226" y="826"/>
                    <a:pt x="221" y="824"/>
                  </a:cubicBezTo>
                  <a:cubicBezTo>
                    <a:pt x="221" y="825"/>
                    <a:pt x="220" y="825"/>
                    <a:pt x="219" y="826"/>
                  </a:cubicBezTo>
                  <a:cubicBezTo>
                    <a:pt x="218" y="824"/>
                    <a:pt x="217" y="821"/>
                    <a:pt x="216" y="819"/>
                  </a:cubicBezTo>
                  <a:cubicBezTo>
                    <a:pt x="214" y="817"/>
                    <a:pt x="214" y="817"/>
                    <a:pt x="214" y="816"/>
                  </a:cubicBezTo>
                  <a:cubicBezTo>
                    <a:pt x="216" y="817"/>
                    <a:pt x="218" y="818"/>
                    <a:pt x="220" y="818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10" y="812"/>
                    <a:pt x="197" y="819"/>
                    <a:pt x="188" y="809"/>
                  </a:cubicBezTo>
                  <a:cubicBezTo>
                    <a:pt x="184" y="805"/>
                    <a:pt x="161" y="791"/>
                    <a:pt x="161" y="791"/>
                  </a:cubicBezTo>
                  <a:cubicBezTo>
                    <a:pt x="160" y="790"/>
                    <a:pt x="159" y="790"/>
                    <a:pt x="158" y="789"/>
                  </a:cubicBezTo>
                  <a:cubicBezTo>
                    <a:pt x="157" y="787"/>
                    <a:pt x="156" y="784"/>
                    <a:pt x="155" y="782"/>
                  </a:cubicBezTo>
                  <a:cubicBezTo>
                    <a:pt x="154" y="782"/>
                    <a:pt x="153" y="783"/>
                    <a:pt x="152" y="783"/>
                  </a:cubicBezTo>
                  <a:cubicBezTo>
                    <a:pt x="153" y="785"/>
                    <a:pt x="155" y="787"/>
                    <a:pt x="157" y="788"/>
                  </a:cubicBezTo>
                  <a:cubicBezTo>
                    <a:pt x="152" y="790"/>
                    <a:pt x="147" y="787"/>
                    <a:pt x="143" y="791"/>
                  </a:cubicBezTo>
                  <a:cubicBezTo>
                    <a:pt x="144" y="797"/>
                    <a:pt x="147" y="802"/>
                    <a:pt x="146" y="808"/>
                  </a:cubicBezTo>
                  <a:cubicBezTo>
                    <a:pt x="145" y="808"/>
                    <a:pt x="144" y="808"/>
                    <a:pt x="143" y="809"/>
                  </a:cubicBezTo>
                  <a:cubicBezTo>
                    <a:pt x="138" y="801"/>
                    <a:pt x="142" y="792"/>
                    <a:pt x="140" y="784"/>
                  </a:cubicBezTo>
                  <a:cubicBezTo>
                    <a:pt x="140" y="783"/>
                    <a:pt x="141" y="782"/>
                    <a:pt x="142" y="782"/>
                  </a:cubicBezTo>
                  <a:cubicBezTo>
                    <a:pt x="143" y="782"/>
                    <a:pt x="144" y="782"/>
                    <a:pt x="146" y="782"/>
                  </a:cubicBezTo>
                  <a:cubicBezTo>
                    <a:pt x="146" y="782"/>
                    <a:pt x="146" y="781"/>
                    <a:pt x="146" y="781"/>
                  </a:cubicBezTo>
                  <a:cubicBezTo>
                    <a:pt x="146" y="779"/>
                    <a:pt x="144" y="777"/>
                    <a:pt x="142" y="775"/>
                  </a:cubicBezTo>
                  <a:cubicBezTo>
                    <a:pt x="140" y="776"/>
                    <a:pt x="138" y="778"/>
                    <a:pt x="136" y="780"/>
                  </a:cubicBezTo>
                  <a:cubicBezTo>
                    <a:pt x="136" y="779"/>
                    <a:pt x="136" y="779"/>
                    <a:pt x="135" y="779"/>
                  </a:cubicBezTo>
                  <a:cubicBezTo>
                    <a:pt x="136" y="778"/>
                    <a:pt x="137" y="777"/>
                    <a:pt x="138" y="776"/>
                  </a:cubicBezTo>
                  <a:cubicBezTo>
                    <a:pt x="134" y="760"/>
                    <a:pt x="130" y="758"/>
                    <a:pt x="120" y="754"/>
                  </a:cubicBezTo>
                  <a:cubicBezTo>
                    <a:pt x="97" y="767"/>
                    <a:pt x="87" y="718"/>
                    <a:pt x="93" y="701"/>
                  </a:cubicBezTo>
                  <a:cubicBezTo>
                    <a:pt x="96" y="693"/>
                    <a:pt x="91" y="686"/>
                    <a:pt x="91" y="678"/>
                  </a:cubicBezTo>
                  <a:cubicBezTo>
                    <a:pt x="84" y="671"/>
                    <a:pt x="73" y="672"/>
                    <a:pt x="65" y="666"/>
                  </a:cubicBezTo>
                  <a:cubicBezTo>
                    <a:pt x="65" y="667"/>
                    <a:pt x="64" y="667"/>
                    <a:pt x="64" y="667"/>
                  </a:cubicBezTo>
                  <a:cubicBezTo>
                    <a:pt x="63" y="666"/>
                    <a:pt x="63" y="665"/>
                    <a:pt x="63" y="664"/>
                  </a:cubicBezTo>
                  <a:cubicBezTo>
                    <a:pt x="66" y="660"/>
                    <a:pt x="66" y="660"/>
                    <a:pt x="69" y="645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39"/>
                    <a:pt x="69" y="637"/>
                    <a:pt x="70" y="63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71" y="637"/>
                    <a:pt x="71" y="640"/>
                    <a:pt x="72" y="642"/>
                  </a:cubicBezTo>
                  <a:cubicBezTo>
                    <a:pt x="74" y="632"/>
                    <a:pt x="74" y="632"/>
                    <a:pt x="74" y="629"/>
                  </a:cubicBezTo>
                  <a:cubicBezTo>
                    <a:pt x="73" y="629"/>
                    <a:pt x="73" y="629"/>
                    <a:pt x="73" y="629"/>
                  </a:cubicBezTo>
                  <a:cubicBezTo>
                    <a:pt x="76" y="623"/>
                    <a:pt x="81" y="618"/>
                    <a:pt x="82" y="612"/>
                  </a:cubicBezTo>
                  <a:cubicBezTo>
                    <a:pt x="79" y="608"/>
                    <a:pt x="76" y="604"/>
                    <a:pt x="61" y="607"/>
                  </a:cubicBezTo>
                  <a:cubicBezTo>
                    <a:pt x="54" y="625"/>
                    <a:pt x="54" y="625"/>
                    <a:pt x="52" y="626"/>
                  </a:cubicBezTo>
                  <a:cubicBezTo>
                    <a:pt x="51" y="627"/>
                    <a:pt x="51" y="627"/>
                    <a:pt x="51" y="627"/>
                  </a:cubicBezTo>
                  <a:cubicBezTo>
                    <a:pt x="51" y="628"/>
                    <a:pt x="51" y="630"/>
                    <a:pt x="51" y="631"/>
                  </a:cubicBezTo>
                  <a:cubicBezTo>
                    <a:pt x="49" y="630"/>
                    <a:pt x="49" y="630"/>
                    <a:pt x="49" y="630"/>
                  </a:cubicBezTo>
                  <a:cubicBezTo>
                    <a:pt x="49" y="630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7"/>
                  </a:cubicBezTo>
                  <a:cubicBezTo>
                    <a:pt x="40" y="628"/>
                    <a:pt x="40" y="628"/>
                    <a:pt x="37" y="627"/>
                  </a:cubicBezTo>
                  <a:cubicBezTo>
                    <a:pt x="17" y="561"/>
                    <a:pt x="46" y="519"/>
                    <a:pt x="46" y="519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48" y="515"/>
                    <a:pt x="50" y="513"/>
                    <a:pt x="51" y="511"/>
                  </a:cubicBezTo>
                  <a:cubicBezTo>
                    <a:pt x="55" y="511"/>
                    <a:pt x="55" y="511"/>
                    <a:pt x="63" y="501"/>
                  </a:cubicBezTo>
                  <a:cubicBezTo>
                    <a:pt x="63" y="502"/>
                    <a:pt x="63" y="503"/>
                    <a:pt x="64" y="504"/>
                  </a:cubicBezTo>
                  <a:cubicBezTo>
                    <a:pt x="65" y="504"/>
                    <a:pt x="66" y="504"/>
                    <a:pt x="67" y="504"/>
                  </a:cubicBezTo>
                  <a:cubicBezTo>
                    <a:pt x="69" y="505"/>
                    <a:pt x="71" y="507"/>
                    <a:pt x="73" y="508"/>
                  </a:cubicBezTo>
                  <a:cubicBezTo>
                    <a:pt x="76" y="510"/>
                    <a:pt x="76" y="510"/>
                    <a:pt x="76" y="510"/>
                  </a:cubicBezTo>
                  <a:cubicBezTo>
                    <a:pt x="75" y="507"/>
                    <a:pt x="75" y="507"/>
                    <a:pt x="75" y="507"/>
                  </a:cubicBezTo>
                  <a:cubicBezTo>
                    <a:pt x="77" y="508"/>
                    <a:pt x="77" y="508"/>
                    <a:pt x="80" y="517"/>
                  </a:cubicBezTo>
                  <a:cubicBezTo>
                    <a:pt x="81" y="517"/>
                    <a:pt x="82" y="517"/>
                    <a:pt x="83" y="517"/>
                  </a:cubicBezTo>
                  <a:cubicBezTo>
                    <a:pt x="83" y="519"/>
                    <a:pt x="83" y="519"/>
                    <a:pt x="83" y="519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7"/>
                    <a:pt x="84" y="517"/>
                    <a:pt x="84" y="517"/>
                  </a:cubicBezTo>
                  <a:cubicBezTo>
                    <a:pt x="84" y="516"/>
                    <a:pt x="84" y="516"/>
                    <a:pt x="84" y="516"/>
                  </a:cubicBezTo>
                  <a:cubicBezTo>
                    <a:pt x="85" y="515"/>
                    <a:pt x="85" y="515"/>
                    <a:pt x="85" y="515"/>
                  </a:cubicBezTo>
                  <a:cubicBezTo>
                    <a:pt x="86" y="517"/>
                    <a:pt x="87" y="519"/>
                    <a:pt x="88" y="521"/>
                  </a:cubicBezTo>
                  <a:cubicBezTo>
                    <a:pt x="89" y="513"/>
                    <a:pt x="89" y="513"/>
                    <a:pt x="90" y="511"/>
                  </a:cubicBezTo>
                  <a:cubicBezTo>
                    <a:pt x="89" y="510"/>
                    <a:pt x="88" y="510"/>
                    <a:pt x="87" y="509"/>
                  </a:cubicBezTo>
                  <a:cubicBezTo>
                    <a:pt x="87" y="508"/>
                    <a:pt x="87" y="507"/>
                    <a:pt x="87" y="505"/>
                  </a:cubicBezTo>
                  <a:cubicBezTo>
                    <a:pt x="88" y="506"/>
                    <a:pt x="88" y="507"/>
                    <a:pt x="89" y="508"/>
                  </a:cubicBezTo>
                  <a:cubicBezTo>
                    <a:pt x="93" y="508"/>
                    <a:pt x="94" y="507"/>
                    <a:pt x="99" y="511"/>
                  </a:cubicBezTo>
                  <a:cubicBezTo>
                    <a:pt x="100" y="510"/>
                    <a:pt x="100" y="509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1" y="509"/>
                    <a:pt x="101" y="510"/>
                    <a:pt x="101" y="511"/>
                  </a:cubicBezTo>
                  <a:cubicBezTo>
                    <a:pt x="104" y="512"/>
                    <a:pt x="104" y="512"/>
                    <a:pt x="104" y="511"/>
                  </a:cubicBezTo>
                  <a:cubicBezTo>
                    <a:pt x="113" y="516"/>
                    <a:pt x="114" y="517"/>
                    <a:pt x="114" y="525"/>
                  </a:cubicBezTo>
                  <a:cubicBezTo>
                    <a:pt x="117" y="525"/>
                    <a:pt x="120" y="524"/>
                    <a:pt x="122" y="523"/>
                  </a:cubicBezTo>
                  <a:cubicBezTo>
                    <a:pt x="123" y="524"/>
                    <a:pt x="124" y="524"/>
                    <a:pt x="125" y="525"/>
                  </a:cubicBezTo>
                  <a:cubicBezTo>
                    <a:pt x="128" y="536"/>
                    <a:pt x="128" y="536"/>
                    <a:pt x="130" y="539"/>
                  </a:cubicBezTo>
                  <a:cubicBezTo>
                    <a:pt x="129" y="542"/>
                    <a:pt x="129" y="542"/>
                    <a:pt x="125" y="551"/>
                  </a:cubicBezTo>
                  <a:cubicBezTo>
                    <a:pt x="125" y="552"/>
                    <a:pt x="126" y="552"/>
                    <a:pt x="126" y="552"/>
                  </a:cubicBezTo>
                  <a:cubicBezTo>
                    <a:pt x="126" y="554"/>
                    <a:pt x="126" y="558"/>
                    <a:pt x="126" y="560"/>
                  </a:cubicBezTo>
                  <a:cubicBezTo>
                    <a:pt x="126" y="563"/>
                    <a:pt x="126" y="563"/>
                    <a:pt x="126" y="563"/>
                  </a:cubicBezTo>
                  <a:cubicBezTo>
                    <a:pt x="126" y="563"/>
                    <a:pt x="127" y="563"/>
                    <a:pt x="127" y="563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8" y="564"/>
                    <a:pt x="128" y="564"/>
                    <a:pt x="128" y="564"/>
                  </a:cubicBezTo>
                  <a:cubicBezTo>
                    <a:pt x="127" y="571"/>
                    <a:pt x="130" y="578"/>
                    <a:pt x="131" y="585"/>
                  </a:cubicBezTo>
                  <a:cubicBezTo>
                    <a:pt x="132" y="585"/>
                    <a:pt x="133" y="586"/>
                    <a:pt x="134" y="586"/>
                  </a:cubicBezTo>
                  <a:cubicBezTo>
                    <a:pt x="135" y="588"/>
                    <a:pt x="135" y="588"/>
                    <a:pt x="135" y="589"/>
                  </a:cubicBezTo>
                  <a:cubicBezTo>
                    <a:pt x="147" y="566"/>
                    <a:pt x="134" y="538"/>
                    <a:pt x="148" y="516"/>
                  </a:cubicBezTo>
                  <a:cubicBezTo>
                    <a:pt x="160" y="497"/>
                    <a:pt x="183" y="502"/>
                    <a:pt x="198" y="490"/>
                  </a:cubicBezTo>
                  <a:cubicBezTo>
                    <a:pt x="197" y="489"/>
                    <a:pt x="195" y="489"/>
                    <a:pt x="194" y="488"/>
                  </a:cubicBezTo>
                  <a:cubicBezTo>
                    <a:pt x="195" y="487"/>
                    <a:pt x="196" y="487"/>
                    <a:pt x="19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7" y="484"/>
                    <a:pt x="196" y="483"/>
                    <a:pt x="195" y="481"/>
                  </a:cubicBezTo>
                  <a:cubicBezTo>
                    <a:pt x="196" y="482"/>
                    <a:pt x="197" y="483"/>
                    <a:pt x="198" y="484"/>
                  </a:cubicBezTo>
                  <a:cubicBezTo>
                    <a:pt x="198" y="483"/>
                    <a:pt x="198" y="483"/>
                    <a:pt x="198" y="483"/>
                  </a:cubicBezTo>
                  <a:cubicBezTo>
                    <a:pt x="198" y="483"/>
                    <a:pt x="198" y="483"/>
                    <a:pt x="198" y="482"/>
                  </a:cubicBezTo>
                  <a:cubicBezTo>
                    <a:pt x="199" y="483"/>
                    <a:pt x="199" y="485"/>
                    <a:pt x="200" y="485"/>
                  </a:cubicBezTo>
                  <a:cubicBezTo>
                    <a:pt x="202" y="485"/>
                    <a:pt x="204" y="484"/>
                    <a:pt x="206" y="483"/>
                  </a:cubicBezTo>
                  <a:cubicBezTo>
                    <a:pt x="206" y="480"/>
                    <a:pt x="206" y="480"/>
                    <a:pt x="205" y="480"/>
                  </a:cubicBezTo>
                  <a:cubicBezTo>
                    <a:pt x="204" y="482"/>
                    <a:pt x="203" y="482"/>
                    <a:pt x="203" y="483"/>
                  </a:cubicBezTo>
                  <a:cubicBezTo>
                    <a:pt x="204" y="481"/>
                    <a:pt x="205" y="480"/>
                    <a:pt x="204" y="479"/>
                  </a:cubicBezTo>
                  <a:cubicBezTo>
                    <a:pt x="203" y="479"/>
                    <a:pt x="202" y="478"/>
                    <a:pt x="200" y="478"/>
                  </a:cubicBezTo>
                  <a:cubicBezTo>
                    <a:pt x="200" y="478"/>
                    <a:pt x="200" y="478"/>
                    <a:pt x="200" y="477"/>
                  </a:cubicBezTo>
                  <a:cubicBezTo>
                    <a:pt x="204" y="477"/>
                    <a:pt x="204" y="477"/>
                    <a:pt x="204" y="477"/>
                  </a:cubicBezTo>
                  <a:cubicBezTo>
                    <a:pt x="205" y="477"/>
                    <a:pt x="205" y="477"/>
                    <a:pt x="205" y="477"/>
                  </a:cubicBezTo>
                  <a:cubicBezTo>
                    <a:pt x="204" y="475"/>
                    <a:pt x="204" y="475"/>
                    <a:pt x="204" y="475"/>
                  </a:cubicBezTo>
                  <a:cubicBezTo>
                    <a:pt x="206" y="478"/>
                    <a:pt x="206" y="478"/>
                    <a:pt x="206" y="478"/>
                  </a:cubicBezTo>
                  <a:cubicBezTo>
                    <a:pt x="206" y="478"/>
                    <a:pt x="207" y="478"/>
                    <a:pt x="207" y="478"/>
                  </a:cubicBezTo>
                  <a:cubicBezTo>
                    <a:pt x="207" y="477"/>
                    <a:pt x="207" y="476"/>
                    <a:pt x="207" y="475"/>
                  </a:cubicBezTo>
                  <a:cubicBezTo>
                    <a:pt x="207" y="473"/>
                    <a:pt x="207" y="474"/>
                    <a:pt x="208" y="474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1"/>
                    <a:pt x="208" y="470"/>
                    <a:pt x="208" y="469"/>
                  </a:cubicBezTo>
                  <a:cubicBezTo>
                    <a:pt x="207" y="469"/>
                    <a:pt x="206" y="468"/>
                    <a:pt x="205" y="468"/>
                  </a:cubicBezTo>
                  <a:cubicBezTo>
                    <a:pt x="204" y="466"/>
                    <a:pt x="204" y="464"/>
                    <a:pt x="203" y="463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5" y="465"/>
                    <a:pt x="205" y="466"/>
                  </a:cubicBezTo>
                  <a:cubicBezTo>
                    <a:pt x="205" y="464"/>
                    <a:pt x="205" y="463"/>
                    <a:pt x="205" y="462"/>
                  </a:cubicBezTo>
                  <a:cubicBezTo>
                    <a:pt x="206" y="464"/>
                    <a:pt x="207" y="464"/>
                    <a:pt x="207" y="464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8" y="463"/>
                    <a:pt x="208" y="463"/>
                    <a:pt x="208" y="463"/>
                  </a:cubicBezTo>
                  <a:cubicBezTo>
                    <a:pt x="208" y="463"/>
                    <a:pt x="208" y="463"/>
                    <a:pt x="209" y="463"/>
                  </a:cubicBezTo>
                  <a:cubicBezTo>
                    <a:pt x="209" y="461"/>
                    <a:pt x="209" y="461"/>
                    <a:pt x="209" y="461"/>
                  </a:cubicBezTo>
                  <a:cubicBezTo>
                    <a:pt x="208" y="460"/>
                    <a:pt x="208" y="459"/>
                    <a:pt x="207" y="458"/>
                  </a:cubicBezTo>
                  <a:cubicBezTo>
                    <a:pt x="207" y="458"/>
                    <a:pt x="208" y="459"/>
                    <a:pt x="208" y="460"/>
                  </a:cubicBezTo>
                  <a:cubicBezTo>
                    <a:pt x="209" y="459"/>
                    <a:pt x="210" y="458"/>
                    <a:pt x="211" y="458"/>
                  </a:cubicBezTo>
                  <a:cubicBezTo>
                    <a:pt x="210" y="455"/>
                    <a:pt x="207" y="452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cubicBezTo>
                    <a:pt x="206" y="450"/>
                    <a:pt x="207" y="451"/>
                    <a:pt x="208" y="452"/>
                  </a:cubicBezTo>
                  <a:cubicBezTo>
                    <a:pt x="208" y="451"/>
                    <a:pt x="208" y="451"/>
                    <a:pt x="208" y="450"/>
                  </a:cubicBezTo>
                  <a:cubicBezTo>
                    <a:pt x="209" y="451"/>
                    <a:pt x="209" y="453"/>
                    <a:pt x="210" y="453"/>
                  </a:cubicBezTo>
                  <a:cubicBezTo>
                    <a:pt x="210" y="452"/>
                    <a:pt x="210" y="451"/>
                    <a:pt x="210" y="450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48"/>
                    <a:pt x="214" y="445"/>
                    <a:pt x="214" y="442"/>
                  </a:cubicBezTo>
                  <a:cubicBezTo>
                    <a:pt x="215" y="442"/>
                    <a:pt x="215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18" y="441"/>
                    <a:pt x="218" y="441"/>
                    <a:pt x="218" y="441"/>
                  </a:cubicBezTo>
                  <a:cubicBezTo>
                    <a:pt x="221" y="440"/>
                    <a:pt x="221" y="440"/>
                    <a:pt x="221" y="440"/>
                  </a:cubicBezTo>
                  <a:cubicBezTo>
                    <a:pt x="220" y="442"/>
                    <a:pt x="220" y="442"/>
                    <a:pt x="220" y="442"/>
                  </a:cubicBezTo>
                  <a:cubicBezTo>
                    <a:pt x="219" y="442"/>
                    <a:pt x="218" y="443"/>
                    <a:pt x="217" y="443"/>
                  </a:cubicBezTo>
                  <a:cubicBezTo>
                    <a:pt x="216" y="443"/>
                    <a:pt x="216" y="443"/>
                    <a:pt x="216" y="443"/>
                  </a:cubicBezTo>
                  <a:cubicBezTo>
                    <a:pt x="217" y="444"/>
                    <a:pt x="217" y="444"/>
                    <a:pt x="218" y="444"/>
                  </a:cubicBezTo>
                  <a:cubicBezTo>
                    <a:pt x="215" y="445"/>
                    <a:pt x="215" y="445"/>
                    <a:pt x="215" y="445"/>
                  </a:cubicBezTo>
                  <a:cubicBezTo>
                    <a:pt x="216" y="447"/>
                    <a:pt x="216" y="447"/>
                    <a:pt x="216" y="447"/>
                  </a:cubicBezTo>
                  <a:cubicBezTo>
                    <a:pt x="216" y="447"/>
                    <a:pt x="216" y="448"/>
                    <a:pt x="215" y="448"/>
                  </a:cubicBezTo>
                  <a:cubicBezTo>
                    <a:pt x="215" y="447"/>
                    <a:pt x="215" y="447"/>
                    <a:pt x="215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4" y="454"/>
                    <a:pt x="214" y="454"/>
                    <a:pt x="214" y="454"/>
                  </a:cubicBezTo>
                  <a:cubicBezTo>
                    <a:pt x="215" y="457"/>
                    <a:pt x="215" y="457"/>
                    <a:pt x="215" y="457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3" y="461"/>
                    <a:pt x="211" y="463"/>
                    <a:pt x="210" y="466"/>
                  </a:cubicBezTo>
                  <a:cubicBezTo>
                    <a:pt x="210" y="466"/>
                    <a:pt x="210" y="466"/>
                    <a:pt x="210" y="466"/>
                  </a:cubicBezTo>
                  <a:cubicBezTo>
                    <a:pt x="211" y="465"/>
                    <a:pt x="212" y="464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21" y="456"/>
                    <a:pt x="221" y="456"/>
                    <a:pt x="224" y="440"/>
                  </a:cubicBezTo>
                  <a:cubicBezTo>
                    <a:pt x="224" y="439"/>
                    <a:pt x="225" y="439"/>
                    <a:pt x="226" y="439"/>
                  </a:cubicBezTo>
                  <a:cubicBezTo>
                    <a:pt x="226" y="439"/>
                    <a:pt x="225" y="440"/>
                    <a:pt x="224" y="441"/>
                  </a:cubicBezTo>
                  <a:cubicBezTo>
                    <a:pt x="224" y="442"/>
                    <a:pt x="224" y="444"/>
                    <a:pt x="225" y="445"/>
                  </a:cubicBezTo>
                  <a:cubicBezTo>
                    <a:pt x="227" y="446"/>
                    <a:pt x="227" y="446"/>
                    <a:pt x="227" y="446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228" y="448"/>
                    <a:pt x="230" y="445"/>
                    <a:pt x="233" y="445"/>
                  </a:cubicBezTo>
                  <a:cubicBezTo>
                    <a:pt x="239" y="437"/>
                    <a:pt x="239" y="437"/>
                    <a:pt x="238" y="433"/>
                  </a:cubicBezTo>
                  <a:cubicBezTo>
                    <a:pt x="240" y="431"/>
                    <a:pt x="243" y="429"/>
                    <a:pt x="244" y="428"/>
                  </a:cubicBezTo>
                  <a:cubicBezTo>
                    <a:pt x="243" y="429"/>
                    <a:pt x="243" y="430"/>
                    <a:pt x="242" y="431"/>
                  </a:cubicBezTo>
                  <a:cubicBezTo>
                    <a:pt x="255" y="429"/>
                    <a:pt x="255" y="429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0"/>
                    <a:pt x="266" y="429"/>
                    <a:pt x="266" y="428"/>
                  </a:cubicBezTo>
                  <a:cubicBezTo>
                    <a:pt x="267" y="429"/>
                    <a:pt x="267" y="430"/>
                    <a:pt x="268" y="431"/>
                  </a:cubicBezTo>
                  <a:cubicBezTo>
                    <a:pt x="269" y="430"/>
                    <a:pt x="270" y="430"/>
                    <a:pt x="272" y="430"/>
                  </a:cubicBezTo>
                  <a:cubicBezTo>
                    <a:pt x="273" y="429"/>
                    <a:pt x="273" y="429"/>
                    <a:pt x="273" y="429"/>
                  </a:cubicBezTo>
                  <a:cubicBezTo>
                    <a:pt x="274" y="430"/>
                    <a:pt x="277" y="431"/>
                    <a:pt x="279" y="432"/>
                  </a:cubicBezTo>
                  <a:cubicBezTo>
                    <a:pt x="279" y="430"/>
                    <a:pt x="279" y="429"/>
                    <a:pt x="280" y="428"/>
                  </a:cubicBezTo>
                  <a:cubicBezTo>
                    <a:pt x="279" y="427"/>
                    <a:pt x="279" y="427"/>
                    <a:pt x="278" y="426"/>
                  </a:cubicBezTo>
                  <a:cubicBezTo>
                    <a:pt x="278" y="426"/>
                    <a:pt x="278" y="426"/>
                    <a:pt x="278" y="426"/>
                  </a:cubicBezTo>
                  <a:cubicBezTo>
                    <a:pt x="279" y="429"/>
                    <a:pt x="279" y="429"/>
                    <a:pt x="279" y="429"/>
                  </a:cubicBezTo>
                  <a:cubicBezTo>
                    <a:pt x="279" y="429"/>
                    <a:pt x="279" y="429"/>
                    <a:pt x="279" y="430"/>
                  </a:cubicBezTo>
                  <a:cubicBezTo>
                    <a:pt x="275" y="429"/>
                    <a:pt x="275" y="429"/>
                    <a:pt x="275" y="429"/>
                  </a:cubicBezTo>
                  <a:cubicBezTo>
                    <a:pt x="275" y="427"/>
                    <a:pt x="275" y="424"/>
                    <a:pt x="274" y="422"/>
                  </a:cubicBezTo>
                  <a:cubicBezTo>
                    <a:pt x="275" y="421"/>
                    <a:pt x="277" y="420"/>
                    <a:pt x="278" y="419"/>
                  </a:cubicBezTo>
                  <a:cubicBezTo>
                    <a:pt x="278" y="418"/>
                    <a:pt x="278" y="417"/>
                    <a:pt x="278" y="416"/>
                  </a:cubicBezTo>
                  <a:cubicBezTo>
                    <a:pt x="279" y="414"/>
                    <a:pt x="282" y="412"/>
                    <a:pt x="284" y="410"/>
                  </a:cubicBezTo>
                  <a:cubicBezTo>
                    <a:pt x="286" y="410"/>
                    <a:pt x="286" y="410"/>
                    <a:pt x="286" y="410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7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89" y="409"/>
                    <a:pt x="289" y="409"/>
                    <a:pt x="289" y="409"/>
                  </a:cubicBezTo>
                  <a:cubicBezTo>
                    <a:pt x="290" y="409"/>
                    <a:pt x="290" y="409"/>
                    <a:pt x="290" y="409"/>
                  </a:cubicBezTo>
                  <a:cubicBezTo>
                    <a:pt x="293" y="406"/>
                    <a:pt x="293" y="406"/>
                    <a:pt x="293" y="406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293" y="409"/>
                    <a:pt x="293" y="409"/>
                    <a:pt x="293" y="409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7" y="407"/>
                    <a:pt x="300" y="405"/>
                    <a:pt x="302" y="403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303" y="403"/>
                    <a:pt x="303" y="403"/>
                    <a:pt x="303" y="403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303" y="405"/>
                    <a:pt x="306" y="405"/>
                    <a:pt x="308" y="406"/>
                  </a:cubicBezTo>
                  <a:cubicBezTo>
                    <a:pt x="309" y="405"/>
                    <a:pt x="311" y="405"/>
                    <a:pt x="312" y="404"/>
                  </a:cubicBezTo>
                  <a:cubicBezTo>
                    <a:pt x="312" y="405"/>
                    <a:pt x="312" y="405"/>
                    <a:pt x="312" y="406"/>
                  </a:cubicBezTo>
                  <a:cubicBezTo>
                    <a:pt x="314" y="405"/>
                    <a:pt x="317" y="404"/>
                    <a:pt x="319" y="404"/>
                  </a:cubicBezTo>
                  <a:cubicBezTo>
                    <a:pt x="319" y="403"/>
                    <a:pt x="318" y="403"/>
                    <a:pt x="318" y="403"/>
                  </a:cubicBezTo>
                  <a:cubicBezTo>
                    <a:pt x="319" y="402"/>
                    <a:pt x="319" y="402"/>
                    <a:pt x="319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2" y="401"/>
                    <a:pt x="325" y="402"/>
                    <a:pt x="327" y="402"/>
                  </a:cubicBezTo>
                  <a:cubicBezTo>
                    <a:pt x="328" y="402"/>
                    <a:pt x="328" y="401"/>
                    <a:pt x="329" y="400"/>
                  </a:cubicBezTo>
                  <a:cubicBezTo>
                    <a:pt x="333" y="403"/>
                    <a:pt x="333" y="403"/>
                    <a:pt x="344" y="399"/>
                  </a:cubicBezTo>
                  <a:cubicBezTo>
                    <a:pt x="347" y="399"/>
                    <a:pt x="347" y="399"/>
                    <a:pt x="347" y="399"/>
                  </a:cubicBezTo>
                  <a:cubicBezTo>
                    <a:pt x="346" y="400"/>
                    <a:pt x="343" y="401"/>
                    <a:pt x="340" y="402"/>
                  </a:cubicBezTo>
                  <a:cubicBezTo>
                    <a:pt x="344" y="404"/>
                    <a:pt x="349" y="404"/>
                    <a:pt x="353" y="407"/>
                  </a:cubicBezTo>
                  <a:cubicBezTo>
                    <a:pt x="353" y="407"/>
                    <a:pt x="353" y="407"/>
                    <a:pt x="353" y="407"/>
                  </a:cubicBezTo>
                  <a:cubicBezTo>
                    <a:pt x="350" y="407"/>
                    <a:pt x="347" y="407"/>
                    <a:pt x="345" y="407"/>
                  </a:cubicBezTo>
                  <a:cubicBezTo>
                    <a:pt x="345" y="407"/>
                    <a:pt x="345" y="408"/>
                    <a:pt x="345" y="408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38" y="405"/>
                    <a:pt x="338" y="405"/>
                    <a:pt x="331" y="408"/>
                  </a:cubicBezTo>
                  <a:cubicBezTo>
                    <a:pt x="329" y="408"/>
                    <a:pt x="329" y="408"/>
                    <a:pt x="329" y="408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28" y="409"/>
                    <a:pt x="325" y="409"/>
                    <a:pt x="324" y="410"/>
                  </a:cubicBezTo>
                  <a:cubicBezTo>
                    <a:pt x="324" y="410"/>
                    <a:pt x="324" y="410"/>
                    <a:pt x="324" y="410"/>
                  </a:cubicBezTo>
                  <a:cubicBezTo>
                    <a:pt x="325" y="410"/>
                    <a:pt x="326" y="410"/>
                    <a:pt x="327" y="409"/>
                  </a:cubicBezTo>
                  <a:cubicBezTo>
                    <a:pt x="324" y="412"/>
                    <a:pt x="319" y="415"/>
                    <a:pt x="325" y="422"/>
                  </a:cubicBezTo>
                  <a:cubicBezTo>
                    <a:pt x="326" y="422"/>
                    <a:pt x="327" y="421"/>
                    <a:pt x="328" y="421"/>
                  </a:cubicBezTo>
                  <a:cubicBezTo>
                    <a:pt x="331" y="421"/>
                    <a:pt x="331" y="420"/>
                    <a:pt x="331" y="420"/>
                  </a:cubicBezTo>
                  <a:cubicBezTo>
                    <a:pt x="332" y="420"/>
                    <a:pt x="332" y="420"/>
                    <a:pt x="332" y="420"/>
                  </a:cubicBezTo>
                  <a:cubicBezTo>
                    <a:pt x="340" y="415"/>
                    <a:pt x="340" y="415"/>
                    <a:pt x="341" y="414"/>
                  </a:cubicBezTo>
                  <a:cubicBezTo>
                    <a:pt x="341" y="413"/>
                    <a:pt x="342" y="413"/>
                    <a:pt x="342" y="414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3" y="415"/>
                  </a:cubicBezTo>
                  <a:cubicBezTo>
                    <a:pt x="345" y="413"/>
                    <a:pt x="345" y="413"/>
                    <a:pt x="345" y="41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46" y="415"/>
                    <a:pt x="348" y="416"/>
                    <a:pt x="350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2" y="414"/>
                    <a:pt x="352" y="414"/>
                    <a:pt x="352" y="414"/>
                  </a:cubicBezTo>
                  <a:cubicBezTo>
                    <a:pt x="357" y="415"/>
                    <a:pt x="362" y="413"/>
                    <a:pt x="367" y="414"/>
                  </a:cubicBezTo>
                  <a:cubicBezTo>
                    <a:pt x="367" y="414"/>
                    <a:pt x="367" y="413"/>
                    <a:pt x="367" y="413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3"/>
                    <a:pt x="371" y="413"/>
                    <a:pt x="371" y="413"/>
                  </a:cubicBezTo>
                  <a:cubicBezTo>
                    <a:pt x="372" y="413"/>
                    <a:pt x="373" y="414"/>
                    <a:pt x="374" y="414"/>
                  </a:cubicBezTo>
                  <a:cubicBezTo>
                    <a:pt x="373" y="413"/>
                    <a:pt x="372" y="412"/>
                    <a:pt x="370" y="411"/>
                  </a:cubicBezTo>
                  <a:cubicBezTo>
                    <a:pt x="372" y="411"/>
                    <a:pt x="372" y="411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0" y="405"/>
                    <a:pt x="370" y="405"/>
                    <a:pt x="361" y="405"/>
                  </a:cubicBezTo>
                  <a:cubicBezTo>
                    <a:pt x="361" y="405"/>
                    <a:pt x="361" y="404"/>
                    <a:pt x="361" y="404"/>
                  </a:cubicBezTo>
                  <a:cubicBezTo>
                    <a:pt x="361" y="404"/>
                    <a:pt x="361" y="404"/>
                    <a:pt x="361" y="404"/>
                  </a:cubicBezTo>
                  <a:cubicBezTo>
                    <a:pt x="361" y="403"/>
                    <a:pt x="361" y="403"/>
                    <a:pt x="361" y="403"/>
                  </a:cubicBezTo>
                  <a:cubicBezTo>
                    <a:pt x="360" y="403"/>
                    <a:pt x="360" y="403"/>
                    <a:pt x="352" y="399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7"/>
                    <a:pt x="350" y="397"/>
                    <a:pt x="350" y="397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1" y="396"/>
                    <a:pt x="349" y="394"/>
                    <a:pt x="347" y="392"/>
                  </a:cubicBezTo>
                  <a:cubicBezTo>
                    <a:pt x="347" y="390"/>
                    <a:pt x="348" y="387"/>
                    <a:pt x="348" y="385"/>
                  </a:cubicBezTo>
                  <a:cubicBezTo>
                    <a:pt x="347" y="385"/>
                    <a:pt x="346" y="384"/>
                    <a:pt x="346" y="383"/>
                  </a:cubicBezTo>
                  <a:cubicBezTo>
                    <a:pt x="350" y="380"/>
                    <a:pt x="351" y="379"/>
                    <a:pt x="353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0" y="375"/>
                    <a:pt x="349" y="375"/>
                    <a:pt x="348" y="375"/>
                  </a:cubicBezTo>
                  <a:cubicBezTo>
                    <a:pt x="346" y="374"/>
                    <a:pt x="343" y="371"/>
                    <a:pt x="342" y="370"/>
                  </a:cubicBezTo>
                  <a:cubicBezTo>
                    <a:pt x="340" y="369"/>
                    <a:pt x="340" y="369"/>
                    <a:pt x="340" y="369"/>
                  </a:cubicBezTo>
                  <a:cubicBezTo>
                    <a:pt x="362" y="367"/>
                    <a:pt x="362" y="367"/>
                    <a:pt x="363" y="366"/>
                  </a:cubicBezTo>
                  <a:cubicBezTo>
                    <a:pt x="361" y="363"/>
                    <a:pt x="351" y="347"/>
                    <a:pt x="296" y="372"/>
                  </a:cubicBezTo>
                  <a:cubicBezTo>
                    <a:pt x="337" y="337"/>
                    <a:pt x="360" y="345"/>
                    <a:pt x="390" y="354"/>
                  </a:cubicBezTo>
                  <a:cubicBezTo>
                    <a:pt x="406" y="360"/>
                    <a:pt x="416" y="356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31" y="348"/>
                    <a:pt x="446" y="358"/>
                    <a:pt x="456" y="348"/>
                  </a:cubicBezTo>
                  <a:cubicBezTo>
                    <a:pt x="456" y="348"/>
                    <a:pt x="456" y="348"/>
                    <a:pt x="456" y="347"/>
                  </a:cubicBezTo>
                  <a:cubicBezTo>
                    <a:pt x="456" y="346"/>
                    <a:pt x="455" y="344"/>
                    <a:pt x="455" y="342"/>
                  </a:cubicBezTo>
                  <a:cubicBezTo>
                    <a:pt x="468" y="330"/>
                    <a:pt x="454" y="328"/>
                    <a:pt x="454" y="329"/>
                  </a:cubicBezTo>
                  <a:cubicBezTo>
                    <a:pt x="454" y="329"/>
                    <a:pt x="454" y="329"/>
                    <a:pt x="450" y="329"/>
                  </a:cubicBezTo>
                  <a:cubicBezTo>
                    <a:pt x="450" y="327"/>
                    <a:pt x="450" y="327"/>
                    <a:pt x="452" y="325"/>
                  </a:cubicBezTo>
                  <a:cubicBezTo>
                    <a:pt x="452" y="323"/>
                    <a:pt x="450" y="321"/>
                    <a:pt x="446" y="320"/>
                  </a:cubicBezTo>
                  <a:cubicBezTo>
                    <a:pt x="438" y="320"/>
                    <a:pt x="431" y="324"/>
                    <a:pt x="423" y="325"/>
                  </a:cubicBezTo>
                  <a:cubicBezTo>
                    <a:pt x="431" y="313"/>
                    <a:pt x="444" y="322"/>
                    <a:pt x="454" y="316"/>
                  </a:cubicBezTo>
                  <a:cubicBezTo>
                    <a:pt x="448" y="313"/>
                    <a:pt x="445" y="308"/>
                    <a:pt x="439" y="305"/>
                  </a:cubicBezTo>
                  <a:cubicBezTo>
                    <a:pt x="437" y="304"/>
                    <a:pt x="434" y="304"/>
                    <a:pt x="431" y="304"/>
                  </a:cubicBezTo>
                  <a:cubicBezTo>
                    <a:pt x="435" y="296"/>
                    <a:pt x="435" y="296"/>
                    <a:pt x="431" y="290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7" y="287"/>
                    <a:pt x="427" y="287"/>
                    <a:pt x="427" y="281"/>
                  </a:cubicBezTo>
                  <a:cubicBezTo>
                    <a:pt x="427" y="281"/>
                    <a:pt x="427" y="281"/>
                    <a:pt x="427" y="281"/>
                  </a:cubicBezTo>
                  <a:cubicBezTo>
                    <a:pt x="436" y="281"/>
                    <a:pt x="436" y="281"/>
                    <a:pt x="436" y="280"/>
                  </a:cubicBezTo>
                  <a:cubicBezTo>
                    <a:pt x="433" y="275"/>
                    <a:pt x="433" y="275"/>
                    <a:pt x="433" y="273"/>
                  </a:cubicBezTo>
                  <a:cubicBezTo>
                    <a:pt x="436" y="272"/>
                    <a:pt x="436" y="272"/>
                    <a:pt x="437" y="271"/>
                  </a:cubicBezTo>
                  <a:cubicBezTo>
                    <a:pt x="436" y="268"/>
                    <a:pt x="434" y="265"/>
                    <a:pt x="435" y="261"/>
                  </a:cubicBezTo>
                  <a:cubicBezTo>
                    <a:pt x="434" y="261"/>
                    <a:pt x="433" y="261"/>
                    <a:pt x="433" y="261"/>
                  </a:cubicBezTo>
                  <a:cubicBezTo>
                    <a:pt x="434" y="259"/>
                    <a:pt x="434" y="259"/>
                    <a:pt x="435" y="258"/>
                  </a:cubicBezTo>
                  <a:cubicBezTo>
                    <a:pt x="436" y="253"/>
                    <a:pt x="436" y="245"/>
                    <a:pt x="433" y="237"/>
                  </a:cubicBezTo>
                  <a:cubicBezTo>
                    <a:pt x="432" y="239"/>
                    <a:pt x="432" y="239"/>
                    <a:pt x="423" y="241"/>
                  </a:cubicBezTo>
                  <a:cubicBezTo>
                    <a:pt x="423" y="242"/>
                    <a:pt x="422" y="244"/>
                    <a:pt x="422" y="245"/>
                  </a:cubicBezTo>
                  <a:cubicBezTo>
                    <a:pt x="414" y="250"/>
                    <a:pt x="414" y="250"/>
                    <a:pt x="411" y="254"/>
                  </a:cubicBezTo>
                  <a:cubicBezTo>
                    <a:pt x="411" y="254"/>
                    <a:pt x="411" y="254"/>
                    <a:pt x="411" y="254"/>
                  </a:cubicBezTo>
                  <a:cubicBezTo>
                    <a:pt x="411" y="250"/>
                    <a:pt x="411" y="250"/>
                    <a:pt x="410" y="249"/>
                  </a:cubicBezTo>
                  <a:cubicBezTo>
                    <a:pt x="405" y="252"/>
                    <a:pt x="405" y="252"/>
                    <a:pt x="394" y="253"/>
                  </a:cubicBezTo>
                  <a:cubicBezTo>
                    <a:pt x="394" y="244"/>
                    <a:pt x="39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4" y="243"/>
                    <a:pt x="384" y="243"/>
                    <a:pt x="387" y="240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90" y="240"/>
                    <a:pt x="391" y="240"/>
                    <a:pt x="391" y="239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403" y="218"/>
                    <a:pt x="403" y="218"/>
                    <a:pt x="393" y="211"/>
                  </a:cubicBezTo>
                  <a:cubicBezTo>
                    <a:pt x="394" y="198"/>
                    <a:pt x="394" y="198"/>
                    <a:pt x="393" y="196"/>
                  </a:cubicBezTo>
                  <a:cubicBezTo>
                    <a:pt x="389" y="192"/>
                    <a:pt x="384" y="196"/>
                    <a:pt x="380" y="194"/>
                  </a:cubicBezTo>
                  <a:cubicBezTo>
                    <a:pt x="376" y="193"/>
                    <a:pt x="375" y="188"/>
                    <a:pt x="371" y="187"/>
                  </a:cubicBezTo>
                  <a:cubicBezTo>
                    <a:pt x="370" y="186"/>
                    <a:pt x="370" y="186"/>
                    <a:pt x="369" y="186"/>
                  </a:cubicBezTo>
                  <a:cubicBezTo>
                    <a:pt x="364" y="187"/>
                    <a:pt x="359" y="191"/>
                    <a:pt x="359" y="195"/>
                  </a:cubicBezTo>
                  <a:cubicBezTo>
                    <a:pt x="360" y="197"/>
                    <a:pt x="360" y="197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9" y="204"/>
                    <a:pt x="351" y="205"/>
                    <a:pt x="352" y="206"/>
                  </a:cubicBezTo>
                  <a:cubicBezTo>
                    <a:pt x="349" y="209"/>
                    <a:pt x="348" y="214"/>
                    <a:pt x="344" y="217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7" y="227"/>
                    <a:pt x="327" y="228"/>
                    <a:pt x="329" y="234"/>
                  </a:cubicBezTo>
                  <a:cubicBezTo>
                    <a:pt x="331" y="243"/>
                    <a:pt x="324" y="250"/>
                    <a:pt x="323" y="251"/>
                  </a:cubicBezTo>
                  <a:cubicBezTo>
                    <a:pt x="321" y="253"/>
                    <a:pt x="308" y="266"/>
                    <a:pt x="287" y="266"/>
                  </a:cubicBezTo>
                  <a:cubicBezTo>
                    <a:pt x="285" y="269"/>
                    <a:pt x="287" y="274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4" y="278"/>
                    <a:pt x="284" y="278"/>
                    <a:pt x="284" y="27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3" y="277"/>
                  </a:cubicBezTo>
                  <a:cubicBezTo>
                    <a:pt x="283" y="279"/>
                    <a:pt x="282" y="281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5"/>
                    <a:pt x="280" y="285"/>
                  </a:cubicBezTo>
                  <a:cubicBezTo>
                    <a:pt x="280" y="285"/>
                    <a:pt x="279" y="285"/>
                    <a:pt x="279" y="285"/>
                  </a:cubicBezTo>
                  <a:cubicBezTo>
                    <a:pt x="279" y="285"/>
                    <a:pt x="279" y="285"/>
                    <a:pt x="279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6" y="293"/>
                    <a:pt x="276" y="293"/>
                    <a:pt x="266" y="306"/>
                  </a:cubicBezTo>
                  <a:cubicBezTo>
                    <a:pt x="266" y="301"/>
                    <a:pt x="266" y="301"/>
                    <a:pt x="266" y="300"/>
                  </a:cubicBezTo>
                  <a:cubicBezTo>
                    <a:pt x="262" y="302"/>
                    <a:pt x="262" y="302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7"/>
                    <a:pt x="260" y="307"/>
                    <a:pt x="260" y="306"/>
                  </a:cubicBezTo>
                  <a:cubicBezTo>
                    <a:pt x="259" y="302"/>
                    <a:pt x="259" y="302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9" y="295"/>
                    <a:pt x="258" y="291"/>
                    <a:pt x="254" y="288"/>
                  </a:cubicBezTo>
                  <a:cubicBezTo>
                    <a:pt x="273" y="255"/>
                    <a:pt x="273" y="255"/>
                    <a:pt x="273" y="255"/>
                  </a:cubicBezTo>
                  <a:cubicBezTo>
                    <a:pt x="271" y="253"/>
                    <a:pt x="271" y="253"/>
                    <a:pt x="264" y="250"/>
                  </a:cubicBezTo>
                  <a:cubicBezTo>
                    <a:pt x="249" y="244"/>
                    <a:pt x="260" y="216"/>
                    <a:pt x="240" y="215"/>
                  </a:cubicBezTo>
                  <a:cubicBezTo>
                    <a:pt x="241" y="207"/>
                    <a:pt x="251" y="204"/>
                    <a:pt x="252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56" y="179"/>
                    <a:pt x="270" y="172"/>
                    <a:pt x="300" y="158"/>
                  </a:cubicBezTo>
                  <a:cubicBezTo>
                    <a:pt x="300" y="158"/>
                    <a:pt x="300" y="156"/>
                    <a:pt x="300" y="156"/>
                  </a:cubicBezTo>
                  <a:cubicBezTo>
                    <a:pt x="300" y="155"/>
                    <a:pt x="300" y="155"/>
                    <a:pt x="300" y="155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308" y="156"/>
                    <a:pt x="308" y="156"/>
                    <a:pt x="309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4"/>
                    <a:pt x="311" y="154"/>
                  </a:cubicBezTo>
                  <a:cubicBezTo>
                    <a:pt x="312" y="151"/>
                    <a:pt x="309" y="148"/>
                    <a:pt x="310" y="144"/>
                  </a:cubicBezTo>
                  <a:cubicBezTo>
                    <a:pt x="310" y="143"/>
                    <a:pt x="310" y="143"/>
                    <a:pt x="310" y="143"/>
                  </a:cubicBezTo>
                  <a:cubicBezTo>
                    <a:pt x="310" y="143"/>
                    <a:pt x="310" y="143"/>
                    <a:pt x="310" y="142"/>
                  </a:cubicBezTo>
                  <a:cubicBezTo>
                    <a:pt x="313" y="145"/>
                    <a:pt x="314" y="149"/>
                    <a:pt x="318" y="152"/>
                  </a:cubicBezTo>
                  <a:cubicBezTo>
                    <a:pt x="319" y="151"/>
                    <a:pt x="319" y="151"/>
                    <a:pt x="324" y="147"/>
                  </a:cubicBezTo>
                  <a:cubicBezTo>
                    <a:pt x="325" y="147"/>
                    <a:pt x="326" y="148"/>
                    <a:pt x="326" y="149"/>
                  </a:cubicBezTo>
                  <a:cubicBezTo>
                    <a:pt x="332" y="152"/>
                    <a:pt x="343" y="145"/>
                    <a:pt x="347" y="142"/>
                  </a:cubicBezTo>
                  <a:cubicBezTo>
                    <a:pt x="347" y="142"/>
                    <a:pt x="347" y="142"/>
                    <a:pt x="347" y="142"/>
                  </a:cubicBezTo>
                  <a:cubicBezTo>
                    <a:pt x="346" y="141"/>
                    <a:pt x="346" y="141"/>
                    <a:pt x="343" y="128"/>
                  </a:cubicBezTo>
                  <a:cubicBezTo>
                    <a:pt x="347" y="128"/>
                    <a:pt x="347" y="128"/>
                    <a:pt x="348" y="128"/>
                  </a:cubicBezTo>
                  <a:cubicBezTo>
                    <a:pt x="349" y="132"/>
                    <a:pt x="349" y="132"/>
                    <a:pt x="348" y="137"/>
                  </a:cubicBezTo>
                  <a:cubicBezTo>
                    <a:pt x="352" y="139"/>
                    <a:pt x="363" y="135"/>
                    <a:pt x="366" y="133"/>
                  </a:cubicBezTo>
                  <a:cubicBezTo>
                    <a:pt x="366" y="132"/>
                    <a:pt x="366" y="131"/>
                    <a:pt x="365" y="130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9" y="128"/>
                    <a:pt x="370" y="128"/>
                    <a:pt x="374" y="130"/>
                  </a:cubicBezTo>
                  <a:cubicBezTo>
                    <a:pt x="373" y="130"/>
                    <a:pt x="372" y="132"/>
                    <a:pt x="372" y="132"/>
                  </a:cubicBezTo>
                  <a:cubicBezTo>
                    <a:pt x="372" y="133"/>
                    <a:pt x="372" y="133"/>
                    <a:pt x="373" y="134"/>
                  </a:cubicBezTo>
                  <a:cubicBezTo>
                    <a:pt x="375" y="134"/>
                    <a:pt x="375" y="134"/>
                    <a:pt x="377" y="135"/>
                  </a:cubicBezTo>
                  <a:cubicBezTo>
                    <a:pt x="378" y="135"/>
                    <a:pt x="379" y="134"/>
                    <a:pt x="380" y="127"/>
                  </a:cubicBezTo>
                  <a:cubicBezTo>
                    <a:pt x="381" y="127"/>
                    <a:pt x="382" y="127"/>
                    <a:pt x="383" y="127"/>
                  </a:cubicBezTo>
                  <a:cubicBezTo>
                    <a:pt x="383" y="130"/>
                    <a:pt x="381" y="133"/>
                    <a:pt x="381" y="136"/>
                  </a:cubicBezTo>
                  <a:cubicBezTo>
                    <a:pt x="402" y="130"/>
                    <a:pt x="402" y="130"/>
                    <a:pt x="403" y="128"/>
                  </a:cubicBezTo>
                  <a:cubicBezTo>
                    <a:pt x="407" y="123"/>
                    <a:pt x="406" y="114"/>
                    <a:pt x="415" y="113"/>
                  </a:cubicBezTo>
                  <a:cubicBezTo>
                    <a:pt x="415" y="114"/>
                    <a:pt x="415" y="116"/>
                    <a:pt x="414" y="116"/>
                  </a:cubicBezTo>
                  <a:cubicBezTo>
                    <a:pt x="416" y="116"/>
                    <a:pt x="419" y="117"/>
                    <a:pt x="424" y="111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3" y="106"/>
                    <a:pt x="424" y="103"/>
                    <a:pt x="417" y="99"/>
                  </a:cubicBezTo>
                  <a:cubicBezTo>
                    <a:pt x="417" y="99"/>
                    <a:pt x="417" y="99"/>
                    <a:pt x="417" y="99"/>
                  </a:cubicBezTo>
                  <a:cubicBezTo>
                    <a:pt x="408" y="101"/>
                    <a:pt x="408" y="105"/>
                    <a:pt x="408" y="108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21"/>
                    <a:pt x="373" y="114"/>
                    <a:pt x="383" y="108"/>
                  </a:cubicBezTo>
                  <a:cubicBezTo>
                    <a:pt x="384" y="109"/>
                    <a:pt x="384" y="109"/>
                    <a:pt x="384" y="109"/>
                  </a:cubicBezTo>
                  <a:cubicBezTo>
                    <a:pt x="388" y="108"/>
                    <a:pt x="394" y="103"/>
                    <a:pt x="393" y="98"/>
                  </a:cubicBezTo>
                  <a:cubicBezTo>
                    <a:pt x="388" y="100"/>
                    <a:pt x="383" y="105"/>
                    <a:pt x="376" y="105"/>
                  </a:cubicBezTo>
                  <a:cubicBezTo>
                    <a:pt x="381" y="102"/>
                    <a:pt x="386" y="97"/>
                    <a:pt x="392" y="94"/>
                  </a:cubicBezTo>
                  <a:cubicBezTo>
                    <a:pt x="392" y="93"/>
                    <a:pt x="392" y="92"/>
                    <a:pt x="392" y="91"/>
                  </a:cubicBezTo>
                  <a:cubicBezTo>
                    <a:pt x="391" y="91"/>
                    <a:pt x="390" y="91"/>
                    <a:pt x="389" y="91"/>
                  </a:cubicBezTo>
                  <a:cubicBezTo>
                    <a:pt x="389" y="86"/>
                    <a:pt x="395" y="86"/>
                    <a:pt x="396" y="86"/>
                  </a:cubicBezTo>
                  <a:cubicBezTo>
                    <a:pt x="397" y="86"/>
                    <a:pt x="416" y="73"/>
                    <a:pt x="416" y="67"/>
                  </a:cubicBezTo>
                  <a:cubicBezTo>
                    <a:pt x="416" y="67"/>
                    <a:pt x="415" y="67"/>
                    <a:pt x="415" y="66"/>
                  </a:cubicBezTo>
                  <a:cubicBezTo>
                    <a:pt x="414" y="66"/>
                    <a:pt x="414" y="66"/>
                    <a:pt x="404" y="71"/>
                  </a:cubicBezTo>
                  <a:cubicBezTo>
                    <a:pt x="404" y="71"/>
                    <a:pt x="404" y="70"/>
                    <a:pt x="404" y="70"/>
                  </a:cubicBezTo>
                  <a:cubicBezTo>
                    <a:pt x="403" y="70"/>
                    <a:pt x="381" y="79"/>
                    <a:pt x="381" y="86"/>
                  </a:cubicBezTo>
                  <a:cubicBezTo>
                    <a:pt x="381" y="86"/>
                    <a:pt x="382" y="86"/>
                    <a:pt x="382" y="87"/>
                  </a:cubicBezTo>
                  <a:cubicBezTo>
                    <a:pt x="382" y="87"/>
                    <a:pt x="382" y="89"/>
                    <a:pt x="382" y="89"/>
                  </a:cubicBezTo>
                  <a:cubicBezTo>
                    <a:pt x="382" y="90"/>
                    <a:pt x="383" y="90"/>
                    <a:pt x="383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4" y="90"/>
                    <a:pt x="384" y="91"/>
                    <a:pt x="383" y="91"/>
                  </a:cubicBezTo>
                  <a:cubicBezTo>
                    <a:pt x="383" y="91"/>
                    <a:pt x="383" y="91"/>
                    <a:pt x="382" y="91"/>
                  </a:cubicBezTo>
                  <a:cubicBezTo>
                    <a:pt x="382" y="92"/>
                    <a:pt x="382" y="92"/>
                    <a:pt x="381" y="92"/>
                  </a:cubicBezTo>
                  <a:cubicBezTo>
                    <a:pt x="381" y="92"/>
                    <a:pt x="381" y="92"/>
                    <a:pt x="380" y="93"/>
                  </a:cubicBezTo>
                  <a:cubicBezTo>
                    <a:pt x="380" y="93"/>
                    <a:pt x="380" y="93"/>
                    <a:pt x="379" y="93"/>
                  </a:cubicBezTo>
                  <a:cubicBezTo>
                    <a:pt x="379" y="94"/>
                    <a:pt x="379" y="94"/>
                    <a:pt x="378" y="94"/>
                  </a:cubicBezTo>
                  <a:cubicBezTo>
                    <a:pt x="378" y="94"/>
                    <a:pt x="378" y="94"/>
                    <a:pt x="378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4"/>
                    <a:pt x="378" y="93"/>
                    <a:pt x="378" y="92"/>
                  </a:cubicBezTo>
                  <a:cubicBezTo>
                    <a:pt x="375" y="92"/>
                    <a:pt x="374" y="92"/>
                    <a:pt x="371" y="94"/>
                  </a:cubicBezTo>
                  <a:cubicBezTo>
                    <a:pt x="371" y="94"/>
                    <a:pt x="371" y="94"/>
                    <a:pt x="370" y="94"/>
                  </a:cubicBezTo>
                  <a:cubicBezTo>
                    <a:pt x="371" y="94"/>
                    <a:pt x="373" y="94"/>
                    <a:pt x="374" y="94"/>
                  </a:cubicBezTo>
                  <a:cubicBezTo>
                    <a:pt x="370" y="101"/>
                    <a:pt x="359" y="101"/>
                    <a:pt x="359" y="101"/>
                  </a:cubicBezTo>
                  <a:cubicBezTo>
                    <a:pt x="355" y="101"/>
                    <a:pt x="355" y="101"/>
                    <a:pt x="343" y="110"/>
                  </a:cubicBezTo>
                  <a:cubicBezTo>
                    <a:pt x="343" y="106"/>
                    <a:pt x="343" y="106"/>
                    <a:pt x="355" y="99"/>
                  </a:cubicBezTo>
                  <a:cubicBezTo>
                    <a:pt x="355" y="98"/>
                    <a:pt x="355" y="98"/>
                    <a:pt x="355" y="94"/>
                  </a:cubicBezTo>
                  <a:cubicBezTo>
                    <a:pt x="354" y="94"/>
                    <a:pt x="354" y="94"/>
                    <a:pt x="354" y="93"/>
                  </a:cubicBezTo>
                  <a:cubicBezTo>
                    <a:pt x="353" y="94"/>
                    <a:pt x="351" y="94"/>
                    <a:pt x="351" y="95"/>
                  </a:cubicBezTo>
                  <a:cubicBezTo>
                    <a:pt x="352" y="98"/>
                    <a:pt x="351" y="98"/>
                    <a:pt x="345" y="102"/>
                  </a:cubicBezTo>
                  <a:cubicBezTo>
                    <a:pt x="345" y="101"/>
                    <a:pt x="345" y="101"/>
                    <a:pt x="345" y="100"/>
                  </a:cubicBezTo>
                  <a:cubicBezTo>
                    <a:pt x="345" y="100"/>
                    <a:pt x="346" y="99"/>
                    <a:pt x="347" y="98"/>
                  </a:cubicBezTo>
                  <a:cubicBezTo>
                    <a:pt x="344" y="97"/>
                    <a:pt x="337" y="95"/>
                    <a:pt x="337" y="95"/>
                  </a:cubicBezTo>
                  <a:cubicBezTo>
                    <a:pt x="336" y="95"/>
                    <a:pt x="336" y="94"/>
                    <a:pt x="336" y="94"/>
                  </a:cubicBezTo>
                  <a:cubicBezTo>
                    <a:pt x="336" y="92"/>
                    <a:pt x="336" y="91"/>
                    <a:pt x="339" y="89"/>
                  </a:cubicBezTo>
                  <a:cubicBezTo>
                    <a:pt x="339" y="88"/>
                    <a:pt x="338" y="88"/>
                    <a:pt x="338" y="88"/>
                  </a:cubicBezTo>
                  <a:cubicBezTo>
                    <a:pt x="338" y="87"/>
                    <a:pt x="338" y="86"/>
                    <a:pt x="339" y="85"/>
                  </a:cubicBezTo>
                  <a:cubicBezTo>
                    <a:pt x="338" y="85"/>
                    <a:pt x="338" y="84"/>
                    <a:pt x="338" y="84"/>
                  </a:cubicBezTo>
                  <a:cubicBezTo>
                    <a:pt x="320" y="91"/>
                    <a:pt x="320" y="91"/>
                    <a:pt x="312" y="97"/>
                  </a:cubicBezTo>
                  <a:cubicBezTo>
                    <a:pt x="317" y="91"/>
                    <a:pt x="323" y="88"/>
                    <a:pt x="328" y="82"/>
                  </a:cubicBezTo>
                  <a:cubicBezTo>
                    <a:pt x="327" y="82"/>
                    <a:pt x="327" y="82"/>
                    <a:pt x="323" y="82"/>
                  </a:cubicBezTo>
                  <a:cubicBezTo>
                    <a:pt x="323" y="82"/>
                    <a:pt x="322" y="81"/>
                    <a:pt x="322" y="81"/>
                  </a:cubicBezTo>
                  <a:cubicBezTo>
                    <a:pt x="326" y="74"/>
                    <a:pt x="335" y="73"/>
                    <a:pt x="340" y="69"/>
                  </a:cubicBezTo>
                  <a:cubicBezTo>
                    <a:pt x="340" y="66"/>
                    <a:pt x="340" y="66"/>
                    <a:pt x="357" y="55"/>
                  </a:cubicBezTo>
                  <a:cubicBezTo>
                    <a:pt x="355" y="55"/>
                    <a:pt x="355" y="56"/>
                    <a:pt x="354" y="56"/>
                  </a:cubicBezTo>
                  <a:cubicBezTo>
                    <a:pt x="332" y="68"/>
                    <a:pt x="307" y="83"/>
                    <a:pt x="287" y="95"/>
                  </a:cubicBezTo>
                  <a:cubicBezTo>
                    <a:pt x="231" y="136"/>
                    <a:pt x="230" y="137"/>
                    <a:pt x="203" y="162"/>
                  </a:cubicBezTo>
                  <a:cubicBezTo>
                    <a:pt x="183" y="182"/>
                    <a:pt x="156" y="210"/>
                    <a:pt x="138" y="232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89" y="298"/>
                    <a:pt x="89" y="299"/>
                    <a:pt x="71" y="331"/>
                  </a:cubicBezTo>
                  <a:cubicBezTo>
                    <a:pt x="59" y="354"/>
                    <a:pt x="43" y="385"/>
                    <a:pt x="33" y="409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30" y="418"/>
                    <a:pt x="30" y="418"/>
                    <a:pt x="26" y="429"/>
                  </a:cubicBezTo>
                  <a:cubicBezTo>
                    <a:pt x="25" y="431"/>
                    <a:pt x="25" y="431"/>
                    <a:pt x="25" y="431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3"/>
                    <a:pt x="25" y="433"/>
                    <a:pt x="25" y="433"/>
                  </a:cubicBezTo>
                  <a:cubicBezTo>
                    <a:pt x="25" y="433"/>
                    <a:pt x="24" y="433"/>
                    <a:pt x="24" y="434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24" y="434"/>
                    <a:pt x="24" y="434"/>
                    <a:pt x="24" y="435"/>
                  </a:cubicBezTo>
                  <a:cubicBezTo>
                    <a:pt x="24" y="435"/>
                    <a:pt x="24" y="435"/>
                    <a:pt x="24" y="435"/>
                  </a:cubicBezTo>
                  <a:cubicBezTo>
                    <a:pt x="8" y="486"/>
                    <a:pt x="3" y="506"/>
                    <a:pt x="0" y="547"/>
                  </a:cubicBezTo>
                  <a:cubicBezTo>
                    <a:pt x="4" y="538"/>
                    <a:pt x="6" y="529"/>
                    <a:pt x="8" y="519"/>
                  </a:cubicBezTo>
                  <a:cubicBezTo>
                    <a:pt x="9" y="549"/>
                    <a:pt x="1" y="578"/>
                    <a:pt x="5" y="608"/>
                  </a:cubicBezTo>
                  <a:cubicBezTo>
                    <a:pt x="5" y="608"/>
                    <a:pt x="26" y="650"/>
                    <a:pt x="26" y="650"/>
                  </a:cubicBezTo>
                  <a:cubicBezTo>
                    <a:pt x="28" y="649"/>
                    <a:pt x="31" y="648"/>
                    <a:pt x="33" y="647"/>
                  </a:cubicBezTo>
                  <a:cubicBezTo>
                    <a:pt x="41" y="657"/>
                    <a:pt x="40" y="671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50" y="680"/>
                  </a:cubicBezTo>
                  <a:cubicBezTo>
                    <a:pt x="55" y="684"/>
                    <a:pt x="59" y="690"/>
                    <a:pt x="64" y="695"/>
                  </a:cubicBezTo>
                  <a:cubicBezTo>
                    <a:pt x="65" y="694"/>
                    <a:pt x="66" y="694"/>
                    <a:pt x="67" y="693"/>
                  </a:cubicBezTo>
                  <a:cubicBezTo>
                    <a:pt x="67" y="694"/>
                    <a:pt x="68" y="695"/>
                    <a:pt x="69" y="696"/>
                  </a:cubicBezTo>
                  <a:cubicBezTo>
                    <a:pt x="69" y="699"/>
                    <a:pt x="69" y="699"/>
                    <a:pt x="69" y="698"/>
                  </a:cubicBezTo>
                  <a:cubicBezTo>
                    <a:pt x="69" y="698"/>
                    <a:pt x="69" y="698"/>
                    <a:pt x="69" y="698"/>
                  </a:cubicBezTo>
                  <a:cubicBezTo>
                    <a:pt x="69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7" y="698"/>
                  </a:cubicBezTo>
                  <a:cubicBezTo>
                    <a:pt x="67" y="698"/>
                    <a:pt x="67" y="699"/>
                    <a:pt x="67" y="699"/>
                  </a:cubicBezTo>
                  <a:cubicBezTo>
                    <a:pt x="71" y="707"/>
                    <a:pt x="78" y="714"/>
                    <a:pt x="79" y="724"/>
                  </a:cubicBezTo>
                  <a:cubicBezTo>
                    <a:pt x="78" y="724"/>
                    <a:pt x="78" y="724"/>
                    <a:pt x="78" y="724"/>
                  </a:cubicBezTo>
                  <a:cubicBezTo>
                    <a:pt x="79" y="727"/>
                    <a:pt x="79" y="727"/>
                    <a:pt x="79" y="727"/>
                  </a:cubicBezTo>
                  <a:cubicBezTo>
                    <a:pt x="78" y="733"/>
                    <a:pt x="78" y="734"/>
                    <a:pt x="82" y="739"/>
                  </a:cubicBezTo>
                  <a:cubicBezTo>
                    <a:pt x="83" y="738"/>
                    <a:pt x="82" y="735"/>
                    <a:pt x="82" y="733"/>
                  </a:cubicBezTo>
                  <a:cubicBezTo>
                    <a:pt x="81" y="732"/>
                    <a:pt x="81" y="732"/>
                    <a:pt x="81" y="732"/>
                  </a:cubicBezTo>
                  <a:cubicBezTo>
                    <a:pt x="87" y="739"/>
                    <a:pt x="92" y="754"/>
                    <a:pt x="92" y="754"/>
                  </a:cubicBezTo>
                  <a:cubicBezTo>
                    <a:pt x="93" y="754"/>
                    <a:pt x="94" y="755"/>
                    <a:pt x="94" y="755"/>
                  </a:cubicBezTo>
                  <a:cubicBezTo>
                    <a:pt x="94" y="752"/>
                    <a:pt x="94" y="752"/>
                    <a:pt x="94" y="752"/>
                  </a:cubicBezTo>
                  <a:cubicBezTo>
                    <a:pt x="95" y="754"/>
                    <a:pt x="96" y="757"/>
                    <a:pt x="96" y="759"/>
                  </a:cubicBezTo>
                  <a:cubicBezTo>
                    <a:pt x="101" y="759"/>
                    <a:pt x="105" y="762"/>
                    <a:pt x="107" y="767"/>
                  </a:cubicBezTo>
                  <a:cubicBezTo>
                    <a:pt x="109" y="766"/>
                    <a:pt x="109" y="766"/>
                    <a:pt x="109" y="766"/>
                  </a:cubicBezTo>
                  <a:cubicBezTo>
                    <a:pt x="110" y="768"/>
                    <a:pt x="111" y="771"/>
                    <a:pt x="111" y="773"/>
                  </a:cubicBezTo>
                  <a:cubicBezTo>
                    <a:pt x="112" y="773"/>
                    <a:pt x="114" y="774"/>
                    <a:pt x="115" y="774"/>
                  </a:cubicBezTo>
                  <a:cubicBezTo>
                    <a:pt x="115" y="773"/>
                    <a:pt x="116" y="772"/>
                    <a:pt x="117" y="771"/>
                  </a:cubicBezTo>
                  <a:cubicBezTo>
                    <a:pt x="116" y="769"/>
                    <a:pt x="115" y="766"/>
                    <a:pt x="115" y="764"/>
                  </a:cubicBezTo>
                  <a:cubicBezTo>
                    <a:pt x="117" y="764"/>
                    <a:pt x="118" y="763"/>
                    <a:pt x="119" y="763"/>
                  </a:cubicBezTo>
                  <a:cubicBezTo>
                    <a:pt x="120" y="762"/>
                    <a:pt x="120" y="761"/>
                    <a:pt x="121" y="760"/>
                  </a:cubicBezTo>
                  <a:cubicBezTo>
                    <a:pt x="123" y="761"/>
                    <a:pt x="127" y="762"/>
                    <a:pt x="133" y="772"/>
                  </a:cubicBezTo>
                  <a:cubicBezTo>
                    <a:pt x="132" y="772"/>
                    <a:pt x="130" y="772"/>
                    <a:pt x="129" y="772"/>
                  </a:cubicBezTo>
                  <a:cubicBezTo>
                    <a:pt x="130" y="775"/>
                    <a:pt x="131" y="778"/>
                    <a:pt x="131" y="780"/>
                  </a:cubicBezTo>
                  <a:cubicBezTo>
                    <a:pt x="130" y="780"/>
                    <a:pt x="129" y="781"/>
                    <a:pt x="128" y="782"/>
                  </a:cubicBezTo>
                  <a:cubicBezTo>
                    <a:pt x="127" y="781"/>
                    <a:pt x="126" y="781"/>
                    <a:pt x="125" y="780"/>
                  </a:cubicBezTo>
                  <a:cubicBezTo>
                    <a:pt x="123" y="782"/>
                    <a:pt x="122" y="783"/>
                    <a:pt x="121" y="785"/>
                  </a:cubicBezTo>
                  <a:cubicBezTo>
                    <a:pt x="120" y="784"/>
                    <a:pt x="120" y="783"/>
                    <a:pt x="119" y="782"/>
                  </a:cubicBezTo>
                  <a:cubicBezTo>
                    <a:pt x="118" y="782"/>
                    <a:pt x="116" y="782"/>
                    <a:pt x="115" y="783"/>
                  </a:cubicBezTo>
                  <a:cubicBezTo>
                    <a:pt x="108" y="799"/>
                    <a:pt x="108" y="799"/>
                    <a:pt x="105" y="801"/>
                  </a:cubicBezTo>
                  <a:cubicBezTo>
                    <a:pt x="105" y="803"/>
                    <a:pt x="105" y="805"/>
                    <a:pt x="105" y="807"/>
                  </a:cubicBezTo>
                  <a:cubicBezTo>
                    <a:pt x="104" y="805"/>
                    <a:pt x="103" y="802"/>
                    <a:pt x="102" y="800"/>
                  </a:cubicBezTo>
                  <a:cubicBezTo>
                    <a:pt x="100" y="798"/>
                    <a:pt x="100" y="798"/>
                    <a:pt x="100" y="798"/>
                  </a:cubicBezTo>
                  <a:cubicBezTo>
                    <a:pt x="101" y="800"/>
                    <a:pt x="102" y="803"/>
                    <a:pt x="103" y="806"/>
                  </a:cubicBezTo>
                  <a:cubicBezTo>
                    <a:pt x="101" y="807"/>
                    <a:pt x="100" y="810"/>
                    <a:pt x="98" y="812"/>
                  </a:cubicBezTo>
                  <a:cubicBezTo>
                    <a:pt x="101" y="816"/>
                    <a:pt x="101" y="822"/>
                    <a:pt x="104" y="826"/>
                  </a:cubicBezTo>
                  <a:cubicBezTo>
                    <a:pt x="101" y="836"/>
                    <a:pt x="107" y="846"/>
                    <a:pt x="104" y="856"/>
                  </a:cubicBezTo>
                  <a:cubicBezTo>
                    <a:pt x="102" y="856"/>
                    <a:pt x="101" y="856"/>
                    <a:pt x="100" y="856"/>
                  </a:cubicBezTo>
                  <a:cubicBezTo>
                    <a:pt x="99" y="857"/>
                    <a:pt x="99" y="859"/>
                    <a:pt x="99" y="860"/>
                  </a:cubicBezTo>
                  <a:cubicBezTo>
                    <a:pt x="99" y="860"/>
                    <a:pt x="97" y="861"/>
                    <a:pt x="97" y="862"/>
                  </a:cubicBezTo>
                  <a:cubicBezTo>
                    <a:pt x="97" y="863"/>
                    <a:pt x="97" y="864"/>
                    <a:pt x="97" y="866"/>
                  </a:cubicBezTo>
                  <a:cubicBezTo>
                    <a:pt x="97" y="866"/>
                    <a:pt x="95" y="870"/>
                    <a:pt x="90" y="882"/>
                  </a:cubicBezTo>
                  <a:cubicBezTo>
                    <a:pt x="92" y="895"/>
                    <a:pt x="92" y="895"/>
                    <a:pt x="92" y="895"/>
                  </a:cubicBezTo>
                  <a:cubicBezTo>
                    <a:pt x="94" y="898"/>
                    <a:pt x="94" y="898"/>
                    <a:pt x="96" y="899"/>
                  </a:cubicBezTo>
                  <a:cubicBezTo>
                    <a:pt x="97" y="899"/>
                    <a:pt x="97" y="898"/>
                    <a:pt x="98" y="897"/>
                  </a:cubicBezTo>
                  <a:cubicBezTo>
                    <a:pt x="99" y="898"/>
                    <a:pt x="100" y="900"/>
                    <a:pt x="100" y="901"/>
                  </a:cubicBezTo>
                  <a:cubicBezTo>
                    <a:pt x="100" y="907"/>
                    <a:pt x="94" y="909"/>
                    <a:pt x="94" y="914"/>
                  </a:cubicBezTo>
                  <a:cubicBezTo>
                    <a:pt x="94" y="920"/>
                    <a:pt x="99" y="923"/>
                    <a:pt x="100" y="928"/>
                  </a:cubicBezTo>
                  <a:cubicBezTo>
                    <a:pt x="100" y="927"/>
                    <a:pt x="100" y="927"/>
                    <a:pt x="100" y="927"/>
                  </a:cubicBezTo>
                  <a:cubicBezTo>
                    <a:pt x="98" y="928"/>
                    <a:pt x="98" y="928"/>
                    <a:pt x="98" y="928"/>
                  </a:cubicBezTo>
                  <a:cubicBezTo>
                    <a:pt x="108" y="939"/>
                    <a:pt x="108" y="939"/>
                    <a:pt x="148" y="1004"/>
                  </a:cubicBez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9" y="1006"/>
                  </a:cubicBezTo>
                  <a:cubicBezTo>
                    <a:pt x="149" y="1006"/>
                    <a:pt x="149" y="1006"/>
                    <a:pt x="149" y="1006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8"/>
                    <a:pt x="149" y="1008"/>
                  </a:cubicBezTo>
                  <a:cubicBezTo>
                    <a:pt x="149" y="1008"/>
                    <a:pt x="150" y="1008"/>
                    <a:pt x="150" y="1009"/>
                  </a:cubicBezTo>
                  <a:cubicBezTo>
                    <a:pt x="150" y="1009"/>
                    <a:pt x="150" y="1009"/>
                    <a:pt x="150" y="1009"/>
                  </a:cubicBezTo>
                  <a:cubicBezTo>
                    <a:pt x="150" y="1010"/>
                    <a:pt x="150" y="1010"/>
                    <a:pt x="150" y="1010"/>
                  </a:cubicBezTo>
                  <a:cubicBezTo>
                    <a:pt x="157" y="1020"/>
                    <a:pt x="162" y="1026"/>
                    <a:pt x="186" y="1044"/>
                  </a:cubicBezTo>
                  <a:cubicBezTo>
                    <a:pt x="198" y="1053"/>
                    <a:pt x="202" y="1058"/>
                    <a:pt x="216" y="1095"/>
                  </a:cubicBezTo>
                  <a:cubicBezTo>
                    <a:pt x="215" y="1096"/>
                    <a:pt x="215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8"/>
                  </a:cubicBezTo>
                  <a:cubicBezTo>
                    <a:pt x="216" y="1098"/>
                    <a:pt x="217" y="1098"/>
                    <a:pt x="217" y="1098"/>
                  </a:cubicBezTo>
                  <a:cubicBezTo>
                    <a:pt x="217" y="1098"/>
                    <a:pt x="241" y="1146"/>
                    <a:pt x="241" y="1149"/>
                  </a:cubicBezTo>
                  <a:cubicBezTo>
                    <a:pt x="241" y="1149"/>
                    <a:pt x="270" y="1195"/>
                    <a:pt x="271" y="1195"/>
                  </a:cubicBezTo>
                  <a:cubicBezTo>
                    <a:pt x="270" y="1195"/>
                    <a:pt x="270" y="1196"/>
                    <a:pt x="269" y="1196"/>
                  </a:cubicBezTo>
                  <a:cubicBezTo>
                    <a:pt x="270" y="1196"/>
                    <a:pt x="272" y="1198"/>
                    <a:pt x="273" y="1199"/>
                  </a:cubicBezTo>
                  <a:cubicBezTo>
                    <a:pt x="274" y="1200"/>
                    <a:pt x="274" y="1200"/>
                    <a:pt x="274" y="1200"/>
                  </a:cubicBezTo>
                  <a:cubicBezTo>
                    <a:pt x="275" y="1201"/>
                    <a:pt x="275" y="1201"/>
                    <a:pt x="275" y="1201"/>
                  </a:cubicBezTo>
                  <a:cubicBezTo>
                    <a:pt x="275" y="1201"/>
                    <a:pt x="275" y="1201"/>
                    <a:pt x="276" y="1202"/>
                  </a:cubicBezTo>
                  <a:cubicBezTo>
                    <a:pt x="276" y="1202"/>
                    <a:pt x="276" y="1202"/>
                    <a:pt x="276" y="1202"/>
                  </a:cubicBezTo>
                  <a:cubicBezTo>
                    <a:pt x="276" y="1203"/>
                    <a:pt x="277" y="1203"/>
                    <a:pt x="277" y="1203"/>
                  </a:cubicBezTo>
                  <a:cubicBezTo>
                    <a:pt x="277" y="1203"/>
                    <a:pt x="277" y="1203"/>
                    <a:pt x="277" y="1204"/>
                  </a:cubicBezTo>
                  <a:cubicBezTo>
                    <a:pt x="278" y="1204"/>
                    <a:pt x="278" y="1204"/>
                    <a:pt x="278" y="1204"/>
                  </a:cubicBezTo>
                  <a:cubicBezTo>
                    <a:pt x="278" y="1205"/>
                    <a:pt x="278" y="1205"/>
                    <a:pt x="279" y="1205"/>
                  </a:cubicBezTo>
                  <a:cubicBezTo>
                    <a:pt x="284" y="1210"/>
                    <a:pt x="284" y="1210"/>
                    <a:pt x="285" y="1211"/>
                  </a:cubicBezTo>
                  <a:cubicBezTo>
                    <a:pt x="285" y="1211"/>
                    <a:pt x="285" y="1211"/>
                    <a:pt x="285" y="1212"/>
                  </a:cubicBezTo>
                  <a:cubicBezTo>
                    <a:pt x="293" y="1223"/>
                    <a:pt x="322" y="1244"/>
                    <a:pt x="322" y="1244"/>
                  </a:cubicBezTo>
                  <a:cubicBezTo>
                    <a:pt x="325" y="1249"/>
                    <a:pt x="330" y="1252"/>
                    <a:pt x="333" y="1256"/>
                  </a:cubicBezTo>
                  <a:cubicBezTo>
                    <a:pt x="332" y="1255"/>
                    <a:pt x="331" y="1254"/>
                    <a:pt x="330" y="1253"/>
                  </a:cubicBezTo>
                  <a:cubicBezTo>
                    <a:pt x="331" y="1254"/>
                    <a:pt x="331" y="1254"/>
                    <a:pt x="331" y="1254"/>
                  </a:cubicBezTo>
                  <a:cubicBezTo>
                    <a:pt x="329" y="1253"/>
                    <a:pt x="328" y="1252"/>
                    <a:pt x="326" y="1251"/>
                  </a:cubicBezTo>
                  <a:cubicBezTo>
                    <a:pt x="327" y="1252"/>
                    <a:pt x="328" y="1253"/>
                    <a:pt x="328" y="1254"/>
                  </a:cubicBezTo>
                  <a:cubicBezTo>
                    <a:pt x="329" y="1254"/>
                    <a:pt x="329" y="1254"/>
                    <a:pt x="329" y="1254"/>
                  </a:cubicBezTo>
                  <a:cubicBezTo>
                    <a:pt x="329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1" y="1255"/>
                  </a:cubicBezTo>
                  <a:cubicBezTo>
                    <a:pt x="331" y="1255"/>
                    <a:pt x="331" y="1255"/>
                    <a:pt x="331" y="1255"/>
                  </a:cubicBezTo>
                  <a:cubicBezTo>
                    <a:pt x="336" y="1258"/>
                    <a:pt x="336" y="1258"/>
                    <a:pt x="338" y="1260"/>
                  </a:cubicBezTo>
                  <a:cubicBezTo>
                    <a:pt x="340" y="1261"/>
                    <a:pt x="340" y="1261"/>
                    <a:pt x="341" y="1262"/>
                  </a:cubicBezTo>
                  <a:cubicBezTo>
                    <a:pt x="343" y="1262"/>
                    <a:pt x="343" y="1262"/>
                    <a:pt x="343" y="1262"/>
                  </a:cubicBezTo>
                  <a:cubicBezTo>
                    <a:pt x="344" y="1263"/>
                    <a:pt x="344" y="1263"/>
                    <a:pt x="345" y="1264"/>
                  </a:cubicBezTo>
                  <a:cubicBezTo>
                    <a:pt x="346" y="1264"/>
                    <a:pt x="346" y="1264"/>
                    <a:pt x="346" y="1264"/>
                  </a:cubicBezTo>
                  <a:cubicBezTo>
                    <a:pt x="347" y="1265"/>
                    <a:pt x="347" y="1265"/>
                    <a:pt x="347" y="1265"/>
                  </a:cubicBezTo>
                  <a:cubicBezTo>
                    <a:pt x="346" y="1265"/>
                    <a:pt x="346" y="1264"/>
                    <a:pt x="345" y="1264"/>
                  </a:cubicBezTo>
                  <a:cubicBezTo>
                    <a:pt x="354" y="1272"/>
                    <a:pt x="365" y="1276"/>
                    <a:pt x="375" y="1283"/>
                  </a:cubicBezTo>
                  <a:cubicBezTo>
                    <a:pt x="375" y="1284"/>
                    <a:pt x="376" y="1284"/>
                    <a:pt x="377" y="1284"/>
                  </a:cubicBezTo>
                  <a:cubicBezTo>
                    <a:pt x="377" y="1284"/>
                    <a:pt x="377" y="1284"/>
                    <a:pt x="377" y="1284"/>
                  </a:cubicBezTo>
                  <a:cubicBezTo>
                    <a:pt x="383" y="1288"/>
                    <a:pt x="394" y="1292"/>
                    <a:pt x="394" y="1292"/>
                  </a:cubicBezTo>
                  <a:cubicBezTo>
                    <a:pt x="394" y="1293"/>
                    <a:pt x="394" y="1293"/>
                    <a:pt x="395" y="1293"/>
                  </a:cubicBezTo>
                  <a:cubicBezTo>
                    <a:pt x="399" y="1296"/>
                    <a:pt x="399" y="1296"/>
                    <a:pt x="402" y="1297"/>
                  </a:cubicBezTo>
                  <a:cubicBezTo>
                    <a:pt x="399" y="1295"/>
                    <a:pt x="397" y="1294"/>
                    <a:pt x="394" y="1292"/>
                  </a:cubicBezTo>
                  <a:cubicBezTo>
                    <a:pt x="394" y="1292"/>
                    <a:pt x="394" y="1292"/>
                    <a:pt x="394" y="1292"/>
                  </a:cubicBezTo>
                  <a:cubicBezTo>
                    <a:pt x="393" y="1291"/>
                    <a:pt x="393" y="1291"/>
                    <a:pt x="393" y="1291"/>
                  </a:cubicBezTo>
                  <a:cubicBezTo>
                    <a:pt x="394" y="1291"/>
                    <a:pt x="395" y="1292"/>
                    <a:pt x="395" y="1292"/>
                  </a:cubicBezTo>
                  <a:cubicBezTo>
                    <a:pt x="366" y="1273"/>
                    <a:pt x="348" y="1255"/>
                    <a:pt x="348" y="1255"/>
                  </a:cubicBezTo>
                  <a:cubicBezTo>
                    <a:pt x="348" y="1255"/>
                    <a:pt x="349" y="1255"/>
                    <a:pt x="350" y="1255"/>
                  </a:cubicBezTo>
                  <a:cubicBezTo>
                    <a:pt x="346" y="1249"/>
                    <a:pt x="346" y="1249"/>
                    <a:pt x="344" y="1247"/>
                  </a:cubicBezTo>
                  <a:cubicBezTo>
                    <a:pt x="344" y="1247"/>
                    <a:pt x="344" y="1246"/>
                    <a:pt x="344" y="1245"/>
                  </a:cubicBezTo>
                  <a:cubicBezTo>
                    <a:pt x="340" y="1243"/>
                    <a:pt x="340" y="1243"/>
                    <a:pt x="340" y="1243"/>
                  </a:cubicBezTo>
                  <a:cubicBezTo>
                    <a:pt x="341" y="1243"/>
                    <a:pt x="341" y="1243"/>
                    <a:pt x="345" y="1245"/>
                  </a:cubicBezTo>
                  <a:cubicBezTo>
                    <a:pt x="345" y="1245"/>
                    <a:pt x="345" y="1244"/>
                    <a:pt x="345" y="1244"/>
                  </a:cubicBezTo>
                  <a:cubicBezTo>
                    <a:pt x="342" y="1241"/>
                    <a:pt x="342" y="1241"/>
                    <a:pt x="341" y="1240"/>
                  </a:cubicBezTo>
                  <a:cubicBezTo>
                    <a:pt x="341" y="1242"/>
                    <a:pt x="341" y="1242"/>
                    <a:pt x="341" y="1242"/>
                  </a:cubicBezTo>
                  <a:cubicBezTo>
                    <a:pt x="335" y="1240"/>
                    <a:pt x="328" y="1231"/>
                    <a:pt x="328" y="1231"/>
                  </a:cubicBezTo>
                  <a:cubicBezTo>
                    <a:pt x="332" y="1232"/>
                    <a:pt x="335" y="1235"/>
                    <a:pt x="340" y="1235"/>
                  </a:cubicBezTo>
                  <a:cubicBezTo>
                    <a:pt x="340" y="1235"/>
                    <a:pt x="340" y="1234"/>
                    <a:pt x="340" y="1233"/>
                  </a:cubicBezTo>
                  <a:cubicBezTo>
                    <a:pt x="336" y="1230"/>
                    <a:pt x="334" y="1226"/>
                    <a:pt x="331" y="1223"/>
                  </a:cubicBezTo>
                  <a:cubicBezTo>
                    <a:pt x="350" y="1226"/>
                    <a:pt x="350" y="1226"/>
                    <a:pt x="352" y="1226"/>
                  </a:cubicBezTo>
                  <a:cubicBezTo>
                    <a:pt x="351" y="1212"/>
                    <a:pt x="338" y="1208"/>
                    <a:pt x="331" y="1199"/>
                  </a:cubicBezTo>
                  <a:cubicBezTo>
                    <a:pt x="338" y="1200"/>
                    <a:pt x="343" y="1206"/>
                    <a:pt x="351" y="1206"/>
                  </a:cubicBezTo>
                  <a:cubicBezTo>
                    <a:pt x="351" y="1206"/>
                    <a:pt x="351" y="1206"/>
                    <a:pt x="351" y="1206"/>
                  </a:cubicBezTo>
                  <a:cubicBezTo>
                    <a:pt x="355" y="1208"/>
                    <a:pt x="355" y="1208"/>
                    <a:pt x="357" y="1208"/>
                  </a:cubicBezTo>
                  <a:cubicBezTo>
                    <a:pt x="363" y="1203"/>
                    <a:pt x="362" y="1201"/>
                    <a:pt x="361" y="1190"/>
                  </a:cubicBezTo>
                  <a:cubicBezTo>
                    <a:pt x="364" y="1188"/>
                    <a:pt x="364" y="1188"/>
                    <a:pt x="363" y="1185"/>
                  </a:cubicBezTo>
                  <a:cubicBezTo>
                    <a:pt x="363" y="1183"/>
                    <a:pt x="363" y="1183"/>
                    <a:pt x="363" y="1183"/>
                  </a:cubicBezTo>
                  <a:cubicBezTo>
                    <a:pt x="364" y="1184"/>
                    <a:pt x="365" y="1184"/>
                    <a:pt x="367" y="1184"/>
                  </a:cubicBezTo>
                  <a:cubicBezTo>
                    <a:pt x="367" y="1184"/>
                    <a:pt x="367" y="1184"/>
                    <a:pt x="367" y="1184"/>
                  </a:cubicBezTo>
                  <a:cubicBezTo>
                    <a:pt x="368" y="1188"/>
                    <a:pt x="366" y="1190"/>
                    <a:pt x="366" y="1193"/>
                  </a:cubicBezTo>
                  <a:cubicBezTo>
                    <a:pt x="366" y="1193"/>
                    <a:pt x="379" y="1172"/>
                    <a:pt x="372" y="1161"/>
                  </a:cubicBezTo>
                  <a:cubicBezTo>
                    <a:pt x="373" y="1157"/>
                    <a:pt x="372" y="1157"/>
                    <a:pt x="370" y="1155"/>
                  </a:cubicBezTo>
                  <a:cubicBezTo>
                    <a:pt x="370" y="1154"/>
                    <a:pt x="370" y="1154"/>
                    <a:pt x="370" y="1154"/>
                  </a:cubicBezTo>
                  <a:cubicBezTo>
                    <a:pt x="375" y="1155"/>
                    <a:pt x="379" y="1150"/>
                    <a:pt x="383" y="1149"/>
                  </a:cubicBezTo>
                  <a:cubicBezTo>
                    <a:pt x="388" y="1147"/>
                    <a:pt x="388" y="1147"/>
                    <a:pt x="392" y="1149"/>
                  </a:cubicBezTo>
                  <a:cubicBezTo>
                    <a:pt x="394" y="1147"/>
                    <a:pt x="397" y="1147"/>
                    <a:pt x="398" y="1144"/>
                  </a:cubicBezTo>
                  <a:cubicBezTo>
                    <a:pt x="405" y="1145"/>
                    <a:pt x="412" y="1148"/>
                    <a:pt x="419" y="1149"/>
                  </a:cubicBezTo>
                  <a:cubicBezTo>
                    <a:pt x="418" y="1145"/>
                    <a:pt x="420" y="1144"/>
                    <a:pt x="426" y="1145"/>
                  </a:cubicBezTo>
                  <a:cubicBezTo>
                    <a:pt x="425" y="1140"/>
                    <a:pt x="425" y="1140"/>
                    <a:pt x="425" y="1139"/>
                  </a:cubicBezTo>
                  <a:cubicBezTo>
                    <a:pt x="427" y="1135"/>
                    <a:pt x="432" y="1133"/>
                    <a:pt x="435" y="1129"/>
                  </a:cubicBezTo>
                  <a:cubicBezTo>
                    <a:pt x="435" y="1128"/>
                    <a:pt x="435" y="1128"/>
                    <a:pt x="434" y="1125"/>
                  </a:cubicBezTo>
                  <a:cubicBezTo>
                    <a:pt x="434" y="1121"/>
                    <a:pt x="433" y="1118"/>
                    <a:pt x="439" y="1117"/>
                  </a:cubicBezTo>
                  <a:cubicBezTo>
                    <a:pt x="438" y="1089"/>
                    <a:pt x="438" y="1089"/>
                    <a:pt x="438" y="1089"/>
                  </a:cubicBezTo>
                  <a:cubicBezTo>
                    <a:pt x="438" y="1085"/>
                    <a:pt x="441" y="1082"/>
                    <a:pt x="441" y="1078"/>
                  </a:cubicBezTo>
                  <a:cubicBezTo>
                    <a:pt x="441" y="1078"/>
                    <a:pt x="442" y="1078"/>
                    <a:pt x="442" y="1078"/>
                  </a:cubicBezTo>
                  <a:cubicBezTo>
                    <a:pt x="443" y="1079"/>
                    <a:pt x="443" y="1080"/>
                    <a:pt x="444" y="1081"/>
                  </a:cubicBezTo>
                  <a:cubicBezTo>
                    <a:pt x="444" y="1081"/>
                    <a:pt x="444" y="1081"/>
                    <a:pt x="445" y="1082"/>
                  </a:cubicBezTo>
                  <a:cubicBezTo>
                    <a:pt x="446" y="1081"/>
                    <a:pt x="447" y="1080"/>
                    <a:pt x="449" y="1079"/>
                  </a:cubicBezTo>
                  <a:cubicBezTo>
                    <a:pt x="452" y="1075"/>
                    <a:pt x="451" y="1070"/>
                    <a:pt x="456" y="1067"/>
                  </a:cubicBezTo>
                  <a:cubicBezTo>
                    <a:pt x="471" y="1061"/>
                    <a:pt x="471" y="1061"/>
                    <a:pt x="472" y="1060"/>
                  </a:cubicBezTo>
                  <a:cubicBezTo>
                    <a:pt x="477" y="1054"/>
                    <a:pt x="479" y="1049"/>
                    <a:pt x="479" y="1047"/>
                  </a:cubicBezTo>
                  <a:cubicBezTo>
                    <a:pt x="480" y="1044"/>
                    <a:pt x="477" y="1029"/>
                    <a:pt x="473" y="1024"/>
                  </a:cubicBezTo>
                  <a:close/>
                  <a:moveTo>
                    <a:pt x="208" y="447"/>
                  </a:moveTo>
                  <a:cubicBezTo>
                    <a:pt x="206" y="448"/>
                    <a:pt x="206" y="448"/>
                    <a:pt x="206" y="448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7"/>
                    <a:pt x="207" y="447"/>
                    <a:pt x="208" y="447"/>
                  </a:cubicBezTo>
                  <a:close/>
                  <a:moveTo>
                    <a:pt x="200" y="474"/>
                  </a:move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5"/>
                    <a:pt x="200" y="475"/>
                  </a:cubicBezTo>
                  <a:cubicBezTo>
                    <a:pt x="200" y="474"/>
                    <a:pt x="200" y="474"/>
                    <a:pt x="200" y="474"/>
                  </a:cubicBezTo>
                  <a:close/>
                  <a:moveTo>
                    <a:pt x="9" y="512"/>
                  </a:moveTo>
                  <a:cubicBezTo>
                    <a:pt x="13" y="490"/>
                    <a:pt x="14" y="466"/>
                    <a:pt x="22" y="444"/>
                  </a:cubicBezTo>
                  <a:cubicBezTo>
                    <a:pt x="21" y="468"/>
                    <a:pt x="13" y="490"/>
                    <a:pt x="9" y="512"/>
                  </a:cubicBezTo>
                  <a:close/>
                  <a:moveTo>
                    <a:pt x="331" y="949"/>
                  </a:moveTo>
                  <a:cubicBezTo>
                    <a:pt x="331" y="949"/>
                    <a:pt x="331" y="949"/>
                    <a:pt x="331" y="949"/>
                  </a:cubicBezTo>
                  <a:cubicBezTo>
                    <a:pt x="331" y="949"/>
                    <a:pt x="331" y="949"/>
                    <a:pt x="331" y="949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29" y="948"/>
                    <a:pt x="329" y="948"/>
                  </a:cubicBezTo>
                  <a:cubicBezTo>
                    <a:pt x="329" y="948"/>
                    <a:pt x="329" y="948"/>
                    <a:pt x="329" y="948"/>
                  </a:cubicBezTo>
                  <a:cubicBezTo>
                    <a:pt x="328" y="949"/>
                    <a:pt x="328" y="950"/>
                    <a:pt x="328" y="952"/>
                  </a:cubicBezTo>
                  <a:cubicBezTo>
                    <a:pt x="327" y="958"/>
                    <a:pt x="329" y="961"/>
                    <a:pt x="329" y="961"/>
                  </a:cubicBezTo>
                  <a:cubicBezTo>
                    <a:pt x="332" y="963"/>
                    <a:pt x="342" y="964"/>
                    <a:pt x="345" y="962"/>
                  </a:cubicBezTo>
                  <a:cubicBezTo>
                    <a:pt x="346" y="961"/>
                    <a:pt x="347" y="960"/>
                    <a:pt x="347" y="958"/>
                  </a:cubicBezTo>
                  <a:cubicBezTo>
                    <a:pt x="347" y="958"/>
                    <a:pt x="347" y="958"/>
                    <a:pt x="347" y="957"/>
                  </a:cubicBezTo>
                  <a:cubicBezTo>
                    <a:pt x="348" y="957"/>
                    <a:pt x="348" y="956"/>
                    <a:pt x="348" y="955"/>
                  </a:cubicBezTo>
                  <a:cubicBezTo>
                    <a:pt x="348" y="955"/>
                    <a:pt x="348" y="955"/>
                    <a:pt x="348" y="955"/>
                  </a:cubicBezTo>
                  <a:cubicBezTo>
                    <a:pt x="348" y="954"/>
                    <a:pt x="346" y="952"/>
                    <a:pt x="332" y="949"/>
                  </a:cubicBezTo>
                  <a:cubicBezTo>
                    <a:pt x="331" y="949"/>
                    <a:pt x="331" y="949"/>
                    <a:pt x="331" y="949"/>
                  </a:cubicBezTo>
                  <a:close/>
                  <a:moveTo>
                    <a:pt x="1197" y="1073"/>
                  </a:moveTo>
                  <a:cubicBezTo>
                    <a:pt x="1192" y="1076"/>
                    <a:pt x="1189" y="1081"/>
                    <a:pt x="1186" y="1085"/>
                  </a:cubicBezTo>
                  <a:cubicBezTo>
                    <a:pt x="1186" y="1084"/>
                    <a:pt x="1186" y="1084"/>
                    <a:pt x="1186" y="1083"/>
                  </a:cubicBezTo>
                  <a:cubicBezTo>
                    <a:pt x="1186" y="1083"/>
                    <a:pt x="1186" y="1083"/>
                    <a:pt x="1186" y="1083"/>
                  </a:cubicBezTo>
                  <a:cubicBezTo>
                    <a:pt x="1185" y="1085"/>
                    <a:pt x="1184" y="1087"/>
                    <a:pt x="1182" y="1088"/>
                  </a:cubicBezTo>
                  <a:cubicBezTo>
                    <a:pt x="1182" y="1088"/>
                    <a:pt x="1182" y="1088"/>
                    <a:pt x="1180" y="1089"/>
                  </a:cubicBezTo>
                  <a:cubicBezTo>
                    <a:pt x="1178" y="1093"/>
                    <a:pt x="1178" y="1093"/>
                    <a:pt x="1177" y="1094"/>
                  </a:cubicBezTo>
                  <a:cubicBezTo>
                    <a:pt x="1177" y="1094"/>
                    <a:pt x="1177" y="1094"/>
                    <a:pt x="1176" y="1094"/>
                  </a:cubicBezTo>
                  <a:cubicBezTo>
                    <a:pt x="1177" y="1093"/>
                    <a:pt x="1177" y="1093"/>
                    <a:pt x="1177" y="1093"/>
                  </a:cubicBezTo>
                  <a:cubicBezTo>
                    <a:pt x="1175" y="1095"/>
                    <a:pt x="1174" y="1097"/>
                    <a:pt x="1172" y="1098"/>
                  </a:cubicBezTo>
                  <a:cubicBezTo>
                    <a:pt x="1172" y="1098"/>
                    <a:pt x="1171" y="1098"/>
                    <a:pt x="1171" y="1098"/>
                  </a:cubicBezTo>
                  <a:cubicBezTo>
                    <a:pt x="1169" y="1099"/>
                    <a:pt x="1168" y="1101"/>
                    <a:pt x="1166" y="1102"/>
                  </a:cubicBezTo>
                  <a:cubicBezTo>
                    <a:pt x="1166" y="1102"/>
                    <a:pt x="1166" y="1102"/>
                    <a:pt x="1161" y="1104"/>
                  </a:cubicBezTo>
                  <a:cubicBezTo>
                    <a:pt x="1161" y="1104"/>
                    <a:pt x="1160" y="1104"/>
                    <a:pt x="1160" y="1104"/>
                  </a:cubicBezTo>
                  <a:cubicBezTo>
                    <a:pt x="1158" y="1105"/>
                    <a:pt x="1158" y="1105"/>
                    <a:pt x="1148" y="1113"/>
                  </a:cubicBezTo>
                  <a:cubicBezTo>
                    <a:pt x="1144" y="1117"/>
                    <a:pt x="1143" y="1122"/>
                    <a:pt x="1139" y="1126"/>
                  </a:cubicBezTo>
                  <a:cubicBezTo>
                    <a:pt x="1135" y="1130"/>
                    <a:pt x="1133" y="1135"/>
                    <a:pt x="1129" y="1138"/>
                  </a:cubicBezTo>
                  <a:cubicBezTo>
                    <a:pt x="1124" y="1143"/>
                    <a:pt x="1119" y="1146"/>
                    <a:pt x="1115" y="1150"/>
                  </a:cubicBezTo>
                  <a:cubicBezTo>
                    <a:pt x="1114" y="1150"/>
                    <a:pt x="1114" y="1151"/>
                    <a:pt x="1114" y="1151"/>
                  </a:cubicBezTo>
                  <a:cubicBezTo>
                    <a:pt x="1109" y="1156"/>
                    <a:pt x="1106" y="1161"/>
                    <a:pt x="1102" y="1166"/>
                  </a:cubicBezTo>
                  <a:cubicBezTo>
                    <a:pt x="1102" y="1166"/>
                    <a:pt x="1097" y="1173"/>
                    <a:pt x="1098" y="1174"/>
                  </a:cubicBezTo>
                  <a:cubicBezTo>
                    <a:pt x="1099" y="1174"/>
                    <a:pt x="1099" y="1175"/>
                    <a:pt x="1098" y="1176"/>
                  </a:cubicBezTo>
                  <a:cubicBezTo>
                    <a:pt x="1120" y="1171"/>
                    <a:pt x="1166" y="1116"/>
                    <a:pt x="1167" y="1116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1" y="1099"/>
                    <a:pt x="1181" y="1099"/>
                    <a:pt x="1181" y="1100"/>
                  </a:cubicBezTo>
                  <a:cubicBezTo>
                    <a:pt x="1182" y="1100"/>
                    <a:pt x="1182" y="1099"/>
                    <a:pt x="1185" y="1097"/>
                  </a:cubicBezTo>
                  <a:cubicBezTo>
                    <a:pt x="1187" y="1094"/>
                    <a:pt x="1193" y="1087"/>
                    <a:pt x="1198" y="1073"/>
                  </a:cubicBezTo>
                  <a:cubicBezTo>
                    <a:pt x="1197" y="1073"/>
                    <a:pt x="1197" y="1073"/>
                    <a:pt x="1197" y="1073"/>
                  </a:cubicBezTo>
                  <a:close/>
                  <a:moveTo>
                    <a:pt x="208" y="473"/>
                  </a:moveTo>
                  <a:cubicBezTo>
                    <a:pt x="208" y="473"/>
                    <a:pt x="208" y="473"/>
                    <a:pt x="208" y="473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3"/>
                    <a:pt x="208" y="473"/>
                    <a:pt x="208" y="473"/>
                  </a:cubicBezTo>
                  <a:close/>
                  <a:moveTo>
                    <a:pt x="232" y="694"/>
                  </a:moveTo>
                  <a:cubicBezTo>
                    <a:pt x="231" y="694"/>
                    <a:pt x="231" y="694"/>
                    <a:pt x="231" y="694"/>
                  </a:cubicBezTo>
                  <a:cubicBezTo>
                    <a:pt x="231" y="695"/>
                    <a:pt x="231" y="695"/>
                    <a:pt x="230" y="699"/>
                  </a:cubicBezTo>
                  <a:cubicBezTo>
                    <a:pt x="232" y="700"/>
                    <a:pt x="235" y="700"/>
                    <a:pt x="237" y="700"/>
                  </a:cubicBezTo>
                  <a:cubicBezTo>
                    <a:pt x="238" y="701"/>
                    <a:pt x="240" y="701"/>
                    <a:pt x="241" y="702"/>
                  </a:cubicBezTo>
                  <a:cubicBezTo>
                    <a:pt x="241" y="702"/>
                    <a:pt x="241" y="702"/>
                    <a:pt x="242" y="702"/>
                  </a:cubicBezTo>
                  <a:cubicBezTo>
                    <a:pt x="243" y="702"/>
                    <a:pt x="243" y="701"/>
                    <a:pt x="244" y="700"/>
                  </a:cubicBezTo>
                  <a:cubicBezTo>
                    <a:pt x="244" y="700"/>
                    <a:pt x="244" y="699"/>
                    <a:pt x="244" y="699"/>
                  </a:cubicBezTo>
                  <a:cubicBezTo>
                    <a:pt x="243" y="697"/>
                    <a:pt x="241" y="696"/>
                    <a:pt x="235" y="694"/>
                  </a:cubicBezTo>
                  <a:cubicBezTo>
                    <a:pt x="234" y="694"/>
                    <a:pt x="233" y="694"/>
                    <a:pt x="232" y="694"/>
                  </a:cubicBezTo>
                  <a:close/>
                  <a:moveTo>
                    <a:pt x="360" y="960"/>
                  </a:moveTo>
                  <a:cubicBezTo>
                    <a:pt x="356" y="959"/>
                    <a:pt x="356" y="959"/>
                    <a:pt x="355" y="959"/>
                  </a:cubicBezTo>
                  <a:cubicBezTo>
                    <a:pt x="357" y="960"/>
                    <a:pt x="359" y="960"/>
                    <a:pt x="361" y="961"/>
                  </a:cubicBezTo>
                  <a:cubicBezTo>
                    <a:pt x="360" y="960"/>
                    <a:pt x="360" y="960"/>
                    <a:pt x="360" y="960"/>
                  </a:cubicBezTo>
                  <a:close/>
                  <a:moveTo>
                    <a:pt x="172" y="680"/>
                  </a:moveTo>
                  <a:cubicBezTo>
                    <a:pt x="173" y="680"/>
                    <a:pt x="174" y="679"/>
                    <a:pt x="175" y="679"/>
                  </a:cubicBezTo>
                  <a:cubicBezTo>
                    <a:pt x="176" y="679"/>
                    <a:pt x="177" y="680"/>
                    <a:pt x="178" y="681"/>
                  </a:cubicBezTo>
                  <a:cubicBezTo>
                    <a:pt x="181" y="682"/>
                    <a:pt x="181" y="682"/>
                    <a:pt x="188" y="684"/>
                  </a:cubicBezTo>
                  <a:cubicBezTo>
                    <a:pt x="192" y="690"/>
                    <a:pt x="192" y="690"/>
                    <a:pt x="193" y="691"/>
                  </a:cubicBezTo>
                  <a:cubicBezTo>
                    <a:pt x="195" y="687"/>
                    <a:pt x="197" y="685"/>
                    <a:pt x="200" y="684"/>
                  </a:cubicBezTo>
                  <a:cubicBezTo>
                    <a:pt x="202" y="688"/>
                    <a:pt x="202" y="688"/>
                    <a:pt x="202" y="688"/>
                  </a:cubicBezTo>
                  <a:cubicBezTo>
                    <a:pt x="204" y="688"/>
                    <a:pt x="206" y="686"/>
                    <a:pt x="208" y="686"/>
                  </a:cubicBezTo>
                  <a:cubicBezTo>
                    <a:pt x="208" y="686"/>
                    <a:pt x="208" y="686"/>
                    <a:pt x="208" y="686"/>
                  </a:cubicBezTo>
                  <a:cubicBezTo>
                    <a:pt x="209" y="687"/>
                    <a:pt x="209" y="687"/>
                    <a:pt x="210" y="688"/>
                  </a:cubicBezTo>
                  <a:cubicBezTo>
                    <a:pt x="211" y="688"/>
                    <a:pt x="212" y="688"/>
                    <a:pt x="212" y="688"/>
                  </a:cubicBezTo>
                  <a:cubicBezTo>
                    <a:pt x="213" y="688"/>
                    <a:pt x="213" y="688"/>
                    <a:pt x="213" y="688"/>
                  </a:cubicBezTo>
                  <a:cubicBezTo>
                    <a:pt x="214" y="689"/>
                    <a:pt x="215" y="690"/>
                    <a:pt x="216" y="691"/>
                  </a:cubicBezTo>
                  <a:cubicBezTo>
                    <a:pt x="217" y="692"/>
                    <a:pt x="217" y="692"/>
                    <a:pt x="217" y="693"/>
                  </a:cubicBezTo>
                  <a:cubicBezTo>
                    <a:pt x="218" y="692"/>
                    <a:pt x="219" y="692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17" y="684"/>
                    <a:pt x="210" y="681"/>
                    <a:pt x="208" y="674"/>
                  </a:cubicBezTo>
                  <a:cubicBezTo>
                    <a:pt x="201" y="671"/>
                    <a:pt x="201" y="671"/>
                    <a:pt x="201" y="669"/>
                  </a:cubicBezTo>
                  <a:cubicBezTo>
                    <a:pt x="200" y="669"/>
                    <a:pt x="200" y="668"/>
                    <a:pt x="200" y="668"/>
                  </a:cubicBezTo>
                  <a:cubicBezTo>
                    <a:pt x="197" y="668"/>
                    <a:pt x="197" y="668"/>
                    <a:pt x="197" y="668"/>
                  </a:cubicBezTo>
                  <a:cubicBezTo>
                    <a:pt x="194" y="667"/>
                    <a:pt x="194" y="667"/>
                    <a:pt x="193" y="668"/>
                  </a:cubicBezTo>
                  <a:cubicBezTo>
                    <a:pt x="192" y="668"/>
                    <a:pt x="192" y="668"/>
                    <a:pt x="185" y="664"/>
                  </a:cubicBezTo>
                  <a:cubicBezTo>
                    <a:pt x="182" y="663"/>
                    <a:pt x="182" y="663"/>
                    <a:pt x="179" y="662"/>
                  </a:cubicBezTo>
                  <a:cubicBezTo>
                    <a:pt x="179" y="662"/>
                    <a:pt x="178" y="663"/>
                    <a:pt x="178" y="663"/>
                  </a:cubicBezTo>
                  <a:cubicBezTo>
                    <a:pt x="178" y="663"/>
                    <a:pt x="178" y="664"/>
                    <a:pt x="178" y="664"/>
                  </a:cubicBezTo>
                  <a:cubicBezTo>
                    <a:pt x="180" y="666"/>
                    <a:pt x="182" y="666"/>
                    <a:pt x="184" y="668"/>
                  </a:cubicBezTo>
                  <a:cubicBezTo>
                    <a:pt x="184" y="669"/>
                    <a:pt x="184" y="669"/>
                    <a:pt x="184" y="669"/>
                  </a:cubicBezTo>
                  <a:cubicBezTo>
                    <a:pt x="184" y="671"/>
                    <a:pt x="183" y="672"/>
                    <a:pt x="183" y="674"/>
                  </a:cubicBezTo>
                  <a:cubicBezTo>
                    <a:pt x="184" y="676"/>
                    <a:pt x="185" y="677"/>
                    <a:pt x="186" y="678"/>
                  </a:cubicBezTo>
                  <a:cubicBezTo>
                    <a:pt x="181" y="680"/>
                    <a:pt x="173" y="675"/>
                    <a:pt x="170" y="673"/>
                  </a:cubicBezTo>
                  <a:cubicBezTo>
                    <a:pt x="169" y="673"/>
                    <a:pt x="169" y="674"/>
                    <a:pt x="168" y="674"/>
                  </a:cubicBezTo>
                  <a:cubicBezTo>
                    <a:pt x="168" y="674"/>
                    <a:pt x="168" y="674"/>
                    <a:pt x="168" y="674"/>
                  </a:cubicBezTo>
                  <a:cubicBezTo>
                    <a:pt x="168" y="675"/>
                    <a:pt x="168" y="675"/>
                    <a:pt x="172" y="680"/>
                  </a:cubicBezTo>
                  <a:close/>
                  <a:moveTo>
                    <a:pt x="140" y="665"/>
                  </a:move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8" y="665"/>
                    <a:pt x="138" y="666"/>
                    <a:pt x="137" y="666"/>
                  </a:cubicBezTo>
                  <a:cubicBezTo>
                    <a:pt x="138" y="668"/>
                    <a:pt x="142" y="673"/>
                    <a:pt x="143" y="674"/>
                  </a:cubicBezTo>
                  <a:cubicBezTo>
                    <a:pt x="144" y="675"/>
                    <a:pt x="145" y="675"/>
                    <a:pt x="146" y="674"/>
                  </a:cubicBezTo>
                  <a:cubicBezTo>
                    <a:pt x="146" y="673"/>
                    <a:pt x="147" y="673"/>
                    <a:pt x="148" y="673"/>
                  </a:cubicBezTo>
                  <a:cubicBezTo>
                    <a:pt x="149" y="674"/>
                    <a:pt x="150" y="676"/>
                    <a:pt x="152" y="676"/>
                  </a:cubicBezTo>
                  <a:cubicBezTo>
                    <a:pt x="152" y="676"/>
                    <a:pt x="152" y="676"/>
                    <a:pt x="152" y="676"/>
                  </a:cubicBezTo>
                  <a:cubicBezTo>
                    <a:pt x="152" y="675"/>
                    <a:pt x="152" y="675"/>
                    <a:pt x="152" y="675"/>
                  </a:cubicBezTo>
                  <a:cubicBezTo>
                    <a:pt x="150" y="670"/>
                    <a:pt x="143" y="667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lose/>
                  <a:moveTo>
                    <a:pt x="173" y="658"/>
                  </a:moveTo>
                  <a:cubicBezTo>
                    <a:pt x="173" y="657"/>
                    <a:pt x="173" y="657"/>
                    <a:pt x="173" y="657"/>
                  </a:cubicBezTo>
                  <a:cubicBezTo>
                    <a:pt x="170" y="653"/>
                    <a:pt x="168" y="650"/>
                    <a:pt x="162" y="648"/>
                  </a:cubicBezTo>
                  <a:cubicBezTo>
                    <a:pt x="162" y="648"/>
                    <a:pt x="162" y="648"/>
                    <a:pt x="161" y="647"/>
                  </a:cubicBezTo>
                  <a:cubicBezTo>
                    <a:pt x="162" y="646"/>
                    <a:pt x="162" y="645"/>
                    <a:pt x="163" y="645"/>
                  </a:cubicBezTo>
                  <a:cubicBezTo>
                    <a:pt x="160" y="640"/>
                    <a:pt x="153" y="640"/>
                    <a:pt x="150" y="635"/>
                  </a:cubicBezTo>
                  <a:cubicBezTo>
                    <a:pt x="148" y="629"/>
                    <a:pt x="148" y="629"/>
                    <a:pt x="147" y="628"/>
                  </a:cubicBezTo>
                  <a:cubicBezTo>
                    <a:pt x="146" y="627"/>
                    <a:pt x="145" y="626"/>
                    <a:pt x="143" y="625"/>
                  </a:cubicBezTo>
                  <a:cubicBezTo>
                    <a:pt x="137" y="621"/>
                    <a:pt x="137" y="621"/>
                    <a:pt x="133" y="613"/>
                  </a:cubicBezTo>
                  <a:cubicBezTo>
                    <a:pt x="133" y="613"/>
                    <a:pt x="133" y="613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25" y="608"/>
                    <a:pt x="123" y="606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4"/>
                    <a:pt x="118" y="604"/>
                  </a:cubicBezTo>
                  <a:cubicBezTo>
                    <a:pt x="118" y="604"/>
                    <a:pt x="118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1" y="603"/>
                    <a:pt x="111" y="603"/>
                    <a:pt x="101" y="605"/>
                  </a:cubicBezTo>
                  <a:cubicBezTo>
                    <a:pt x="101" y="606"/>
                    <a:pt x="101" y="606"/>
                    <a:pt x="101" y="606"/>
                  </a:cubicBezTo>
                  <a:cubicBezTo>
                    <a:pt x="100" y="607"/>
                    <a:pt x="100" y="609"/>
                    <a:pt x="100" y="610"/>
                  </a:cubicBezTo>
                  <a:cubicBezTo>
                    <a:pt x="99" y="611"/>
                    <a:pt x="98" y="612"/>
                    <a:pt x="97" y="612"/>
                  </a:cubicBezTo>
                  <a:cubicBezTo>
                    <a:pt x="99" y="614"/>
                    <a:pt x="101" y="614"/>
                    <a:pt x="103" y="610"/>
                  </a:cubicBezTo>
                  <a:cubicBezTo>
                    <a:pt x="104" y="610"/>
                    <a:pt x="105" y="611"/>
                    <a:pt x="107" y="611"/>
                  </a:cubicBezTo>
                  <a:cubicBezTo>
                    <a:pt x="109" y="610"/>
                    <a:pt x="111" y="608"/>
                    <a:pt x="114" y="608"/>
                  </a:cubicBezTo>
                  <a:cubicBezTo>
                    <a:pt x="114" y="608"/>
                    <a:pt x="119" y="609"/>
                    <a:pt x="119" y="612"/>
                  </a:cubicBezTo>
                  <a:cubicBezTo>
                    <a:pt x="119" y="612"/>
                    <a:pt x="119" y="612"/>
                    <a:pt x="119" y="612"/>
                  </a:cubicBezTo>
                  <a:cubicBezTo>
                    <a:pt x="118" y="612"/>
                    <a:pt x="117" y="612"/>
                    <a:pt x="116" y="612"/>
                  </a:cubicBezTo>
                  <a:cubicBezTo>
                    <a:pt x="116" y="613"/>
                    <a:pt x="117" y="614"/>
                    <a:pt x="117" y="615"/>
                  </a:cubicBezTo>
                  <a:cubicBezTo>
                    <a:pt x="120" y="617"/>
                    <a:pt x="123" y="617"/>
                    <a:pt x="125" y="619"/>
                  </a:cubicBezTo>
                  <a:cubicBezTo>
                    <a:pt x="128" y="622"/>
                    <a:pt x="130" y="625"/>
                    <a:pt x="133" y="627"/>
                  </a:cubicBezTo>
                  <a:cubicBezTo>
                    <a:pt x="134" y="628"/>
                    <a:pt x="135" y="628"/>
                    <a:pt x="136" y="629"/>
                  </a:cubicBezTo>
                  <a:cubicBezTo>
                    <a:pt x="139" y="629"/>
                    <a:pt x="141" y="630"/>
                    <a:pt x="140" y="638"/>
                  </a:cubicBezTo>
                  <a:cubicBezTo>
                    <a:pt x="143" y="641"/>
                    <a:pt x="147" y="642"/>
                    <a:pt x="150" y="646"/>
                  </a:cubicBezTo>
                  <a:cubicBezTo>
                    <a:pt x="150" y="646"/>
                    <a:pt x="150" y="646"/>
                    <a:pt x="144" y="651"/>
                  </a:cubicBezTo>
                  <a:cubicBezTo>
                    <a:pt x="144" y="651"/>
                    <a:pt x="144" y="651"/>
                    <a:pt x="144" y="651"/>
                  </a:cubicBezTo>
                  <a:cubicBezTo>
                    <a:pt x="147" y="652"/>
                    <a:pt x="150" y="652"/>
                    <a:pt x="152" y="652"/>
                  </a:cubicBezTo>
                  <a:cubicBezTo>
                    <a:pt x="156" y="653"/>
                    <a:pt x="159" y="656"/>
                    <a:pt x="163" y="657"/>
                  </a:cubicBezTo>
                  <a:cubicBezTo>
                    <a:pt x="166" y="658"/>
                    <a:pt x="170" y="657"/>
                    <a:pt x="173" y="658"/>
                  </a:cubicBezTo>
                  <a:close/>
                  <a:moveTo>
                    <a:pt x="208" y="476"/>
                  </a:moveTo>
                  <a:cubicBezTo>
                    <a:pt x="208" y="476"/>
                    <a:pt x="208" y="476"/>
                    <a:pt x="208" y="476"/>
                  </a:cubicBezTo>
                  <a:cubicBezTo>
                    <a:pt x="208" y="475"/>
                    <a:pt x="208" y="475"/>
                    <a:pt x="208" y="475"/>
                  </a:cubicBezTo>
                  <a:lnTo>
                    <a:pt x="208" y="476"/>
                  </a:lnTo>
                  <a:close/>
                  <a:moveTo>
                    <a:pt x="208" y="474"/>
                  </a:moveTo>
                  <a:cubicBezTo>
                    <a:pt x="208" y="474"/>
                    <a:pt x="208" y="474"/>
                    <a:pt x="208" y="474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73"/>
                    <a:pt x="208" y="474"/>
                    <a:pt x="208" y="474"/>
                  </a:cubicBezTo>
                  <a:close/>
                  <a:moveTo>
                    <a:pt x="221" y="823"/>
                  </a:moveTo>
                  <a:cubicBezTo>
                    <a:pt x="221" y="824"/>
                    <a:pt x="221" y="824"/>
                    <a:pt x="221" y="824"/>
                  </a:cubicBezTo>
                  <a:cubicBezTo>
                    <a:pt x="224" y="824"/>
                    <a:pt x="227" y="825"/>
                    <a:pt x="229" y="825"/>
                  </a:cubicBezTo>
                  <a:cubicBezTo>
                    <a:pt x="229" y="824"/>
                    <a:pt x="229" y="824"/>
                    <a:pt x="229" y="822"/>
                  </a:cubicBezTo>
                  <a:cubicBezTo>
                    <a:pt x="229" y="821"/>
                    <a:pt x="229" y="820"/>
                    <a:pt x="229" y="820"/>
                  </a:cubicBezTo>
                  <a:cubicBezTo>
                    <a:pt x="230" y="819"/>
                    <a:pt x="230" y="819"/>
                    <a:pt x="230" y="819"/>
                  </a:cubicBezTo>
                  <a:cubicBezTo>
                    <a:pt x="230" y="819"/>
                    <a:pt x="230" y="819"/>
                    <a:pt x="230" y="818"/>
                  </a:cubicBezTo>
                  <a:cubicBezTo>
                    <a:pt x="230" y="818"/>
                    <a:pt x="230" y="818"/>
                    <a:pt x="230" y="818"/>
                  </a:cubicBezTo>
                  <a:cubicBezTo>
                    <a:pt x="230" y="818"/>
                    <a:pt x="229" y="818"/>
                    <a:pt x="229" y="818"/>
                  </a:cubicBezTo>
                  <a:cubicBezTo>
                    <a:pt x="228" y="818"/>
                    <a:pt x="227" y="818"/>
                    <a:pt x="224" y="817"/>
                  </a:cubicBezTo>
                  <a:cubicBezTo>
                    <a:pt x="223" y="818"/>
                    <a:pt x="223" y="818"/>
                    <a:pt x="223" y="818"/>
                  </a:cubicBezTo>
                  <a:cubicBezTo>
                    <a:pt x="224" y="818"/>
                    <a:pt x="224" y="818"/>
                    <a:pt x="225" y="820"/>
                  </a:cubicBezTo>
                  <a:cubicBezTo>
                    <a:pt x="225" y="821"/>
                    <a:pt x="225" y="821"/>
                    <a:pt x="225" y="822"/>
                  </a:cubicBezTo>
                  <a:cubicBezTo>
                    <a:pt x="222" y="823"/>
                    <a:pt x="222" y="823"/>
                    <a:pt x="222" y="823"/>
                  </a:cubicBezTo>
                  <a:cubicBezTo>
                    <a:pt x="222" y="823"/>
                    <a:pt x="222" y="823"/>
                    <a:pt x="221" y="823"/>
                  </a:cubicBezTo>
                  <a:close/>
                  <a:moveTo>
                    <a:pt x="208" y="475"/>
                  </a:moveTo>
                  <a:cubicBezTo>
                    <a:pt x="208" y="475"/>
                    <a:pt x="208" y="475"/>
                    <a:pt x="208" y="475"/>
                  </a:cubicBezTo>
                  <a:cubicBezTo>
                    <a:pt x="208" y="474"/>
                    <a:pt x="208" y="474"/>
                    <a:pt x="208" y="474"/>
                  </a:cubicBezTo>
                  <a:cubicBezTo>
                    <a:pt x="208" y="474"/>
                    <a:pt x="208" y="474"/>
                    <a:pt x="208" y="475"/>
                  </a:cubicBezTo>
                  <a:close/>
                  <a:moveTo>
                    <a:pt x="207" y="478"/>
                  </a:moveTo>
                  <a:cubicBezTo>
                    <a:pt x="207" y="479"/>
                    <a:pt x="207" y="479"/>
                    <a:pt x="207" y="480"/>
                  </a:cubicBezTo>
                  <a:cubicBezTo>
                    <a:pt x="207" y="480"/>
                    <a:pt x="207" y="481"/>
                    <a:pt x="207" y="481"/>
                  </a:cubicBezTo>
                  <a:cubicBezTo>
                    <a:pt x="207" y="481"/>
                    <a:pt x="207" y="481"/>
                    <a:pt x="207" y="481"/>
                  </a:cubicBezTo>
                  <a:cubicBezTo>
                    <a:pt x="208" y="482"/>
                    <a:pt x="208" y="482"/>
                    <a:pt x="208" y="482"/>
                  </a:cubicBezTo>
                  <a:cubicBezTo>
                    <a:pt x="208" y="480"/>
                    <a:pt x="208" y="478"/>
                    <a:pt x="208" y="476"/>
                  </a:cubicBezTo>
                  <a:cubicBezTo>
                    <a:pt x="208" y="476"/>
                    <a:pt x="208" y="476"/>
                    <a:pt x="208" y="477"/>
                  </a:cubicBezTo>
                  <a:cubicBezTo>
                    <a:pt x="208" y="477"/>
                    <a:pt x="207" y="478"/>
                    <a:pt x="207" y="4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403"/>
          <p:cNvGrpSpPr>
            <a:grpSpLocks/>
          </p:cNvGrpSpPr>
          <p:nvPr/>
        </p:nvGrpSpPr>
        <p:grpSpPr bwMode="gray">
          <a:xfrm>
            <a:off x="2744790" y="2162175"/>
            <a:ext cx="3887787" cy="2192339"/>
            <a:chOff x="6071131" y="1505538"/>
            <a:chExt cx="4551149" cy="2566399"/>
          </a:xfrm>
        </p:grpSpPr>
        <p:pic>
          <p:nvPicPr>
            <p:cNvPr id="2683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6"/>
            <a:stretch>
              <a:fillRect/>
            </a:stretch>
          </p:blipFill>
          <p:spPr bwMode="gray">
            <a:xfrm>
              <a:off x="8334375" y="1850496"/>
              <a:ext cx="2287905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9001652" y="2160261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5868856" y="1997181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317134" y="3672632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10107037" y="2257489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7857881" y="1505538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10"/>
          <p:cNvGrpSpPr>
            <a:grpSpLocks/>
          </p:cNvGrpSpPr>
          <p:nvPr/>
        </p:nvGrpSpPr>
        <p:grpSpPr bwMode="gray">
          <a:xfrm>
            <a:off x="2678113" y="2278063"/>
            <a:ext cx="4367212" cy="3854451"/>
            <a:chOff x="5916037" y="1359601"/>
            <a:chExt cx="5111432" cy="4512064"/>
          </a:xfrm>
        </p:grpSpPr>
        <p:pic>
          <p:nvPicPr>
            <p:cNvPr id="2682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1530"/>
            <a:stretch>
              <a:fillRect/>
            </a:stretch>
          </p:blipFill>
          <p:spPr bwMode="gray">
            <a:xfrm rot="4103805">
              <a:off x="8790240" y="2608511"/>
              <a:ext cx="2253017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487052" y="4445673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8853356" y="4390544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183556" y="1901343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5916037" y="2637901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9051681" y="4648200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335650" y="3887234"/>
              <a:ext cx="1484745" cy="1127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6720861" y="1359601"/>
              <a:ext cx="1011502" cy="7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19"/>
          <p:cNvGrpSpPr>
            <a:grpSpLocks/>
          </p:cNvGrpSpPr>
          <p:nvPr/>
        </p:nvGrpSpPr>
        <p:grpSpPr bwMode="gray">
          <a:xfrm>
            <a:off x="2578100" y="1801814"/>
            <a:ext cx="4319588" cy="4084637"/>
            <a:chOff x="5812069" y="811917"/>
            <a:chExt cx="5057452" cy="4781704"/>
          </a:xfrm>
        </p:grpSpPr>
        <p:pic>
          <p:nvPicPr>
            <p:cNvPr id="2665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29292"/>
            <a:stretch>
              <a:fillRect/>
            </a:stretch>
          </p:blipFill>
          <p:spPr bwMode="gray">
            <a:xfrm rot="7331242">
              <a:off x="8422804" y="3060924"/>
              <a:ext cx="981914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012334" y="2262344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37390"/>
            <a:stretch>
              <a:fillRect/>
            </a:stretch>
          </p:blipFill>
          <p:spPr bwMode="gray">
            <a:xfrm rot="7331242">
              <a:off x="8597875" y="3140342"/>
              <a:ext cx="869469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025458" y="3436262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254058" y="3861713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101658" y="1937664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t="34624" r="4886"/>
            <a:stretch>
              <a:fillRect/>
            </a:stretch>
          </p:blipFill>
          <p:spPr bwMode="gray">
            <a:xfrm rot="4103805">
              <a:off x="8803635" y="3018994"/>
              <a:ext cx="2176254" cy="145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112403" y="1937423"/>
              <a:ext cx="1122914" cy="85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 l="5841" t="41228" r="33846"/>
            <a:stretch>
              <a:fillRect/>
            </a:stretch>
          </p:blipFill>
          <p:spPr bwMode="gray">
            <a:xfrm rot="6667222">
              <a:off x="8543824" y="2904192"/>
              <a:ext cx="1015302" cy="751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277987" y="3895201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6196408" y="3903541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8587761" y="2007301"/>
              <a:ext cx="1011502" cy="768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224831" y="3418993"/>
              <a:ext cx="1683396" cy="1278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7190554">
              <a:off x="5897502" y="18488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 t="54370" r="25400"/>
            <a:stretch>
              <a:fillRect/>
            </a:stretch>
          </p:blipFill>
          <p:spPr bwMode="gray">
            <a:xfrm rot="4103805">
              <a:off x="9846351" y="2759835"/>
              <a:ext cx="1107621" cy="514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583300" y="42872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8017588" y="998632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338537" y="1436598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924406" y="2080304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868414" y="239635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414401" y="213327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251728" y="174828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8923695" y="22548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076095" y="24072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868575" y="315398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32755"/>
            <a:stretch>
              <a:fillRect/>
            </a:stretch>
          </p:blipFill>
          <p:spPr bwMode="gray">
            <a:xfrm rot="7331242">
              <a:off x="9400275" y="3244966"/>
              <a:ext cx="680933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284789" y="3414374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366065" y="3655525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6439720" y="357663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7016295" y="396256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2454036">
              <a:off x="6960411" y="430277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592106" y="46125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414301" y="435835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236496" y="41042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615201" y="308297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8669809" y="29101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7707146" y="81191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6364321" y="1369050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7784640" y="1080077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8976359" y="3559704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-3731021">
              <a:off x="8796478" y="4515331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3627"/>
            <a:stretch>
              <a:fillRect/>
            </a:stretch>
          </p:blipFill>
          <p:spPr bwMode="gray">
            <a:xfrm rot="6653719">
              <a:off x="8341877" y="3090756"/>
              <a:ext cx="773366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05097" y="31898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55898" y="39137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941598" y="42947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690896" y="39518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9420"/>
            <a:stretch>
              <a:fillRect/>
            </a:stretch>
          </p:blipFill>
          <p:spPr bwMode="gray">
            <a:xfrm rot="3288679">
              <a:off x="9982611" y="2502925"/>
              <a:ext cx="71469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9614694" y="18055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8535193" y="28596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417843" y="37486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354342" y="4250253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 rot="6667222">
              <a:off x="5792446" y="2071693"/>
              <a:ext cx="1542417" cy="117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690396" y="15515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842796" y="13102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5994402" y="2882375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6218240" y="2744262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353972" y="2705100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87273" y="3080275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44399" y="279108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80119" y="256856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5839" y="23460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1078" y="245451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6317" y="256299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1556" y="267146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96795" y="27799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273022" y="263600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549249" y="2492069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825476" y="234813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027885" y="217800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994550" y="190071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166002" y="157342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337454" y="124612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466043" y="118791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08907" y="124638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51771" y="130485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851810" y="157049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32699" y="1774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4566" y="16703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49339" y="16500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32618" y="168456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20760" y="110706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32664" y="173446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96868" y="256824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635" y="328057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15864" y="322853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61093" y="31764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37266" y="28672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22976" y="290570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73" y="29393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53926" y="299687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03929" y="307579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77745" y="311900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61" y="28288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72964" y="26196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44385" y="267711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42013" y="26179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39641" y="25587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807" y="260431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51580" y="31332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34" y="36289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82495" y="33744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92043" y="30723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7297" y="31965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94458" y="327785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87300" y="32258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1542" y="29737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17" y="3005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775" y="2776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63433" y="254850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18191" y="25917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39674" y="21872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289707" y="20732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5903" y="206408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2074" y="22073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03927" y="222431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13480" y="19531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8246" y="142965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501581" y="140141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01545" y="344115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77745" y="35006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2039" y="358640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06333" y="36721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70627" y="375785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4921" y="38435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590" y="32339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30097" y="3107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6317" y="368164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34938" y="45793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82603" y="511752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44493" y="49984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0676" y="483652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3528" y="476270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3061" y="488175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46894" y="50365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9290" y="498651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51686" y="49365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96932" y="47745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9331" y="466264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75486" y="423877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25429" y="378632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82553" y="36886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46808" y="404110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53964" y="422921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61120" y="44173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63514" y="447923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89733" y="429666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00052" y="396169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64271" y="37696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63565" y="420933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0359" y="44331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8621233" y="38340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 rot="4103805">
              <a:off x="9001154" y="2114878"/>
              <a:ext cx="218666" cy="1661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08759" y="171395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94496" y="18592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5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27820" y="175443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6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61144" y="16496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7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58762" y="155202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8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13524" y="145439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9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68286" y="1356763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0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344479" y="138533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1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20672" y="14139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2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96865" y="144248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73058" y="14710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46857" y="1573452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086477" y="365283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6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91327" y="4048125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7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053389" y="3206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8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34439" y="3130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9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177339" y="3765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0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00839" y="1555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1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504239" y="33591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2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15389" y="34416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3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415339" y="21843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4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977439" y="30289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427704" y="218620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0" name="Group 221"/>
          <p:cNvGrpSpPr>
            <a:grpSpLocks/>
          </p:cNvGrpSpPr>
          <p:nvPr/>
        </p:nvGrpSpPr>
        <p:grpSpPr bwMode="gray">
          <a:xfrm>
            <a:off x="6096001" y="1502070"/>
            <a:ext cx="3047999" cy="757130"/>
            <a:chOff x="6924688" y="4828381"/>
            <a:chExt cx="3047571" cy="756878"/>
          </a:xfrm>
        </p:grpSpPr>
        <p:sp>
          <p:nvSpPr>
            <p:cNvPr id="223" name="Rectangle 222"/>
            <p:cNvSpPr/>
            <p:nvPr/>
          </p:nvSpPr>
          <p:spPr bwMode="gray">
            <a:xfrm>
              <a:off x="6924688" y="4828381"/>
              <a:ext cx="1605313" cy="75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000" b="1" spc="-300" dirty="0">
                  <a:solidFill>
                    <a:srgbClr val="F4A800"/>
                  </a:solidFill>
                  <a:latin typeface="Arial Narrow" pitchFamily="34" charset="0"/>
                  <a:ea typeface="ＭＳ Ｐゴシック" pitchFamily="34" charset="-128"/>
                </a:rPr>
                <a:t> </a:t>
              </a:r>
              <a:r>
                <a:rPr lang="en-US" sz="4800" b="1" spc="-300" dirty="0">
                  <a:solidFill>
                    <a:srgbClr val="F4A800"/>
                  </a:solidFill>
                  <a:ea typeface="ＭＳ Ｐゴシック" pitchFamily="34" charset="-128"/>
                </a:rPr>
                <a:t>55M</a:t>
              </a:r>
            </a:p>
          </p:txBody>
        </p:sp>
        <p:sp>
          <p:nvSpPr>
            <p:cNvPr id="26646" name="Title 5"/>
            <p:cNvSpPr txBox="1">
              <a:spLocks/>
            </p:cNvSpPr>
            <p:nvPr/>
          </p:nvSpPr>
          <p:spPr bwMode="gray">
            <a:xfrm>
              <a:off x="8326710" y="4897355"/>
              <a:ext cx="1645549" cy="590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Positioning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/>
              </a:r>
              <a:b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</a:b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Requests Daily 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pic>
        <p:nvPicPr>
          <p:cNvPr id="2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11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3" name="Picture 16" descr="WiFi_Network_Settings.png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41" y="2113121"/>
            <a:ext cx="2467213" cy="3565481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8581844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defRPr/>
            </a:pPr>
            <a:r>
              <a:rPr lang="en-US" dirty="0" smtClean="0"/>
              <a:t>Search Data</a:t>
            </a:r>
            <a:endParaRPr lang="en-US" dirty="0"/>
          </a:p>
        </p:txBody>
      </p:sp>
      <p:grpSp>
        <p:nvGrpSpPr>
          <p:cNvPr id="3" name="Group 400"/>
          <p:cNvGrpSpPr>
            <a:grpSpLocks/>
          </p:cNvGrpSpPr>
          <p:nvPr/>
        </p:nvGrpSpPr>
        <p:grpSpPr bwMode="gray">
          <a:xfrm>
            <a:off x="2462215" y="1671637"/>
            <a:ext cx="4384675" cy="4387851"/>
            <a:chOff x="-8248651" y="-3413125"/>
            <a:chExt cx="8809038" cy="8812213"/>
          </a:xfrm>
        </p:grpSpPr>
        <p:sp>
          <p:nvSpPr>
            <p:cNvPr id="402" name="Freeform 401"/>
            <p:cNvSpPr>
              <a:spLocks/>
            </p:cNvSpPr>
            <p:nvPr/>
          </p:nvSpPr>
          <p:spPr bwMode="gray">
            <a:xfrm>
              <a:off x="-8248651" y="-3413125"/>
              <a:ext cx="8809038" cy="8812213"/>
            </a:xfrm>
            <a:custGeom>
              <a:avLst/>
              <a:gdLst>
                <a:gd name="T0" fmla="*/ 1417 w 1487"/>
                <a:gd name="T1" fmla="*/ 871 h 1488"/>
                <a:gd name="T2" fmla="*/ 616 w 1487"/>
                <a:gd name="T3" fmla="*/ 1417 h 1488"/>
                <a:gd name="T4" fmla="*/ 70 w 1487"/>
                <a:gd name="T5" fmla="*/ 617 h 1488"/>
                <a:gd name="T6" fmla="*/ 871 w 1487"/>
                <a:gd name="T7" fmla="*/ 71 h 1488"/>
                <a:gd name="T8" fmla="*/ 1417 w 1487"/>
                <a:gd name="T9" fmla="*/ 87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1488">
                  <a:moveTo>
                    <a:pt x="1417" y="871"/>
                  </a:moveTo>
                  <a:cubicBezTo>
                    <a:pt x="1346" y="1243"/>
                    <a:pt x="988" y="1488"/>
                    <a:pt x="616" y="1417"/>
                  </a:cubicBezTo>
                  <a:cubicBezTo>
                    <a:pt x="244" y="1347"/>
                    <a:pt x="0" y="989"/>
                    <a:pt x="70" y="617"/>
                  </a:cubicBezTo>
                  <a:cubicBezTo>
                    <a:pt x="140" y="245"/>
                    <a:pt x="499" y="0"/>
                    <a:pt x="871" y="71"/>
                  </a:cubicBezTo>
                  <a:cubicBezTo>
                    <a:pt x="1243" y="141"/>
                    <a:pt x="1487" y="499"/>
                    <a:pt x="1417" y="871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00B0F0"/>
                </a:gs>
                <a:gs pos="19000">
                  <a:schemeClr val="tx1">
                    <a:lumMod val="75000"/>
                  </a:schemeClr>
                </a:gs>
                <a:gs pos="98000">
                  <a:srgbClr val="1D75BD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403" name="Freeform 402"/>
            <p:cNvSpPr>
              <a:spLocks noEditPoints="1"/>
            </p:cNvSpPr>
            <p:nvPr/>
          </p:nvSpPr>
          <p:spPr bwMode="gray">
            <a:xfrm>
              <a:off x="-7827654" y="-2950836"/>
              <a:ext cx="8062726" cy="7734598"/>
            </a:xfrm>
            <a:custGeom>
              <a:avLst/>
              <a:gdLst>
                <a:gd name="T0" fmla="*/ 730 w 1361"/>
                <a:gd name="T1" fmla="*/ 16 h 1306"/>
                <a:gd name="T2" fmla="*/ 386 w 1361"/>
                <a:gd name="T3" fmla="*/ 43 h 1306"/>
                <a:gd name="T4" fmla="*/ 569 w 1361"/>
                <a:gd name="T5" fmla="*/ 20 h 1306"/>
                <a:gd name="T6" fmla="*/ 505 w 1361"/>
                <a:gd name="T7" fmla="*/ 128 h 1306"/>
                <a:gd name="T8" fmla="*/ 419 w 1361"/>
                <a:gd name="T9" fmla="*/ 96 h 1306"/>
                <a:gd name="T10" fmla="*/ 442 w 1361"/>
                <a:gd name="T11" fmla="*/ 191 h 1306"/>
                <a:gd name="T12" fmla="*/ 405 w 1361"/>
                <a:gd name="T13" fmla="*/ 64 h 1306"/>
                <a:gd name="T14" fmla="*/ 608 w 1361"/>
                <a:gd name="T15" fmla="*/ 10 h 1306"/>
                <a:gd name="T16" fmla="*/ 530 w 1361"/>
                <a:gd name="T17" fmla="*/ 43 h 1306"/>
                <a:gd name="T18" fmla="*/ 632 w 1361"/>
                <a:gd name="T19" fmla="*/ 9 h 1306"/>
                <a:gd name="T20" fmla="*/ 1162 w 1361"/>
                <a:gd name="T21" fmla="*/ 183 h 1306"/>
                <a:gd name="T22" fmla="*/ 501 w 1361"/>
                <a:gd name="T23" fmla="*/ 26 h 1306"/>
                <a:gd name="T24" fmla="*/ 471 w 1361"/>
                <a:gd name="T25" fmla="*/ 12 h 1306"/>
                <a:gd name="T26" fmla="*/ 1005 w 1361"/>
                <a:gd name="T27" fmla="*/ 499 h 1306"/>
                <a:gd name="T28" fmla="*/ 330 w 1361"/>
                <a:gd name="T29" fmla="*/ 157 h 1306"/>
                <a:gd name="T30" fmla="*/ 1031 w 1361"/>
                <a:gd name="T31" fmla="*/ 160 h 1306"/>
                <a:gd name="T32" fmla="*/ 951 w 1361"/>
                <a:gd name="T33" fmla="*/ 275 h 1306"/>
                <a:gd name="T34" fmla="*/ 1051 w 1361"/>
                <a:gd name="T35" fmla="*/ 305 h 1306"/>
                <a:gd name="T36" fmla="*/ 1103 w 1361"/>
                <a:gd name="T37" fmla="*/ 292 h 1306"/>
                <a:gd name="T38" fmla="*/ 988 w 1361"/>
                <a:gd name="T39" fmla="*/ 342 h 1306"/>
                <a:gd name="T40" fmla="*/ 833 w 1361"/>
                <a:gd name="T41" fmla="*/ 461 h 1306"/>
                <a:gd name="T42" fmla="*/ 1080 w 1361"/>
                <a:gd name="T43" fmla="*/ 557 h 1306"/>
                <a:gd name="T44" fmla="*/ 1144 w 1361"/>
                <a:gd name="T45" fmla="*/ 566 h 1306"/>
                <a:gd name="T46" fmla="*/ 1193 w 1361"/>
                <a:gd name="T47" fmla="*/ 460 h 1306"/>
                <a:gd name="T48" fmla="*/ 1177 w 1361"/>
                <a:gd name="T49" fmla="*/ 534 h 1306"/>
                <a:gd name="T50" fmla="*/ 1020 w 1361"/>
                <a:gd name="T51" fmla="*/ 593 h 1306"/>
                <a:gd name="T52" fmla="*/ 889 w 1361"/>
                <a:gd name="T53" fmla="*/ 1231 h 1306"/>
                <a:gd name="T54" fmla="*/ 1327 w 1361"/>
                <a:gd name="T55" fmla="*/ 790 h 1306"/>
                <a:gd name="T56" fmla="*/ 1304 w 1361"/>
                <a:gd name="T57" fmla="*/ 549 h 1306"/>
                <a:gd name="T58" fmla="*/ 1318 w 1361"/>
                <a:gd name="T59" fmla="*/ 540 h 1306"/>
                <a:gd name="T60" fmla="*/ 1087 w 1361"/>
                <a:gd name="T61" fmla="*/ 144 h 1306"/>
                <a:gd name="T62" fmla="*/ 769 w 1361"/>
                <a:gd name="T63" fmla="*/ 63 h 1306"/>
                <a:gd name="T64" fmla="*/ 759 w 1361"/>
                <a:gd name="T65" fmla="*/ 84 h 1306"/>
                <a:gd name="T66" fmla="*/ 758 w 1361"/>
                <a:gd name="T67" fmla="*/ 115 h 1306"/>
                <a:gd name="T68" fmla="*/ 762 w 1361"/>
                <a:gd name="T69" fmla="*/ 76 h 1306"/>
                <a:gd name="T70" fmla="*/ 760 w 1361"/>
                <a:gd name="T71" fmla="*/ 28 h 1306"/>
                <a:gd name="T72" fmla="*/ 719 w 1361"/>
                <a:gd name="T73" fmla="*/ 19 h 1306"/>
                <a:gd name="T74" fmla="*/ 628 w 1361"/>
                <a:gd name="T75" fmla="*/ 49 h 1306"/>
                <a:gd name="T76" fmla="*/ 615 w 1361"/>
                <a:gd name="T77" fmla="*/ 105 h 1306"/>
                <a:gd name="T78" fmla="*/ 583 w 1361"/>
                <a:gd name="T79" fmla="*/ 140 h 1306"/>
                <a:gd name="T80" fmla="*/ 556 w 1361"/>
                <a:gd name="T81" fmla="*/ 196 h 1306"/>
                <a:gd name="T82" fmla="*/ 593 w 1361"/>
                <a:gd name="T83" fmla="*/ 242 h 1306"/>
                <a:gd name="T84" fmla="*/ 662 w 1361"/>
                <a:gd name="T85" fmla="*/ 193 h 1306"/>
                <a:gd name="T86" fmla="*/ 775 w 1361"/>
                <a:gd name="T87" fmla="*/ 126 h 1306"/>
                <a:gd name="T88" fmla="*/ 403 w 1361"/>
                <a:gd name="T89" fmla="*/ 1296 h 1306"/>
                <a:gd name="T90" fmla="*/ 838 w 1361"/>
                <a:gd name="T91" fmla="*/ 329 h 1306"/>
                <a:gd name="T92" fmla="*/ 878 w 1361"/>
                <a:gd name="T93" fmla="*/ 357 h 1306"/>
                <a:gd name="T94" fmla="*/ 751 w 1361"/>
                <a:gd name="T95" fmla="*/ 114 h 1306"/>
                <a:gd name="T96" fmla="*/ 448 w 1361"/>
                <a:gd name="T97" fmla="*/ 401 h 1306"/>
                <a:gd name="T98" fmla="*/ 355 w 1361"/>
                <a:gd name="T99" fmla="*/ 959 h 1306"/>
                <a:gd name="T100" fmla="*/ 49 w 1361"/>
                <a:gd name="T101" fmla="*/ 629 h 1306"/>
                <a:gd name="T102" fmla="*/ 204 w 1361"/>
                <a:gd name="T103" fmla="*/ 477 h 1306"/>
                <a:gd name="T104" fmla="*/ 224 w 1361"/>
                <a:gd name="T105" fmla="*/ 440 h 1306"/>
                <a:gd name="T106" fmla="*/ 345 w 1361"/>
                <a:gd name="T107" fmla="*/ 407 h 1306"/>
                <a:gd name="T108" fmla="*/ 429 w 1361"/>
                <a:gd name="T109" fmla="*/ 289 h 1306"/>
                <a:gd name="T110" fmla="*/ 257 w 1361"/>
                <a:gd name="T111" fmla="*/ 301 h 1306"/>
                <a:gd name="T112" fmla="*/ 381 w 1361"/>
                <a:gd name="T113" fmla="*/ 86 h 1306"/>
                <a:gd name="T114" fmla="*/ 26 w 1361"/>
                <a:gd name="T115" fmla="*/ 650 h 1306"/>
                <a:gd name="T116" fmla="*/ 100 w 1361"/>
                <a:gd name="T117" fmla="*/ 927 h 1306"/>
                <a:gd name="T118" fmla="*/ 344 w 1361"/>
                <a:gd name="T119" fmla="*/ 1247 h 1306"/>
                <a:gd name="T120" fmla="*/ 348 w 1361"/>
                <a:gd name="T121" fmla="*/ 955 h 1306"/>
                <a:gd name="T122" fmla="*/ 201 w 1361"/>
                <a:gd name="T123" fmla="*/ 669 h 1306"/>
                <a:gd name="T124" fmla="*/ 116 w 1361"/>
                <a:gd name="T125" fmla="*/ 612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1" h="1306">
                  <a:moveTo>
                    <a:pt x="454" y="49"/>
                  </a:moveTo>
                  <a:cubicBezTo>
                    <a:pt x="453" y="49"/>
                    <a:pt x="452" y="48"/>
                    <a:pt x="450" y="49"/>
                  </a:cubicBezTo>
                  <a:cubicBezTo>
                    <a:pt x="450" y="49"/>
                    <a:pt x="450" y="49"/>
                    <a:pt x="445" y="52"/>
                  </a:cubicBezTo>
                  <a:cubicBezTo>
                    <a:pt x="445" y="51"/>
                    <a:pt x="445" y="51"/>
                    <a:pt x="444" y="51"/>
                  </a:cubicBezTo>
                  <a:cubicBezTo>
                    <a:pt x="435" y="54"/>
                    <a:pt x="432" y="56"/>
                    <a:pt x="429" y="58"/>
                  </a:cubicBezTo>
                  <a:cubicBezTo>
                    <a:pt x="419" y="64"/>
                    <a:pt x="420" y="64"/>
                    <a:pt x="421" y="65"/>
                  </a:cubicBezTo>
                  <a:cubicBezTo>
                    <a:pt x="422" y="65"/>
                    <a:pt x="423" y="65"/>
                    <a:pt x="424" y="65"/>
                  </a:cubicBezTo>
                  <a:cubicBezTo>
                    <a:pt x="428" y="64"/>
                    <a:pt x="428" y="63"/>
                    <a:pt x="429" y="62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4" y="60"/>
                    <a:pt x="435" y="60"/>
                    <a:pt x="436" y="61"/>
                  </a:cubicBezTo>
                  <a:cubicBezTo>
                    <a:pt x="437" y="63"/>
                    <a:pt x="437" y="63"/>
                    <a:pt x="437" y="63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1" y="54"/>
                    <a:pt x="461" y="53"/>
                    <a:pt x="458" y="53"/>
                  </a:cubicBezTo>
                  <a:cubicBezTo>
                    <a:pt x="456" y="53"/>
                    <a:pt x="456" y="53"/>
                    <a:pt x="455" y="49"/>
                  </a:cubicBezTo>
                  <a:cubicBezTo>
                    <a:pt x="454" y="49"/>
                    <a:pt x="454" y="49"/>
                    <a:pt x="454" y="49"/>
                  </a:cubicBezTo>
                  <a:close/>
                  <a:moveTo>
                    <a:pt x="468" y="32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3" y="33"/>
                    <a:pt x="457" y="35"/>
                    <a:pt x="459" y="36"/>
                  </a:cubicBezTo>
                  <a:cubicBezTo>
                    <a:pt x="459" y="36"/>
                    <a:pt x="459" y="36"/>
                    <a:pt x="461" y="36"/>
                  </a:cubicBezTo>
                  <a:cubicBezTo>
                    <a:pt x="461" y="37"/>
                    <a:pt x="461" y="37"/>
                    <a:pt x="462" y="37"/>
                  </a:cubicBezTo>
                  <a:cubicBezTo>
                    <a:pt x="462" y="37"/>
                    <a:pt x="463" y="37"/>
                    <a:pt x="463" y="37"/>
                  </a:cubicBezTo>
                  <a:cubicBezTo>
                    <a:pt x="465" y="36"/>
                    <a:pt x="468" y="35"/>
                    <a:pt x="470" y="34"/>
                  </a:cubicBezTo>
                  <a:cubicBezTo>
                    <a:pt x="472" y="33"/>
                    <a:pt x="475" y="33"/>
                    <a:pt x="477" y="32"/>
                  </a:cubicBezTo>
                  <a:cubicBezTo>
                    <a:pt x="489" y="28"/>
                    <a:pt x="490" y="27"/>
                    <a:pt x="490" y="26"/>
                  </a:cubicBezTo>
                  <a:cubicBezTo>
                    <a:pt x="490" y="26"/>
                    <a:pt x="490" y="26"/>
                    <a:pt x="490" y="26"/>
                  </a:cubicBezTo>
                  <a:cubicBezTo>
                    <a:pt x="489" y="26"/>
                    <a:pt x="489" y="26"/>
                    <a:pt x="485" y="27"/>
                  </a:cubicBezTo>
                  <a:cubicBezTo>
                    <a:pt x="485" y="26"/>
                    <a:pt x="487" y="26"/>
                    <a:pt x="488" y="24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5" y="24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6"/>
                    <a:pt x="481" y="26"/>
                    <a:pt x="483" y="24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78" y="25"/>
                    <a:pt x="477" y="26"/>
                    <a:pt x="474" y="27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73" y="27"/>
                    <a:pt x="471" y="28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69" y="27"/>
                    <a:pt x="469" y="27"/>
                  </a:cubicBezTo>
                  <a:cubicBezTo>
                    <a:pt x="469" y="27"/>
                    <a:pt x="469" y="28"/>
                    <a:pt x="469" y="28"/>
                  </a:cubicBezTo>
                  <a:cubicBezTo>
                    <a:pt x="469" y="28"/>
                    <a:pt x="469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6" y="29"/>
                    <a:pt x="466" y="29"/>
                    <a:pt x="465" y="29"/>
                  </a:cubicBezTo>
                  <a:cubicBezTo>
                    <a:pt x="468" y="29"/>
                    <a:pt x="471" y="30"/>
                    <a:pt x="470" y="31"/>
                  </a:cubicBezTo>
                  <a:cubicBezTo>
                    <a:pt x="470" y="31"/>
                    <a:pt x="470" y="31"/>
                    <a:pt x="468" y="32"/>
                  </a:cubicBezTo>
                  <a:close/>
                  <a:moveTo>
                    <a:pt x="733" y="16"/>
                  </a:moveTo>
                  <a:cubicBezTo>
                    <a:pt x="733" y="16"/>
                    <a:pt x="734" y="16"/>
                    <a:pt x="734" y="16"/>
                  </a:cubicBezTo>
                  <a:cubicBezTo>
                    <a:pt x="734" y="16"/>
                    <a:pt x="734" y="16"/>
                    <a:pt x="733" y="15"/>
                  </a:cubicBezTo>
                  <a:cubicBezTo>
                    <a:pt x="733" y="15"/>
                    <a:pt x="732" y="16"/>
                    <a:pt x="732" y="16"/>
                  </a:cubicBezTo>
                  <a:cubicBezTo>
                    <a:pt x="732" y="16"/>
                    <a:pt x="731" y="16"/>
                    <a:pt x="731" y="16"/>
                  </a:cubicBezTo>
                  <a:cubicBezTo>
                    <a:pt x="731" y="16"/>
                    <a:pt x="731" y="16"/>
                    <a:pt x="730" y="16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16"/>
                    <a:pt x="728" y="16"/>
                    <a:pt x="729" y="16"/>
                  </a:cubicBezTo>
                  <a:cubicBezTo>
                    <a:pt x="729" y="17"/>
                    <a:pt x="729" y="17"/>
                    <a:pt x="730" y="17"/>
                  </a:cubicBezTo>
                  <a:cubicBezTo>
                    <a:pt x="730" y="17"/>
                    <a:pt x="730" y="17"/>
                    <a:pt x="730" y="17"/>
                  </a:cubicBezTo>
                  <a:cubicBezTo>
                    <a:pt x="729" y="17"/>
                    <a:pt x="729" y="17"/>
                    <a:pt x="729" y="17"/>
                  </a:cubicBezTo>
                  <a:cubicBezTo>
                    <a:pt x="729" y="17"/>
                    <a:pt x="728" y="17"/>
                    <a:pt x="728" y="16"/>
                  </a:cubicBezTo>
                  <a:cubicBezTo>
                    <a:pt x="728" y="16"/>
                    <a:pt x="728" y="16"/>
                    <a:pt x="727" y="16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9" y="18"/>
                    <a:pt x="730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2" y="17"/>
                    <a:pt x="733" y="16"/>
                  </a:cubicBezTo>
                  <a:cubicBezTo>
                    <a:pt x="732" y="16"/>
                    <a:pt x="732" y="16"/>
                    <a:pt x="733" y="16"/>
                  </a:cubicBezTo>
                  <a:close/>
                  <a:moveTo>
                    <a:pt x="363" y="61"/>
                  </a:moveTo>
                  <a:cubicBezTo>
                    <a:pt x="363" y="61"/>
                    <a:pt x="361" y="62"/>
                    <a:pt x="361" y="58"/>
                  </a:cubicBezTo>
                  <a:cubicBezTo>
                    <a:pt x="361" y="57"/>
                    <a:pt x="361" y="57"/>
                    <a:pt x="359" y="58"/>
                  </a:cubicBezTo>
                  <a:cubicBezTo>
                    <a:pt x="359" y="58"/>
                    <a:pt x="359" y="58"/>
                    <a:pt x="359" y="58"/>
                  </a:cubicBezTo>
                  <a:cubicBezTo>
                    <a:pt x="359" y="58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7" y="58"/>
                    <a:pt x="357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1" y="61"/>
                    <a:pt x="349" y="63"/>
                    <a:pt x="348" y="64"/>
                  </a:cubicBezTo>
                  <a:cubicBezTo>
                    <a:pt x="346" y="65"/>
                    <a:pt x="346" y="67"/>
                    <a:pt x="344" y="69"/>
                  </a:cubicBezTo>
                  <a:cubicBezTo>
                    <a:pt x="341" y="70"/>
                    <a:pt x="339" y="71"/>
                    <a:pt x="336" y="73"/>
                  </a:cubicBezTo>
                  <a:cubicBezTo>
                    <a:pt x="336" y="73"/>
                    <a:pt x="336" y="73"/>
                    <a:pt x="336" y="74"/>
                  </a:cubicBezTo>
                  <a:cubicBezTo>
                    <a:pt x="336" y="78"/>
                    <a:pt x="342" y="76"/>
                    <a:pt x="342" y="76"/>
                  </a:cubicBezTo>
                  <a:cubicBezTo>
                    <a:pt x="343" y="76"/>
                    <a:pt x="344" y="75"/>
                    <a:pt x="345" y="75"/>
                  </a:cubicBezTo>
                  <a:cubicBezTo>
                    <a:pt x="346" y="75"/>
                    <a:pt x="347" y="76"/>
                    <a:pt x="348" y="75"/>
                  </a:cubicBezTo>
                  <a:cubicBezTo>
                    <a:pt x="350" y="75"/>
                    <a:pt x="352" y="72"/>
                    <a:pt x="355" y="73"/>
                  </a:cubicBezTo>
                  <a:cubicBezTo>
                    <a:pt x="353" y="75"/>
                    <a:pt x="350" y="77"/>
                    <a:pt x="349" y="80"/>
                  </a:cubicBezTo>
                  <a:cubicBezTo>
                    <a:pt x="349" y="83"/>
                    <a:pt x="353" y="83"/>
                    <a:pt x="353" y="83"/>
                  </a:cubicBezTo>
                  <a:cubicBezTo>
                    <a:pt x="356" y="82"/>
                    <a:pt x="356" y="82"/>
                    <a:pt x="361" y="79"/>
                  </a:cubicBezTo>
                  <a:cubicBezTo>
                    <a:pt x="360" y="77"/>
                    <a:pt x="359" y="78"/>
                    <a:pt x="357" y="78"/>
                  </a:cubicBezTo>
                  <a:cubicBezTo>
                    <a:pt x="362" y="76"/>
                    <a:pt x="362" y="76"/>
                    <a:pt x="363" y="75"/>
                  </a:cubicBezTo>
                  <a:cubicBezTo>
                    <a:pt x="364" y="75"/>
                    <a:pt x="365" y="75"/>
                    <a:pt x="367" y="75"/>
                  </a:cubicBezTo>
                  <a:cubicBezTo>
                    <a:pt x="366" y="77"/>
                    <a:pt x="365" y="78"/>
                    <a:pt x="366" y="78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7" y="78"/>
                    <a:pt x="367" y="78"/>
                    <a:pt x="367" y="78"/>
                  </a:cubicBezTo>
                  <a:cubicBezTo>
                    <a:pt x="373" y="74"/>
                    <a:pt x="375" y="73"/>
                    <a:pt x="376" y="69"/>
                  </a:cubicBezTo>
                  <a:cubicBezTo>
                    <a:pt x="377" y="64"/>
                    <a:pt x="385" y="61"/>
                    <a:pt x="388" y="59"/>
                  </a:cubicBezTo>
                  <a:cubicBezTo>
                    <a:pt x="396" y="56"/>
                    <a:pt x="412" y="46"/>
                    <a:pt x="412" y="46"/>
                  </a:cubicBezTo>
                  <a:cubicBezTo>
                    <a:pt x="412" y="46"/>
                    <a:pt x="413" y="45"/>
                    <a:pt x="413" y="45"/>
                  </a:cubicBezTo>
                  <a:cubicBezTo>
                    <a:pt x="416" y="43"/>
                    <a:pt x="417" y="41"/>
                    <a:pt x="417" y="40"/>
                  </a:cubicBezTo>
                  <a:cubicBezTo>
                    <a:pt x="417" y="40"/>
                    <a:pt x="416" y="41"/>
                    <a:pt x="416" y="41"/>
                  </a:cubicBezTo>
                  <a:cubicBezTo>
                    <a:pt x="407" y="44"/>
                    <a:pt x="399" y="51"/>
                    <a:pt x="389" y="53"/>
                  </a:cubicBezTo>
                  <a:cubicBezTo>
                    <a:pt x="394" y="50"/>
                    <a:pt x="402" y="46"/>
                    <a:pt x="402" y="46"/>
                  </a:cubicBezTo>
                  <a:cubicBezTo>
                    <a:pt x="404" y="45"/>
                    <a:pt x="408" y="43"/>
                    <a:pt x="409" y="41"/>
                  </a:cubicBezTo>
                  <a:cubicBezTo>
                    <a:pt x="409" y="41"/>
                    <a:pt x="409" y="41"/>
                    <a:pt x="409" y="41"/>
                  </a:cubicBezTo>
                  <a:cubicBezTo>
                    <a:pt x="406" y="42"/>
                    <a:pt x="404" y="43"/>
                    <a:pt x="401" y="45"/>
                  </a:cubicBezTo>
                  <a:cubicBezTo>
                    <a:pt x="400" y="43"/>
                    <a:pt x="398" y="45"/>
                    <a:pt x="397" y="45"/>
                  </a:cubicBezTo>
                  <a:cubicBezTo>
                    <a:pt x="400" y="42"/>
                    <a:pt x="404" y="42"/>
                    <a:pt x="406" y="39"/>
                  </a:cubicBezTo>
                  <a:cubicBezTo>
                    <a:pt x="406" y="39"/>
                    <a:pt x="406" y="39"/>
                    <a:pt x="406" y="39"/>
                  </a:cubicBezTo>
                  <a:cubicBezTo>
                    <a:pt x="404" y="39"/>
                    <a:pt x="403" y="40"/>
                    <a:pt x="401" y="40"/>
                  </a:cubicBezTo>
                  <a:cubicBezTo>
                    <a:pt x="404" y="38"/>
                    <a:pt x="409" y="37"/>
                    <a:pt x="413" y="35"/>
                  </a:cubicBezTo>
                  <a:cubicBezTo>
                    <a:pt x="410" y="33"/>
                    <a:pt x="388" y="41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2" y="45"/>
                    <a:pt x="381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0" y="48"/>
                    <a:pt x="380" y="48"/>
                    <a:pt x="379" y="49"/>
                  </a:cubicBezTo>
                  <a:cubicBezTo>
                    <a:pt x="376" y="49"/>
                    <a:pt x="374" y="48"/>
                    <a:pt x="372" y="50"/>
                  </a:cubicBezTo>
                  <a:cubicBezTo>
                    <a:pt x="368" y="52"/>
                    <a:pt x="368" y="52"/>
                    <a:pt x="368" y="54"/>
                  </a:cubicBezTo>
                  <a:cubicBezTo>
                    <a:pt x="369" y="58"/>
                    <a:pt x="363" y="61"/>
                    <a:pt x="363" y="61"/>
                  </a:cubicBezTo>
                  <a:close/>
                  <a:moveTo>
                    <a:pt x="524" y="19"/>
                  </a:moveTo>
                  <a:cubicBezTo>
                    <a:pt x="525" y="19"/>
                    <a:pt x="526" y="19"/>
                    <a:pt x="529" y="18"/>
                  </a:cubicBezTo>
                  <a:cubicBezTo>
                    <a:pt x="530" y="18"/>
                    <a:pt x="531" y="17"/>
                    <a:pt x="531" y="17"/>
                  </a:cubicBezTo>
                  <a:cubicBezTo>
                    <a:pt x="531" y="17"/>
                    <a:pt x="531" y="17"/>
                    <a:pt x="531" y="17"/>
                  </a:cubicBezTo>
                  <a:cubicBezTo>
                    <a:pt x="532" y="17"/>
                    <a:pt x="532" y="17"/>
                    <a:pt x="532" y="16"/>
                  </a:cubicBezTo>
                  <a:cubicBezTo>
                    <a:pt x="532" y="16"/>
                    <a:pt x="533" y="15"/>
                    <a:pt x="534" y="15"/>
                  </a:cubicBezTo>
                  <a:cubicBezTo>
                    <a:pt x="535" y="14"/>
                    <a:pt x="535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3" y="12"/>
                    <a:pt x="533" y="12"/>
                    <a:pt x="532" y="13"/>
                  </a:cubicBezTo>
                  <a:cubicBezTo>
                    <a:pt x="529" y="13"/>
                    <a:pt x="518" y="18"/>
                    <a:pt x="520" y="19"/>
                  </a:cubicBezTo>
                  <a:cubicBezTo>
                    <a:pt x="521" y="19"/>
                    <a:pt x="524" y="19"/>
                    <a:pt x="524" y="19"/>
                  </a:cubicBezTo>
                  <a:close/>
                  <a:moveTo>
                    <a:pt x="382" y="43"/>
                  </a:moveTo>
                  <a:cubicBezTo>
                    <a:pt x="383" y="43"/>
                    <a:pt x="383" y="43"/>
                    <a:pt x="391" y="39"/>
                  </a:cubicBezTo>
                  <a:cubicBezTo>
                    <a:pt x="393" y="39"/>
                    <a:pt x="394" y="38"/>
                    <a:pt x="395" y="38"/>
                  </a:cubicBezTo>
                  <a:cubicBezTo>
                    <a:pt x="397" y="37"/>
                    <a:pt x="398" y="37"/>
                    <a:pt x="400" y="36"/>
                  </a:cubicBezTo>
                  <a:cubicBezTo>
                    <a:pt x="408" y="34"/>
                    <a:pt x="408" y="34"/>
                    <a:pt x="417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20" y="31"/>
                    <a:pt x="427" y="27"/>
                    <a:pt x="429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8" y="26"/>
                    <a:pt x="428" y="26"/>
                    <a:pt x="427" y="26"/>
                  </a:cubicBezTo>
                  <a:cubicBezTo>
                    <a:pt x="427" y="25"/>
                    <a:pt x="427" y="25"/>
                    <a:pt x="432" y="23"/>
                  </a:cubicBezTo>
                  <a:cubicBezTo>
                    <a:pt x="435" y="22"/>
                    <a:pt x="435" y="22"/>
                    <a:pt x="436" y="21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0"/>
                    <a:pt x="435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27" y="23"/>
                    <a:pt x="419" y="27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03" y="33"/>
                    <a:pt x="380" y="42"/>
                    <a:pt x="378" y="45"/>
                  </a:cubicBezTo>
                  <a:cubicBezTo>
                    <a:pt x="378" y="45"/>
                    <a:pt x="378" y="44"/>
                    <a:pt x="383" y="43"/>
                  </a:cubicBezTo>
                  <a:cubicBezTo>
                    <a:pt x="382" y="43"/>
                    <a:pt x="382" y="43"/>
                    <a:pt x="382" y="43"/>
                  </a:cubicBezTo>
                  <a:close/>
                  <a:moveTo>
                    <a:pt x="557" y="13"/>
                  </a:moveTo>
                  <a:cubicBezTo>
                    <a:pt x="557" y="15"/>
                    <a:pt x="554" y="16"/>
                    <a:pt x="553" y="17"/>
                  </a:cubicBezTo>
                  <a:cubicBezTo>
                    <a:pt x="553" y="10"/>
                    <a:pt x="541" y="16"/>
                    <a:pt x="535" y="20"/>
                  </a:cubicBezTo>
                  <a:cubicBezTo>
                    <a:pt x="535" y="20"/>
                    <a:pt x="536" y="20"/>
                    <a:pt x="536" y="20"/>
                  </a:cubicBezTo>
                  <a:cubicBezTo>
                    <a:pt x="536" y="24"/>
                    <a:pt x="536" y="24"/>
                    <a:pt x="545" y="21"/>
                  </a:cubicBezTo>
                  <a:cubicBezTo>
                    <a:pt x="543" y="22"/>
                    <a:pt x="542" y="23"/>
                    <a:pt x="541" y="24"/>
                  </a:cubicBezTo>
                  <a:cubicBezTo>
                    <a:pt x="545" y="24"/>
                    <a:pt x="549" y="21"/>
                    <a:pt x="553" y="21"/>
                  </a:cubicBezTo>
                  <a:cubicBezTo>
                    <a:pt x="553" y="21"/>
                    <a:pt x="552" y="22"/>
                    <a:pt x="551" y="22"/>
                  </a:cubicBezTo>
                  <a:cubicBezTo>
                    <a:pt x="551" y="22"/>
                    <a:pt x="552" y="22"/>
                    <a:pt x="552" y="23"/>
                  </a:cubicBezTo>
                  <a:cubicBezTo>
                    <a:pt x="555" y="22"/>
                    <a:pt x="555" y="22"/>
                    <a:pt x="569" y="20"/>
                  </a:cubicBezTo>
                  <a:cubicBezTo>
                    <a:pt x="569" y="20"/>
                    <a:pt x="569" y="20"/>
                    <a:pt x="568" y="21"/>
                  </a:cubicBezTo>
                  <a:cubicBezTo>
                    <a:pt x="570" y="20"/>
                    <a:pt x="570" y="20"/>
                    <a:pt x="570" y="19"/>
                  </a:cubicBezTo>
                  <a:cubicBezTo>
                    <a:pt x="569" y="19"/>
                    <a:pt x="569" y="19"/>
                    <a:pt x="567" y="19"/>
                  </a:cubicBezTo>
                  <a:cubicBezTo>
                    <a:pt x="568" y="18"/>
                    <a:pt x="569" y="18"/>
                    <a:pt x="570" y="17"/>
                  </a:cubicBezTo>
                  <a:cubicBezTo>
                    <a:pt x="571" y="17"/>
                    <a:pt x="571" y="17"/>
                    <a:pt x="572" y="17"/>
                  </a:cubicBezTo>
                  <a:cubicBezTo>
                    <a:pt x="572" y="17"/>
                    <a:pt x="572" y="17"/>
                    <a:pt x="573" y="16"/>
                  </a:cubicBezTo>
                  <a:cubicBezTo>
                    <a:pt x="573" y="16"/>
                    <a:pt x="573" y="16"/>
                    <a:pt x="574" y="16"/>
                  </a:cubicBezTo>
                  <a:cubicBezTo>
                    <a:pt x="574" y="16"/>
                    <a:pt x="574" y="16"/>
                    <a:pt x="575" y="16"/>
                  </a:cubicBezTo>
                  <a:cubicBezTo>
                    <a:pt x="575" y="16"/>
                    <a:pt x="576" y="16"/>
                    <a:pt x="576" y="15"/>
                  </a:cubicBezTo>
                  <a:cubicBezTo>
                    <a:pt x="576" y="15"/>
                    <a:pt x="577" y="15"/>
                    <a:pt x="577" y="15"/>
                  </a:cubicBezTo>
                  <a:cubicBezTo>
                    <a:pt x="577" y="15"/>
                    <a:pt x="578" y="15"/>
                    <a:pt x="578" y="15"/>
                  </a:cubicBezTo>
                  <a:cubicBezTo>
                    <a:pt x="578" y="15"/>
                    <a:pt x="579" y="15"/>
                    <a:pt x="579" y="14"/>
                  </a:cubicBezTo>
                  <a:cubicBezTo>
                    <a:pt x="582" y="13"/>
                    <a:pt x="584" y="12"/>
                    <a:pt x="585" y="12"/>
                  </a:cubicBezTo>
                  <a:cubicBezTo>
                    <a:pt x="584" y="11"/>
                    <a:pt x="584" y="11"/>
                    <a:pt x="578" y="13"/>
                  </a:cubicBezTo>
                  <a:cubicBezTo>
                    <a:pt x="577" y="13"/>
                    <a:pt x="577" y="13"/>
                    <a:pt x="577" y="13"/>
                  </a:cubicBezTo>
                  <a:cubicBezTo>
                    <a:pt x="580" y="11"/>
                    <a:pt x="584" y="11"/>
                    <a:pt x="587" y="9"/>
                  </a:cubicBezTo>
                  <a:cubicBezTo>
                    <a:pt x="586" y="9"/>
                    <a:pt x="585" y="9"/>
                    <a:pt x="584" y="8"/>
                  </a:cubicBezTo>
                  <a:cubicBezTo>
                    <a:pt x="584" y="8"/>
                    <a:pt x="584" y="8"/>
                    <a:pt x="584" y="8"/>
                  </a:cubicBezTo>
                  <a:cubicBezTo>
                    <a:pt x="586" y="7"/>
                    <a:pt x="588" y="7"/>
                    <a:pt x="592" y="5"/>
                  </a:cubicBezTo>
                  <a:cubicBezTo>
                    <a:pt x="596" y="4"/>
                    <a:pt x="596" y="3"/>
                    <a:pt x="597" y="3"/>
                  </a:cubicBezTo>
                  <a:cubicBezTo>
                    <a:pt x="597" y="3"/>
                    <a:pt x="597" y="2"/>
                    <a:pt x="597" y="2"/>
                  </a:cubicBezTo>
                  <a:cubicBezTo>
                    <a:pt x="597" y="2"/>
                    <a:pt x="596" y="2"/>
                    <a:pt x="596" y="3"/>
                  </a:cubicBezTo>
                  <a:cubicBezTo>
                    <a:pt x="591" y="4"/>
                    <a:pt x="591" y="4"/>
                    <a:pt x="590" y="4"/>
                  </a:cubicBezTo>
                  <a:cubicBezTo>
                    <a:pt x="590" y="4"/>
                    <a:pt x="590" y="4"/>
                    <a:pt x="590" y="3"/>
                  </a:cubicBezTo>
                  <a:cubicBezTo>
                    <a:pt x="589" y="3"/>
                    <a:pt x="589" y="3"/>
                    <a:pt x="585" y="3"/>
                  </a:cubicBezTo>
                  <a:cubicBezTo>
                    <a:pt x="585" y="3"/>
                    <a:pt x="585" y="3"/>
                    <a:pt x="585" y="3"/>
                  </a:cubicBezTo>
                  <a:cubicBezTo>
                    <a:pt x="578" y="6"/>
                    <a:pt x="578" y="6"/>
                    <a:pt x="577" y="6"/>
                  </a:cubicBezTo>
                  <a:cubicBezTo>
                    <a:pt x="571" y="6"/>
                    <a:pt x="571" y="6"/>
                    <a:pt x="570" y="6"/>
                  </a:cubicBezTo>
                  <a:cubicBezTo>
                    <a:pt x="564" y="8"/>
                    <a:pt x="564" y="8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56" y="9"/>
                    <a:pt x="551" y="12"/>
                    <a:pt x="551" y="12"/>
                  </a:cubicBezTo>
                  <a:cubicBezTo>
                    <a:pt x="553" y="13"/>
                    <a:pt x="555" y="11"/>
                    <a:pt x="557" y="13"/>
                  </a:cubicBezTo>
                  <a:close/>
                  <a:moveTo>
                    <a:pt x="712" y="20"/>
                  </a:moveTo>
                  <a:cubicBezTo>
                    <a:pt x="713" y="21"/>
                    <a:pt x="713" y="20"/>
                    <a:pt x="713" y="20"/>
                  </a:cubicBezTo>
                  <a:cubicBezTo>
                    <a:pt x="713" y="20"/>
                    <a:pt x="713" y="20"/>
                    <a:pt x="713" y="20"/>
                  </a:cubicBezTo>
                  <a:cubicBezTo>
                    <a:pt x="714" y="20"/>
                    <a:pt x="714" y="20"/>
                    <a:pt x="714" y="20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3" y="19"/>
                    <a:pt x="713" y="19"/>
                    <a:pt x="712" y="20"/>
                  </a:cubicBezTo>
                  <a:cubicBezTo>
                    <a:pt x="712" y="20"/>
                    <a:pt x="712" y="20"/>
                    <a:pt x="712" y="20"/>
                  </a:cubicBezTo>
                  <a:close/>
                  <a:moveTo>
                    <a:pt x="511" y="172"/>
                  </a:moveTo>
                  <a:cubicBezTo>
                    <a:pt x="510" y="170"/>
                    <a:pt x="510" y="170"/>
                    <a:pt x="508" y="166"/>
                  </a:cubicBezTo>
                  <a:cubicBezTo>
                    <a:pt x="504" y="168"/>
                    <a:pt x="503" y="167"/>
                    <a:pt x="501" y="166"/>
                  </a:cubicBezTo>
                  <a:cubicBezTo>
                    <a:pt x="501" y="165"/>
                    <a:pt x="501" y="165"/>
                    <a:pt x="504" y="163"/>
                  </a:cubicBezTo>
                  <a:cubicBezTo>
                    <a:pt x="500" y="162"/>
                    <a:pt x="497" y="162"/>
                    <a:pt x="493" y="161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61"/>
                    <a:pt x="493" y="161"/>
                    <a:pt x="493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59"/>
                    <a:pt x="494" y="159"/>
                  </a:cubicBezTo>
                  <a:cubicBezTo>
                    <a:pt x="494" y="159"/>
                    <a:pt x="495" y="159"/>
                    <a:pt x="495" y="159"/>
                  </a:cubicBezTo>
                  <a:cubicBezTo>
                    <a:pt x="495" y="159"/>
                    <a:pt x="495" y="159"/>
                    <a:pt x="495" y="159"/>
                  </a:cubicBezTo>
                  <a:cubicBezTo>
                    <a:pt x="496" y="159"/>
                    <a:pt x="498" y="159"/>
                    <a:pt x="500" y="159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1" y="153"/>
                    <a:pt x="499" y="152"/>
                    <a:pt x="499" y="152"/>
                  </a:cubicBezTo>
                  <a:cubicBezTo>
                    <a:pt x="488" y="149"/>
                    <a:pt x="488" y="149"/>
                    <a:pt x="488" y="149"/>
                  </a:cubicBezTo>
                  <a:cubicBezTo>
                    <a:pt x="488" y="147"/>
                    <a:pt x="490" y="146"/>
                    <a:pt x="490" y="144"/>
                  </a:cubicBezTo>
                  <a:cubicBezTo>
                    <a:pt x="489" y="141"/>
                    <a:pt x="484" y="140"/>
                    <a:pt x="485" y="136"/>
                  </a:cubicBezTo>
                  <a:cubicBezTo>
                    <a:pt x="490" y="136"/>
                    <a:pt x="490" y="136"/>
                    <a:pt x="491" y="135"/>
                  </a:cubicBezTo>
                  <a:cubicBezTo>
                    <a:pt x="491" y="134"/>
                    <a:pt x="491" y="133"/>
                    <a:pt x="491" y="132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6" y="132"/>
                    <a:pt x="497" y="137"/>
                    <a:pt x="501" y="135"/>
                  </a:cubicBezTo>
                  <a:cubicBezTo>
                    <a:pt x="502" y="132"/>
                    <a:pt x="498" y="131"/>
                    <a:pt x="497" y="129"/>
                  </a:cubicBezTo>
                  <a:cubicBezTo>
                    <a:pt x="497" y="128"/>
                    <a:pt x="498" y="128"/>
                    <a:pt x="498" y="127"/>
                  </a:cubicBezTo>
                  <a:cubicBezTo>
                    <a:pt x="500" y="127"/>
                    <a:pt x="501" y="127"/>
                    <a:pt x="505" y="128"/>
                  </a:cubicBezTo>
                  <a:cubicBezTo>
                    <a:pt x="506" y="127"/>
                    <a:pt x="508" y="124"/>
                    <a:pt x="505" y="122"/>
                  </a:cubicBezTo>
                  <a:cubicBezTo>
                    <a:pt x="500" y="123"/>
                    <a:pt x="500" y="123"/>
                    <a:pt x="494" y="123"/>
                  </a:cubicBezTo>
                  <a:cubicBezTo>
                    <a:pt x="494" y="117"/>
                    <a:pt x="502" y="120"/>
                    <a:pt x="506" y="118"/>
                  </a:cubicBezTo>
                  <a:cubicBezTo>
                    <a:pt x="506" y="116"/>
                    <a:pt x="506" y="116"/>
                    <a:pt x="497" y="115"/>
                  </a:cubicBezTo>
                  <a:cubicBezTo>
                    <a:pt x="497" y="114"/>
                    <a:pt x="497" y="113"/>
                    <a:pt x="497" y="113"/>
                  </a:cubicBezTo>
                  <a:cubicBezTo>
                    <a:pt x="498" y="112"/>
                    <a:pt x="499" y="111"/>
                    <a:pt x="500" y="110"/>
                  </a:cubicBezTo>
                  <a:cubicBezTo>
                    <a:pt x="497" y="109"/>
                    <a:pt x="495" y="110"/>
                    <a:pt x="492" y="109"/>
                  </a:cubicBezTo>
                  <a:cubicBezTo>
                    <a:pt x="495" y="108"/>
                    <a:pt x="498" y="107"/>
                    <a:pt x="500" y="106"/>
                  </a:cubicBezTo>
                  <a:cubicBezTo>
                    <a:pt x="500" y="106"/>
                    <a:pt x="500" y="106"/>
                    <a:pt x="500" y="106"/>
                  </a:cubicBezTo>
                  <a:cubicBezTo>
                    <a:pt x="500" y="104"/>
                    <a:pt x="500" y="104"/>
                    <a:pt x="497" y="101"/>
                  </a:cubicBezTo>
                  <a:cubicBezTo>
                    <a:pt x="495" y="102"/>
                    <a:pt x="488" y="105"/>
                    <a:pt x="488" y="105"/>
                  </a:cubicBezTo>
                  <a:cubicBezTo>
                    <a:pt x="489" y="102"/>
                    <a:pt x="490" y="101"/>
                    <a:pt x="491" y="100"/>
                  </a:cubicBezTo>
                  <a:cubicBezTo>
                    <a:pt x="491" y="99"/>
                    <a:pt x="491" y="99"/>
                    <a:pt x="490" y="99"/>
                  </a:cubicBezTo>
                  <a:cubicBezTo>
                    <a:pt x="489" y="99"/>
                    <a:pt x="487" y="99"/>
                    <a:pt x="484" y="100"/>
                  </a:cubicBezTo>
                  <a:cubicBezTo>
                    <a:pt x="484" y="100"/>
                    <a:pt x="483" y="100"/>
                    <a:pt x="483" y="99"/>
                  </a:cubicBezTo>
                  <a:cubicBezTo>
                    <a:pt x="484" y="96"/>
                    <a:pt x="493" y="96"/>
                    <a:pt x="493" y="96"/>
                  </a:cubicBezTo>
                  <a:cubicBezTo>
                    <a:pt x="493" y="95"/>
                    <a:pt x="494" y="95"/>
                    <a:pt x="494" y="95"/>
                  </a:cubicBezTo>
                  <a:cubicBezTo>
                    <a:pt x="495" y="93"/>
                    <a:pt x="495" y="90"/>
                    <a:pt x="496" y="88"/>
                  </a:cubicBezTo>
                  <a:cubicBezTo>
                    <a:pt x="485" y="83"/>
                    <a:pt x="485" y="83"/>
                    <a:pt x="485" y="83"/>
                  </a:cubicBezTo>
                  <a:cubicBezTo>
                    <a:pt x="480" y="83"/>
                    <a:pt x="477" y="88"/>
                    <a:pt x="472" y="90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7"/>
                    <a:pt x="474" y="86"/>
                    <a:pt x="476" y="85"/>
                  </a:cubicBezTo>
                  <a:cubicBezTo>
                    <a:pt x="474" y="80"/>
                    <a:pt x="468" y="87"/>
                    <a:pt x="464" y="85"/>
                  </a:cubicBezTo>
                  <a:cubicBezTo>
                    <a:pt x="464" y="85"/>
                    <a:pt x="464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6" y="84"/>
                    <a:pt x="466" y="84"/>
                    <a:pt x="466" y="83"/>
                  </a:cubicBezTo>
                  <a:cubicBezTo>
                    <a:pt x="466" y="83"/>
                    <a:pt x="466" y="83"/>
                    <a:pt x="467" y="83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82"/>
                    <a:pt x="468" y="82"/>
                    <a:pt x="468" y="82"/>
                  </a:cubicBezTo>
                  <a:cubicBezTo>
                    <a:pt x="468" y="82"/>
                    <a:pt x="468" y="82"/>
                    <a:pt x="468" y="82"/>
                  </a:cubicBezTo>
                  <a:cubicBezTo>
                    <a:pt x="469" y="82"/>
                    <a:pt x="469" y="82"/>
                    <a:pt x="469" y="81"/>
                  </a:cubicBezTo>
                  <a:cubicBezTo>
                    <a:pt x="488" y="73"/>
                    <a:pt x="488" y="69"/>
                    <a:pt x="485" y="68"/>
                  </a:cubicBezTo>
                  <a:cubicBezTo>
                    <a:pt x="483" y="66"/>
                    <a:pt x="471" y="67"/>
                    <a:pt x="468" y="68"/>
                  </a:cubicBezTo>
                  <a:cubicBezTo>
                    <a:pt x="468" y="71"/>
                    <a:pt x="468" y="71"/>
                    <a:pt x="467" y="71"/>
                  </a:cubicBezTo>
                  <a:cubicBezTo>
                    <a:pt x="464" y="70"/>
                    <a:pt x="457" y="68"/>
                    <a:pt x="454" y="75"/>
                  </a:cubicBezTo>
                  <a:cubicBezTo>
                    <a:pt x="454" y="75"/>
                    <a:pt x="455" y="75"/>
                    <a:pt x="455" y="75"/>
                  </a:cubicBezTo>
                  <a:cubicBezTo>
                    <a:pt x="455" y="77"/>
                    <a:pt x="455" y="77"/>
                    <a:pt x="454" y="78"/>
                  </a:cubicBezTo>
                  <a:cubicBezTo>
                    <a:pt x="453" y="78"/>
                    <a:pt x="453" y="78"/>
                    <a:pt x="452" y="77"/>
                  </a:cubicBezTo>
                  <a:cubicBezTo>
                    <a:pt x="449" y="75"/>
                    <a:pt x="443" y="80"/>
                    <a:pt x="443" y="82"/>
                  </a:cubicBezTo>
                  <a:cubicBezTo>
                    <a:pt x="444" y="84"/>
                    <a:pt x="442" y="85"/>
                    <a:pt x="435" y="88"/>
                  </a:cubicBezTo>
                  <a:cubicBezTo>
                    <a:pt x="434" y="87"/>
                    <a:pt x="433" y="87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4" y="85"/>
                  </a:cubicBezTo>
                  <a:cubicBezTo>
                    <a:pt x="434" y="85"/>
                    <a:pt x="434" y="85"/>
                    <a:pt x="434" y="85"/>
                  </a:cubicBezTo>
                  <a:cubicBezTo>
                    <a:pt x="438" y="84"/>
                    <a:pt x="438" y="84"/>
                    <a:pt x="439" y="84"/>
                  </a:cubicBezTo>
                  <a:cubicBezTo>
                    <a:pt x="440" y="82"/>
                    <a:pt x="441" y="79"/>
                    <a:pt x="443" y="78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60" y="65"/>
                    <a:pt x="467" y="65"/>
                    <a:pt x="474" y="63"/>
                  </a:cubicBezTo>
                  <a:cubicBezTo>
                    <a:pt x="473" y="62"/>
                    <a:pt x="473" y="61"/>
                    <a:pt x="469" y="61"/>
                  </a:cubicBezTo>
                  <a:cubicBezTo>
                    <a:pt x="465" y="61"/>
                    <a:pt x="459" y="61"/>
                    <a:pt x="446" y="65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7" y="82"/>
                    <a:pt x="430" y="87"/>
                    <a:pt x="423" y="85"/>
                  </a:cubicBezTo>
                  <a:cubicBezTo>
                    <a:pt x="422" y="85"/>
                    <a:pt x="422" y="85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08" y="88"/>
                    <a:pt x="416" y="91"/>
                    <a:pt x="416" y="91"/>
                  </a:cubicBezTo>
                  <a:cubicBezTo>
                    <a:pt x="417" y="91"/>
                    <a:pt x="417" y="91"/>
                    <a:pt x="420" y="89"/>
                  </a:cubicBezTo>
                  <a:cubicBezTo>
                    <a:pt x="420" y="90"/>
                    <a:pt x="420" y="90"/>
                    <a:pt x="421" y="91"/>
                  </a:cubicBezTo>
                  <a:cubicBezTo>
                    <a:pt x="420" y="92"/>
                    <a:pt x="419" y="92"/>
                    <a:pt x="417" y="94"/>
                  </a:cubicBezTo>
                  <a:cubicBezTo>
                    <a:pt x="417" y="94"/>
                    <a:pt x="417" y="94"/>
                    <a:pt x="417" y="95"/>
                  </a:cubicBezTo>
                  <a:cubicBezTo>
                    <a:pt x="417" y="95"/>
                    <a:pt x="417" y="95"/>
                    <a:pt x="417" y="95"/>
                  </a:cubicBezTo>
                  <a:cubicBezTo>
                    <a:pt x="418" y="95"/>
                    <a:pt x="418" y="96"/>
                    <a:pt x="418" y="96"/>
                  </a:cubicBezTo>
                  <a:cubicBezTo>
                    <a:pt x="418" y="96"/>
                    <a:pt x="419" y="96"/>
                    <a:pt x="419" y="96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5" y="101"/>
                    <a:pt x="425" y="101"/>
                    <a:pt x="426" y="101"/>
                  </a:cubicBezTo>
                  <a:cubicBezTo>
                    <a:pt x="428" y="101"/>
                    <a:pt x="429" y="101"/>
                    <a:pt x="429" y="103"/>
                  </a:cubicBezTo>
                  <a:cubicBezTo>
                    <a:pt x="430" y="104"/>
                    <a:pt x="432" y="103"/>
                    <a:pt x="433" y="103"/>
                  </a:cubicBezTo>
                  <a:cubicBezTo>
                    <a:pt x="434" y="104"/>
                    <a:pt x="434" y="104"/>
                    <a:pt x="433" y="107"/>
                  </a:cubicBezTo>
                  <a:cubicBezTo>
                    <a:pt x="436" y="106"/>
                    <a:pt x="436" y="104"/>
                    <a:pt x="437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9" y="102"/>
                    <a:pt x="440" y="102"/>
                    <a:pt x="441" y="105"/>
                  </a:cubicBezTo>
                  <a:cubicBezTo>
                    <a:pt x="442" y="110"/>
                    <a:pt x="446" y="108"/>
                    <a:pt x="447" y="107"/>
                  </a:cubicBezTo>
                  <a:cubicBezTo>
                    <a:pt x="451" y="105"/>
                    <a:pt x="446" y="101"/>
                    <a:pt x="448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49" y="97"/>
                    <a:pt x="450" y="97"/>
                    <a:pt x="450" y="97"/>
                  </a:cubicBezTo>
                  <a:cubicBezTo>
                    <a:pt x="450" y="98"/>
                    <a:pt x="450" y="98"/>
                    <a:pt x="451" y="100"/>
                  </a:cubicBezTo>
                  <a:cubicBezTo>
                    <a:pt x="452" y="101"/>
                    <a:pt x="452" y="101"/>
                    <a:pt x="454" y="101"/>
                  </a:cubicBezTo>
                  <a:cubicBezTo>
                    <a:pt x="453" y="103"/>
                    <a:pt x="454" y="105"/>
                    <a:pt x="454" y="107"/>
                  </a:cubicBezTo>
                  <a:cubicBezTo>
                    <a:pt x="453" y="108"/>
                    <a:pt x="452" y="109"/>
                    <a:pt x="451" y="110"/>
                  </a:cubicBezTo>
                  <a:cubicBezTo>
                    <a:pt x="451" y="112"/>
                    <a:pt x="451" y="112"/>
                    <a:pt x="453" y="113"/>
                  </a:cubicBezTo>
                  <a:cubicBezTo>
                    <a:pt x="453" y="115"/>
                    <a:pt x="453" y="117"/>
                    <a:pt x="453" y="120"/>
                  </a:cubicBezTo>
                  <a:cubicBezTo>
                    <a:pt x="450" y="123"/>
                    <a:pt x="445" y="120"/>
                    <a:pt x="442" y="123"/>
                  </a:cubicBezTo>
                  <a:cubicBezTo>
                    <a:pt x="442" y="124"/>
                    <a:pt x="442" y="124"/>
                    <a:pt x="442" y="124"/>
                  </a:cubicBezTo>
                  <a:cubicBezTo>
                    <a:pt x="444" y="124"/>
                    <a:pt x="446" y="124"/>
                    <a:pt x="448" y="124"/>
                  </a:cubicBezTo>
                  <a:cubicBezTo>
                    <a:pt x="448" y="124"/>
                    <a:pt x="448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50" y="124"/>
                    <a:pt x="450" y="124"/>
                  </a:cubicBezTo>
                  <a:cubicBezTo>
                    <a:pt x="450" y="124"/>
                    <a:pt x="450" y="124"/>
                    <a:pt x="450" y="125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0" y="125"/>
                    <a:pt x="450" y="125"/>
                    <a:pt x="451" y="125"/>
                  </a:cubicBezTo>
                  <a:cubicBezTo>
                    <a:pt x="452" y="124"/>
                    <a:pt x="453" y="124"/>
                    <a:pt x="455" y="124"/>
                  </a:cubicBezTo>
                  <a:cubicBezTo>
                    <a:pt x="451" y="129"/>
                    <a:pt x="451" y="129"/>
                    <a:pt x="454" y="133"/>
                  </a:cubicBezTo>
                  <a:cubicBezTo>
                    <a:pt x="456" y="136"/>
                    <a:pt x="448" y="146"/>
                    <a:pt x="448" y="146"/>
                  </a:cubicBezTo>
                  <a:cubicBezTo>
                    <a:pt x="442" y="152"/>
                    <a:pt x="433" y="151"/>
                    <a:pt x="425" y="154"/>
                  </a:cubicBezTo>
                  <a:cubicBezTo>
                    <a:pt x="424" y="157"/>
                    <a:pt x="424" y="160"/>
                    <a:pt x="422" y="163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18" y="161"/>
                    <a:pt x="414" y="162"/>
                    <a:pt x="410" y="161"/>
                  </a:cubicBezTo>
                  <a:cubicBezTo>
                    <a:pt x="409" y="162"/>
                    <a:pt x="409" y="162"/>
                    <a:pt x="406" y="165"/>
                  </a:cubicBezTo>
                  <a:cubicBezTo>
                    <a:pt x="406" y="165"/>
                    <a:pt x="406" y="165"/>
                    <a:pt x="406" y="165"/>
                  </a:cubicBezTo>
                  <a:cubicBezTo>
                    <a:pt x="407" y="155"/>
                    <a:pt x="399" y="157"/>
                    <a:pt x="399" y="157"/>
                  </a:cubicBezTo>
                  <a:cubicBezTo>
                    <a:pt x="386" y="164"/>
                    <a:pt x="386" y="164"/>
                    <a:pt x="386" y="164"/>
                  </a:cubicBezTo>
                  <a:cubicBezTo>
                    <a:pt x="388" y="166"/>
                    <a:pt x="390" y="169"/>
                    <a:pt x="395" y="170"/>
                  </a:cubicBezTo>
                  <a:cubicBezTo>
                    <a:pt x="398" y="171"/>
                    <a:pt x="399" y="169"/>
                    <a:pt x="402" y="169"/>
                  </a:cubicBezTo>
                  <a:cubicBezTo>
                    <a:pt x="403" y="169"/>
                    <a:pt x="404" y="171"/>
                    <a:pt x="405" y="172"/>
                  </a:cubicBezTo>
                  <a:cubicBezTo>
                    <a:pt x="407" y="172"/>
                    <a:pt x="407" y="171"/>
                    <a:pt x="408" y="169"/>
                  </a:cubicBezTo>
                  <a:cubicBezTo>
                    <a:pt x="409" y="168"/>
                    <a:pt x="409" y="168"/>
                    <a:pt x="409" y="168"/>
                  </a:cubicBezTo>
                  <a:cubicBezTo>
                    <a:pt x="411" y="169"/>
                    <a:pt x="413" y="172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4" y="174"/>
                    <a:pt x="412" y="177"/>
                    <a:pt x="412" y="180"/>
                  </a:cubicBezTo>
                  <a:cubicBezTo>
                    <a:pt x="413" y="183"/>
                    <a:pt x="416" y="184"/>
                    <a:pt x="417" y="187"/>
                  </a:cubicBezTo>
                  <a:cubicBezTo>
                    <a:pt x="415" y="188"/>
                    <a:pt x="413" y="187"/>
                    <a:pt x="412" y="190"/>
                  </a:cubicBezTo>
                  <a:cubicBezTo>
                    <a:pt x="411" y="193"/>
                    <a:pt x="414" y="193"/>
                    <a:pt x="414" y="195"/>
                  </a:cubicBezTo>
                  <a:cubicBezTo>
                    <a:pt x="417" y="196"/>
                    <a:pt x="418" y="198"/>
                    <a:pt x="420" y="199"/>
                  </a:cubicBezTo>
                  <a:cubicBezTo>
                    <a:pt x="420" y="204"/>
                    <a:pt x="420" y="204"/>
                    <a:pt x="421" y="204"/>
                  </a:cubicBezTo>
                  <a:cubicBezTo>
                    <a:pt x="426" y="209"/>
                    <a:pt x="432" y="212"/>
                    <a:pt x="437" y="217"/>
                  </a:cubicBezTo>
                  <a:cubicBezTo>
                    <a:pt x="439" y="211"/>
                    <a:pt x="440" y="206"/>
                    <a:pt x="435" y="200"/>
                  </a:cubicBezTo>
                  <a:cubicBezTo>
                    <a:pt x="432" y="195"/>
                    <a:pt x="432" y="193"/>
                    <a:pt x="434" y="190"/>
                  </a:cubicBezTo>
                  <a:cubicBezTo>
                    <a:pt x="435" y="190"/>
                    <a:pt x="435" y="190"/>
                    <a:pt x="439" y="195"/>
                  </a:cubicBezTo>
                  <a:cubicBezTo>
                    <a:pt x="440" y="194"/>
                    <a:pt x="441" y="193"/>
                    <a:pt x="442" y="191"/>
                  </a:cubicBezTo>
                  <a:cubicBezTo>
                    <a:pt x="444" y="203"/>
                    <a:pt x="444" y="203"/>
                    <a:pt x="449" y="204"/>
                  </a:cubicBezTo>
                  <a:cubicBezTo>
                    <a:pt x="450" y="210"/>
                    <a:pt x="450" y="210"/>
                    <a:pt x="451" y="212"/>
                  </a:cubicBezTo>
                  <a:cubicBezTo>
                    <a:pt x="451" y="209"/>
                    <a:pt x="452" y="207"/>
                    <a:pt x="453" y="205"/>
                  </a:cubicBezTo>
                  <a:cubicBezTo>
                    <a:pt x="453" y="205"/>
                    <a:pt x="454" y="206"/>
                    <a:pt x="454" y="206"/>
                  </a:cubicBezTo>
                  <a:cubicBezTo>
                    <a:pt x="455" y="207"/>
                    <a:pt x="455" y="207"/>
                    <a:pt x="455" y="207"/>
                  </a:cubicBezTo>
                  <a:cubicBezTo>
                    <a:pt x="457" y="203"/>
                    <a:pt x="457" y="199"/>
                    <a:pt x="459" y="195"/>
                  </a:cubicBezTo>
                  <a:cubicBezTo>
                    <a:pt x="460" y="198"/>
                    <a:pt x="459" y="201"/>
                    <a:pt x="460" y="204"/>
                  </a:cubicBezTo>
                  <a:cubicBezTo>
                    <a:pt x="462" y="201"/>
                    <a:pt x="463" y="200"/>
                    <a:pt x="463" y="197"/>
                  </a:cubicBezTo>
                  <a:cubicBezTo>
                    <a:pt x="464" y="195"/>
                    <a:pt x="462" y="193"/>
                    <a:pt x="462" y="190"/>
                  </a:cubicBezTo>
                  <a:cubicBezTo>
                    <a:pt x="462" y="190"/>
                    <a:pt x="463" y="190"/>
                    <a:pt x="463" y="190"/>
                  </a:cubicBezTo>
                  <a:cubicBezTo>
                    <a:pt x="464" y="190"/>
                    <a:pt x="464" y="190"/>
                    <a:pt x="465" y="190"/>
                  </a:cubicBezTo>
                  <a:cubicBezTo>
                    <a:pt x="465" y="190"/>
                    <a:pt x="465" y="190"/>
                    <a:pt x="465" y="190"/>
                  </a:cubicBezTo>
                  <a:cubicBezTo>
                    <a:pt x="463" y="187"/>
                    <a:pt x="463" y="184"/>
                    <a:pt x="461" y="182"/>
                  </a:cubicBezTo>
                  <a:cubicBezTo>
                    <a:pt x="460" y="182"/>
                    <a:pt x="460" y="182"/>
                    <a:pt x="458" y="183"/>
                  </a:cubicBezTo>
                  <a:cubicBezTo>
                    <a:pt x="459" y="178"/>
                    <a:pt x="460" y="176"/>
                    <a:pt x="461" y="173"/>
                  </a:cubicBezTo>
                  <a:cubicBezTo>
                    <a:pt x="460" y="172"/>
                    <a:pt x="459" y="172"/>
                    <a:pt x="458" y="171"/>
                  </a:cubicBezTo>
                  <a:cubicBezTo>
                    <a:pt x="459" y="169"/>
                    <a:pt x="460" y="166"/>
                    <a:pt x="461" y="163"/>
                  </a:cubicBezTo>
                  <a:cubicBezTo>
                    <a:pt x="463" y="166"/>
                    <a:pt x="463" y="167"/>
                    <a:pt x="462" y="169"/>
                  </a:cubicBezTo>
                  <a:cubicBezTo>
                    <a:pt x="464" y="169"/>
                    <a:pt x="464" y="169"/>
                    <a:pt x="466" y="169"/>
                  </a:cubicBezTo>
                  <a:cubicBezTo>
                    <a:pt x="466" y="167"/>
                    <a:pt x="466" y="166"/>
                    <a:pt x="466" y="163"/>
                  </a:cubicBezTo>
                  <a:cubicBezTo>
                    <a:pt x="467" y="163"/>
                    <a:pt x="467" y="163"/>
                    <a:pt x="471" y="162"/>
                  </a:cubicBezTo>
                  <a:cubicBezTo>
                    <a:pt x="472" y="162"/>
                    <a:pt x="473" y="163"/>
                    <a:pt x="474" y="163"/>
                  </a:cubicBezTo>
                  <a:cubicBezTo>
                    <a:pt x="475" y="166"/>
                    <a:pt x="474" y="168"/>
                    <a:pt x="476" y="170"/>
                  </a:cubicBezTo>
                  <a:cubicBezTo>
                    <a:pt x="476" y="172"/>
                    <a:pt x="478" y="172"/>
                    <a:pt x="479" y="173"/>
                  </a:cubicBezTo>
                  <a:cubicBezTo>
                    <a:pt x="475" y="176"/>
                    <a:pt x="475" y="176"/>
                    <a:pt x="475" y="179"/>
                  </a:cubicBezTo>
                  <a:cubicBezTo>
                    <a:pt x="476" y="179"/>
                    <a:pt x="476" y="179"/>
                    <a:pt x="479" y="179"/>
                  </a:cubicBezTo>
                  <a:cubicBezTo>
                    <a:pt x="478" y="183"/>
                    <a:pt x="478" y="185"/>
                    <a:pt x="482" y="186"/>
                  </a:cubicBezTo>
                  <a:cubicBezTo>
                    <a:pt x="482" y="186"/>
                    <a:pt x="482" y="186"/>
                    <a:pt x="482" y="186"/>
                  </a:cubicBezTo>
                  <a:cubicBezTo>
                    <a:pt x="483" y="184"/>
                    <a:pt x="487" y="177"/>
                    <a:pt x="490" y="176"/>
                  </a:cubicBezTo>
                  <a:cubicBezTo>
                    <a:pt x="490" y="179"/>
                    <a:pt x="490" y="179"/>
                    <a:pt x="491" y="180"/>
                  </a:cubicBezTo>
                  <a:cubicBezTo>
                    <a:pt x="494" y="179"/>
                    <a:pt x="495" y="178"/>
                    <a:pt x="499" y="178"/>
                  </a:cubicBezTo>
                  <a:cubicBezTo>
                    <a:pt x="500" y="176"/>
                    <a:pt x="500" y="176"/>
                    <a:pt x="498" y="173"/>
                  </a:cubicBezTo>
                  <a:cubicBezTo>
                    <a:pt x="502" y="172"/>
                    <a:pt x="506" y="175"/>
                    <a:pt x="510" y="173"/>
                  </a:cubicBezTo>
                  <a:lnTo>
                    <a:pt x="511" y="172"/>
                  </a:lnTo>
                  <a:close/>
                  <a:moveTo>
                    <a:pt x="405" y="66"/>
                  </a:moveTo>
                  <a:cubicBezTo>
                    <a:pt x="411" y="65"/>
                    <a:pt x="415" y="61"/>
                    <a:pt x="421" y="60"/>
                  </a:cubicBezTo>
                  <a:cubicBezTo>
                    <a:pt x="424" y="59"/>
                    <a:pt x="427" y="56"/>
                    <a:pt x="427" y="54"/>
                  </a:cubicBezTo>
                  <a:cubicBezTo>
                    <a:pt x="426" y="54"/>
                    <a:pt x="426" y="54"/>
                    <a:pt x="425" y="54"/>
                  </a:cubicBezTo>
                  <a:cubicBezTo>
                    <a:pt x="427" y="52"/>
                    <a:pt x="430" y="51"/>
                    <a:pt x="431" y="51"/>
                  </a:cubicBezTo>
                  <a:cubicBezTo>
                    <a:pt x="432" y="51"/>
                    <a:pt x="432" y="51"/>
                    <a:pt x="438" y="50"/>
                  </a:cubicBezTo>
                  <a:cubicBezTo>
                    <a:pt x="439" y="49"/>
                    <a:pt x="440" y="49"/>
                    <a:pt x="441" y="49"/>
                  </a:cubicBezTo>
                  <a:cubicBezTo>
                    <a:pt x="442" y="48"/>
                    <a:pt x="442" y="47"/>
                    <a:pt x="442" y="46"/>
                  </a:cubicBezTo>
                  <a:cubicBezTo>
                    <a:pt x="441" y="46"/>
                    <a:pt x="441" y="46"/>
                    <a:pt x="441" y="46"/>
                  </a:cubicBezTo>
                  <a:cubicBezTo>
                    <a:pt x="437" y="47"/>
                    <a:pt x="436" y="47"/>
                    <a:pt x="436" y="47"/>
                  </a:cubicBezTo>
                  <a:cubicBezTo>
                    <a:pt x="436" y="46"/>
                    <a:pt x="436" y="46"/>
                    <a:pt x="438" y="45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37" y="45"/>
                    <a:pt x="436" y="45"/>
                    <a:pt x="436" y="45"/>
                  </a:cubicBezTo>
                  <a:cubicBezTo>
                    <a:pt x="435" y="45"/>
                    <a:pt x="435" y="44"/>
                    <a:pt x="435" y="44"/>
                  </a:cubicBezTo>
                  <a:cubicBezTo>
                    <a:pt x="435" y="44"/>
                    <a:pt x="434" y="44"/>
                    <a:pt x="434" y="44"/>
                  </a:cubicBezTo>
                  <a:cubicBezTo>
                    <a:pt x="432" y="45"/>
                    <a:pt x="431" y="46"/>
                    <a:pt x="426" y="49"/>
                  </a:cubicBezTo>
                  <a:cubicBezTo>
                    <a:pt x="426" y="49"/>
                    <a:pt x="426" y="49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3" y="50"/>
                    <a:pt x="421" y="51"/>
                    <a:pt x="416" y="53"/>
                  </a:cubicBezTo>
                  <a:cubicBezTo>
                    <a:pt x="416" y="52"/>
                    <a:pt x="416" y="52"/>
                    <a:pt x="417" y="51"/>
                  </a:cubicBezTo>
                  <a:cubicBezTo>
                    <a:pt x="418" y="50"/>
                    <a:pt x="419" y="49"/>
                    <a:pt x="420" y="48"/>
                  </a:cubicBezTo>
                  <a:cubicBezTo>
                    <a:pt x="414" y="50"/>
                    <a:pt x="414" y="50"/>
                    <a:pt x="409" y="54"/>
                  </a:cubicBezTo>
                  <a:cubicBezTo>
                    <a:pt x="409" y="54"/>
                    <a:pt x="408" y="55"/>
                    <a:pt x="408" y="55"/>
                  </a:cubicBezTo>
                  <a:cubicBezTo>
                    <a:pt x="407" y="56"/>
                    <a:pt x="408" y="57"/>
                    <a:pt x="407" y="58"/>
                  </a:cubicBezTo>
                  <a:cubicBezTo>
                    <a:pt x="405" y="61"/>
                    <a:pt x="400" y="62"/>
                    <a:pt x="398" y="66"/>
                  </a:cubicBezTo>
                  <a:cubicBezTo>
                    <a:pt x="399" y="68"/>
                    <a:pt x="403" y="65"/>
                    <a:pt x="405" y="63"/>
                  </a:cubicBezTo>
                  <a:cubicBezTo>
                    <a:pt x="406" y="63"/>
                    <a:pt x="406" y="63"/>
                    <a:pt x="406" y="62"/>
                  </a:cubicBezTo>
                  <a:cubicBezTo>
                    <a:pt x="406" y="63"/>
                    <a:pt x="406" y="63"/>
                    <a:pt x="405" y="64"/>
                  </a:cubicBezTo>
                  <a:cubicBezTo>
                    <a:pt x="403" y="66"/>
                    <a:pt x="405" y="66"/>
                    <a:pt x="405" y="66"/>
                  </a:cubicBezTo>
                  <a:close/>
                  <a:moveTo>
                    <a:pt x="582" y="122"/>
                  </a:moveTo>
                  <a:cubicBezTo>
                    <a:pt x="583" y="122"/>
                    <a:pt x="583" y="122"/>
                    <a:pt x="583" y="122"/>
                  </a:cubicBezTo>
                  <a:cubicBezTo>
                    <a:pt x="585" y="122"/>
                    <a:pt x="586" y="122"/>
                    <a:pt x="587" y="122"/>
                  </a:cubicBezTo>
                  <a:cubicBezTo>
                    <a:pt x="588" y="122"/>
                    <a:pt x="589" y="122"/>
                    <a:pt x="590" y="122"/>
                  </a:cubicBezTo>
                  <a:cubicBezTo>
                    <a:pt x="595" y="122"/>
                    <a:pt x="598" y="120"/>
                    <a:pt x="598" y="120"/>
                  </a:cubicBezTo>
                  <a:cubicBezTo>
                    <a:pt x="598" y="120"/>
                    <a:pt x="599" y="119"/>
                    <a:pt x="599" y="119"/>
                  </a:cubicBezTo>
                  <a:cubicBezTo>
                    <a:pt x="598" y="117"/>
                    <a:pt x="596" y="117"/>
                    <a:pt x="596" y="115"/>
                  </a:cubicBezTo>
                  <a:cubicBezTo>
                    <a:pt x="595" y="114"/>
                    <a:pt x="595" y="113"/>
                    <a:pt x="595" y="112"/>
                  </a:cubicBezTo>
                  <a:cubicBezTo>
                    <a:pt x="594" y="112"/>
                    <a:pt x="594" y="111"/>
                    <a:pt x="592" y="111"/>
                  </a:cubicBezTo>
                  <a:cubicBezTo>
                    <a:pt x="588" y="110"/>
                    <a:pt x="586" y="111"/>
                    <a:pt x="585" y="112"/>
                  </a:cubicBezTo>
                  <a:cubicBezTo>
                    <a:pt x="585" y="112"/>
                    <a:pt x="586" y="113"/>
                    <a:pt x="585" y="113"/>
                  </a:cubicBezTo>
                  <a:cubicBezTo>
                    <a:pt x="584" y="113"/>
                    <a:pt x="583" y="113"/>
                    <a:pt x="582" y="114"/>
                  </a:cubicBezTo>
                  <a:cubicBezTo>
                    <a:pt x="582" y="114"/>
                    <a:pt x="583" y="115"/>
                    <a:pt x="583" y="116"/>
                  </a:cubicBezTo>
                  <a:cubicBezTo>
                    <a:pt x="582" y="115"/>
                    <a:pt x="581" y="115"/>
                    <a:pt x="580" y="115"/>
                  </a:cubicBezTo>
                  <a:cubicBezTo>
                    <a:pt x="580" y="116"/>
                    <a:pt x="580" y="116"/>
                    <a:pt x="580" y="116"/>
                  </a:cubicBezTo>
                  <a:cubicBezTo>
                    <a:pt x="581" y="116"/>
                    <a:pt x="582" y="117"/>
                    <a:pt x="583" y="118"/>
                  </a:cubicBezTo>
                  <a:cubicBezTo>
                    <a:pt x="583" y="118"/>
                    <a:pt x="584" y="118"/>
                    <a:pt x="585" y="118"/>
                  </a:cubicBezTo>
                  <a:cubicBezTo>
                    <a:pt x="585" y="118"/>
                    <a:pt x="585" y="118"/>
                    <a:pt x="585" y="118"/>
                  </a:cubicBezTo>
                  <a:cubicBezTo>
                    <a:pt x="585" y="119"/>
                    <a:pt x="585" y="119"/>
                    <a:pt x="585" y="119"/>
                  </a:cubicBezTo>
                  <a:cubicBezTo>
                    <a:pt x="585" y="119"/>
                    <a:pt x="585" y="119"/>
                    <a:pt x="586" y="119"/>
                  </a:cubicBezTo>
                  <a:cubicBezTo>
                    <a:pt x="586" y="119"/>
                    <a:pt x="586" y="119"/>
                    <a:pt x="586" y="119"/>
                  </a:cubicBezTo>
                  <a:cubicBezTo>
                    <a:pt x="585" y="119"/>
                    <a:pt x="583" y="118"/>
                    <a:pt x="582" y="119"/>
                  </a:cubicBezTo>
                  <a:cubicBezTo>
                    <a:pt x="581" y="120"/>
                    <a:pt x="581" y="121"/>
                    <a:pt x="582" y="122"/>
                  </a:cubicBezTo>
                  <a:close/>
                  <a:moveTo>
                    <a:pt x="722" y="20"/>
                  </a:moveTo>
                  <a:cubicBezTo>
                    <a:pt x="722" y="21"/>
                    <a:pt x="722" y="21"/>
                    <a:pt x="722" y="21"/>
                  </a:cubicBezTo>
                  <a:cubicBezTo>
                    <a:pt x="722" y="21"/>
                    <a:pt x="722" y="21"/>
                    <a:pt x="722" y="21"/>
                  </a:cubicBezTo>
                  <a:cubicBezTo>
                    <a:pt x="723" y="20"/>
                    <a:pt x="723" y="20"/>
                    <a:pt x="724" y="20"/>
                  </a:cubicBezTo>
                  <a:cubicBezTo>
                    <a:pt x="725" y="20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4" y="18"/>
                    <a:pt x="723" y="18"/>
                    <a:pt x="723" y="18"/>
                  </a:cubicBezTo>
                  <a:cubicBezTo>
                    <a:pt x="723" y="18"/>
                    <a:pt x="722" y="18"/>
                    <a:pt x="722" y="19"/>
                  </a:cubicBezTo>
                  <a:cubicBezTo>
                    <a:pt x="722" y="19"/>
                    <a:pt x="722" y="19"/>
                    <a:pt x="722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2" y="20"/>
                    <a:pt x="722" y="20"/>
                    <a:pt x="722" y="20"/>
                  </a:cubicBezTo>
                  <a:close/>
                  <a:moveTo>
                    <a:pt x="513" y="17"/>
                  </a:moveTo>
                  <a:cubicBezTo>
                    <a:pt x="516" y="17"/>
                    <a:pt x="529" y="11"/>
                    <a:pt x="529" y="11"/>
                  </a:cubicBezTo>
                  <a:cubicBezTo>
                    <a:pt x="530" y="11"/>
                    <a:pt x="532" y="10"/>
                    <a:pt x="532" y="8"/>
                  </a:cubicBezTo>
                  <a:cubicBezTo>
                    <a:pt x="533" y="7"/>
                    <a:pt x="533" y="7"/>
                    <a:pt x="537" y="6"/>
                  </a:cubicBezTo>
                  <a:cubicBezTo>
                    <a:pt x="539" y="5"/>
                    <a:pt x="540" y="5"/>
                    <a:pt x="540" y="5"/>
                  </a:cubicBezTo>
                  <a:cubicBezTo>
                    <a:pt x="540" y="5"/>
                    <a:pt x="540" y="4"/>
                    <a:pt x="539" y="4"/>
                  </a:cubicBezTo>
                  <a:cubicBezTo>
                    <a:pt x="538" y="4"/>
                    <a:pt x="538" y="4"/>
                    <a:pt x="535" y="4"/>
                  </a:cubicBezTo>
                  <a:cubicBezTo>
                    <a:pt x="534" y="4"/>
                    <a:pt x="534" y="5"/>
                    <a:pt x="533" y="5"/>
                  </a:cubicBezTo>
                  <a:cubicBezTo>
                    <a:pt x="532" y="7"/>
                    <a:pt x="528" y="8"/>
                    <a:pt x="522" y="10"/>
                  </a:cubicBezTo>
                  <a:cubicBezTo>
                    <a:pt x="522" y="10"/>
                    <a:pt x="522" y="10"/>
                    <a:pt x="522" y="10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3" y="9"/>
                    <a:pt x="523" y="8"/>
                  </a:cubicBezTo>
                  <a:cubicBezTo>
                    <a:pt x="522" y="8"/>
                    <a:pt x="515" y="10"/>
                    <a:pt x="515" y="11"/>
                  </a:cubicBezTo>
                  <a:cubicBezTo>
                    <a:pt x="516" y="11"/>
                    <a:pt x="516" y="12"/>
                    <a:pt x="516" y="12"/>
                  </a:cubicBezTo>
                  <a:cubicBezTo>
                    <a:pt x="517" y="12"/>
                    <a:pt x="517" y="12"/>
                    <a:pt x="518" y="13"/>
                  </a:cubicBezTo>
                  <a:cubicBezTo>
                    <a:pt x="517" y="14"/>
                    <a:pt x="517" y="14"/>
                    <a:pt x="514" y="15"/>
                  </a:cubicBezTo>
                  <a:cubicBezTo>
                    <a:pt x="511" y="16"/>
                    <a:pt x="510" y="17"/>
                    <a:pt x="510" y="17"/>
                  </a:cubicBezTo>
                  <a:cubicBezTo>
                    <a:pt x="510" y="17"/>
                    <a:pt x="511" y="18"/>
                    <a:pt x="513" y="17"/>
                  </a:cubicBezTo>
                  <a:close/>
                  <a:moveTo>
                    <a:pt x="592" y="8"/>
                  </a:moveTo>
                  <a:cubicBezTo>
                    <a:pt x="597" y="8"/>
                    <a:pt x="603" y="7"/>
                    <a:pt x="609" y="8"/>
                  </a:cubicBezTo>
                  <a:cubicBezTo>
                    <a:pt x="609" y="9"/>
                    <a:pt x="609" y="9"/>
                    <a:pt x="609" y="9"/>
                  </a:cubicBezTo>
                  <a:cubicBezTo>
                    <a:pt x="608" y="9"/>
                    <a:pt x="608" y="10"/>
                    <a:pt x="608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5" y="10"/>
                    <a:pt x="605" y="10"/>
                  </a:cubicBezTo>
                  <a:cubicBezTo>
                    <a:pt x="602" y="11"/>
                    <a:pt x="602" y="11"/>
                    <a:pt x="594" y="13"/>
                  </a:cubicBezTo>
                  <a:cubicBezTo>
                    <a:pt x="597" y="13"/>
                    <a:pt x="601" y="13"/>
                    <a:pt x="604" y="13"/>
                  </a:cubicBezTo>
                  <a:cubicBezTo>
                    <a:pt x="603" y="13"/>
                    <a:pt x="603" y="14"/>
                    <a:pt x="602" y="14"/>
                  </a:cubicBezTo>
                  <a:cubicBezTo>
                    <a:pt x="607" y="18"/>
                    <a:pt x="613" y="12"/>
                    <a:pt x="618" y="17"/>
                  </a:cubicBezTo>
                  <a:cubicBezTo>
                    <a:pt x="617" y="18"/>
                    <a:pt x="616" y="19"/>
                    <a:pt x="616" y="19"/>
                  </a:cubicBezTo>
                  <a:cubicBezTo>
                    <a:pt x="609" y="18"/>
                    <a:pt x="609" y="18"/>
                    <a:pt x="605" y="18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7"/>
                    <a:pt x="604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595" y="18"/>
                    <a:pt x="595" y="18"/>
                    <a:pt x="587" y="23"/>
                  </a:cubicBezTo>
                  <a:cubicBezTo>
                    <a:pt x="587" y="23"/>
                    <a:pt x="586" y="23"/>
                    <a:pt x="586" y="22"/>
                  </a:cubicBezTo>
                  <a:cubicBezTo>
                    <a:pt x="585" y="22"/>
                    <a:pt x="585" y="22"/>
                    <a:pt x="585" y="22"/>
                  </a:cubicBezTo>
                  <a:cubicBezTo>
                    <a:pt x="587" y="20"/>
                    <a:pt x="589" y="19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7" y="16"/>
                  </a:cubicBezTo>
                  <a:cubicBezTo>
                    <a:pt x="586" y="15"/>
                    <a:pt x="586" y="15"/>
                    <a:pt x="584" y="14"/>
                  </a:cubicBezTo>
                  <a:cubicBezTo>
                    <a:pt x="582" y="15"/>
                    <a:pt x="582" y="15"/>
                    <a:pt x="576" y="18"/>
                  </a:cubicBezTo>
                  <a:cubicBezTo>
                    <a:pt x="577" y="18"/>
                    <a:pt x="577" y="18"/>
                    <a:pt x="578" y="18"/>
                  </a:cubicBezTo>
                  <a:cubicBezTo>
                    <a:pt x="570" y="26"/>
                    <a:pt x="570" y="26"/>
                    <a:pt x="569" y="28"/>
                  </a:cubicBezTo>
                  <a:cubicBezTo>
                    <a:pt x="567" y="28"/>
                    <a:pt x="566" y="28"/>
                    <a:pt x="564" y="28"/>
                  </a:cubicBezTo>
                  <a:cubicBezTo>
                    <a:pt x="563" y="21"/>
                    <a:pt x="555" y="23"/>
                    <a:pt x="546" y="26"/>
                  </a:cubicBezTo>
                  <a:cubicBezTo>
                    <a:pt x="545" y="26"/>
                    <a:pt x="545" y="26"/>
                    <a:pt x="545" y="27"/>
                  </a:cubicBezTo>
                  <a:cubicBezTo>
                    <a:pt x="547" y="27"/>
                    <a:pt x="547" y="27"/>
                    <a:pt x="548" y="29"/>
                  </a:cubicBezTo>
                  <a:cubicBezTo>
                    <a:pt x="549" y="29"/>
                    <a:pt x="549" y="29"/>
                    <a:pt x="549" y="29"/>
                  </a:cubicBezTo>
                  <a:cubicBezTo>
                    <a:pt x="547" y="30"/>
                    <a:pt x="547" y="30"/>
                    <a:pt x="540" y="33"/>
                  </a:cubicBezTo>
                  <a:cubicBezTo>
                    <a:pt x="541" y="34"/>
                    <a:pt x="541" y="34"/>
                    <a:pt x="544" y="35"/>
                  </a:cubicBezTo>
                  <a:cubicBezTo>
                    <a:pt x="544" y="35"/>
                    <a:pt x="544" y="35"/>
                    <a:pt x="544" y="35"/>
                  </a:cubicBezTo>
                  <a:cubicBezTo>
                    <a:pt x="542" y="36"/>
                    <a:pt x="542" y="36"/>
                    <a:pt x="539" y="37"/>
                  </a:cubicBezTo>
                  <a:cubicBezTo>
                    <a:pt x="537" y="37"/>
                    <a:pt x="536" y="37"/>
                    <a:pt x="534" y="36"/>
                  </a:cubicBezTo>
                  <a:cubicBezTo>
                    <a:pt x="534" y="36"/>
                    <a:pt x="534" y="36"/>
                    <a:pt x="538" y="30"/>
                  </a:cubicBezTo>
                  <a:cubicBezTo>
                    <a:pt x="536" y="28"/>
                    <a:pt x="536" y="28"/>
                    <a:pt x="534" y="28"/>
                  </a:cubicBezTo>
                  <a:cubicBezTo>
                    <a:pt x="531" y="30"/>
                    <a:pt x="529" y="32"/>
                    <a:pt x="527" y="33"/>
                  </a:cubicBezTo>
                  <a:cubicBezTo>
                    <a:pt x="509" y="35"/>
                    <a:pt x="509" y="35"/>
                    <a:pt x="509" y="36"/>
                  </a:cubicBezTo>
                  <a:cubicBezTo>
                    <a:pt x="508" y="36"/>
                    <a:pt x="508" y="37"/>
                    <a:pt x="508" y="38"/>
                  </a:cubicBezTo>
                  <a:cubicBezTo>
                    <a:pt x="509" y="38"/>
                    <a:pt x="509" y="38"/>
                    <a:pt x="514" y="36"/>
                  </a:cubicBezTo>
                  <a:cubicBezTo>
                    <a:pt x="514" y="37"/>
                    <a:pt x="513" y="38"/>
                    <a:pt x="512" y="39"/>
                  </a:cubicBezTo>
                  <a:cubicBezTo>
                    <a:pt x="519" y="43"/>
                    <a:pt x="519" y="43"/>
                    <a:pt x="522" y="41"/>
                  </a:cubicBezTo>
                  <a:cubicBezTo>
                    <a:pt x="526" y="39"/>
                    <a:pt x="526" y="39"/>
                    <a:pt x="527" y="39"/>
                  </a:cubicBezTo>
                  <a:cubicBezTo>
                    <a:pt x="525" y="41"/>
                    <a:pt x="525" y="41"/>
                    <a:pt x="524" y="43"/>
                  </a:cubicBezTo>
                  <a:cubicBezTo>
                    <a:pt x="525" y="44"/>
                    <a:pt x="526" y="44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8" y="44"/>
                    <a:pt x="529" y="43"/>
                    <a:pt x="530" y="43"/>
                  </a:cubicBezTo>
                  <a:cubicBezTo>
                    <a:pt x="530" y="43"/>
                    <a:pt x="531" y="42"/>
                    <a:pt x="531" y="42"/>
                  </a:cubicBezTo>
                  <a:cubicBezTo>
                    <a:pt x="531" y="43"/>
                    <a:pt x="531" y="44"/>
                    <a:pt x="531" y="44"/>
                  </a:cubicBezTo>
                  <a:cubicBezTo>
                    <a:pt x="531" y="44"/>
                    <a:pt x="532" y="44"/>
                    <a:pt x="533" y="44"/>
                  </a:cubicBezTo>
                  <a:cubicBezTo>
                    <a:pt x="532" y="46"/>
                    <a:pt x="532" y="46"/>
                    <a:pt x="528" y="49"/>
                  </a:cubicBezTo>
                  <a:cubicBezTo>
                    <a:pt x="539" y="50"/>
                    <a:pt x="543" y="49"/>
                    <a:pt x="546" y="48"/>
                  </a:cubicBezTo>
                  <a:cubicBezTo>
                    <a:pt x="546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50" y="46"/>
                    <a:pt x="550" y="46"/>
                    <a:pt x="550" y="46"/>
                  </a:cubicBezTo>
                  <a:cubicBezTo>
                    <a:pt x="548" y="43"/>
                    <a:pt x="543" y="43"/>
                    <a:pt x="542" y="39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8" y="37"/>
                    <a:pt x="554" y="43"/>
                    <a:pt x="561" y="40"/>
                  </a:cubicBezTo>
                  <a:cubicBezTo>
                    <a:pt x="567" y="37"/>
                    <a:pt x="567" y="37"/>
                    <a:pt x="568" y="38"/>
                  </a:cubicBezTo>
                  <a:cubicBezTo>
                    <a:pt x="568" y="38"/>
                    <a:pt x="571" y="41"/>
                    <a:pt x="575" y="38"/>
                  </a:cubicBezTo>
                  <a:cubicBezTo>
                    <a:pt x="576" y="37"/>
                    <a:pt x="577" y="37"/>
                    <a:pt x="578" y="37"/>
                  </a:cubicBezTo>
                  <a:cubicBezTo>
                    <a:pt x="581" y="39"/>
                    <a:pt x="595" y="33"/>
                    <a:pt x="596" y="31"/>
                  </a:cubicBezTo>
                  <a:cubicBezTo>
                    <a:pt x="594" y="30"/>
                    <a:pt x="594" y="30"/>
                    <a:pt x="591" y="29"/>
                  </a:cubicBezTo>
                  <a:cubicBezTo>
                    <a:pt x="597" y="24"/>
                    <a:pt x="602" y="31"/>
                    <a:pt x="608" y="31"/>
                  </a:cubicBezTo>
                  <a:cubicBezTo>
                    <a:pt x="608" y="31"/>
                    <a:pt x="608" y="31"/>
                    <a:pt x="608" y="31"/>
                  </a:cubicBezTo>
                  <a:cubicBezTo>
                    <a:pt x="608" y="29"/>
                    <a:pt x="608" y="29"/>
                    <a:pt x="609" y="28"/>
                  </a:cubicBezTo>
                  <a:cubicBezTo>
                    <a:pt x="610" y="27"/>
                    <a:pt x="611" y="27"/>
                    <a:pt x="613" y="27"/>
                  </a:cubicBezTo>
                  <a:cubicBezTo>
                    <a:pt x="617" y="31"/>
                    <a:pt x="617" y="31"/>
                    <a:pt x="623" y="30"/>
                  </a:cubicBezTo>
                  <a:cubicBezTo>
                    <a:pt x="628" y="30"/>
                    <a:pt x="631" y="27"/>
                    <a:pt x="636" y="27"/>
                  </a:cubicBezTo>
                  <a:cubicBezTo>
                    <a:pt x="663" y="24"/>
                    <a:pt x="663" y="24"/>
                    <a:pt x="663" y="24"/>
                  </a:cubicBezTo>
                  <a:cubicBezTo>
                    <a:pt x="663" y="24"/>
                    <a:pt x="664" y="23"/>
                    <a:pt x="664" y="23"/>
                  </a:cubicBezTo>
                  <a:cubicBezTo>
                    <a:pt x="662" y="22"/>
                    <a:pt x="660" y="23"/>
                    <a:pt x="658" y="22"/>
                  </a:cubicBezTo>
                  <a:cubicBezTo>
                    <a:pt x="658" y="22"/>
                    <a:pt x="658" y="22"/>
                    <a:pt x="658" y="22"/>
                  </a:cubicBezTo>
                  <a:cubicBezTo>
                    <a:pt x="663" y="18"/>
                    <a:pt x="671" y="20"/>
                    <a:pt x="671" y="20"/>
                  </a:cubicBezTo>
                  <a:cubicBezTo>
                    <a:pt x="676" y="21"/>
                    <a:pt x="676" y="21"/>
                    <a:pt x="683" y="21"/>
                  </a:cubicBezTo>
                  <a:cubicBezTo>
                    <a:pt x="684" y="21"/>
                    <a:pt x="684" y="21"/>
                    <a:pt x="687" y="20"/>
                  </a:cubicBezTo>
                  <a:cubicBezTo>
                    <a:pt x="687" y="20"/>
                    <a:pt x="687" y="19"/>
                    <a:pt x="688" y="19"/>
                  </a:cubicBezTo>
                  <a:cubicBezTo>
                    <a:pt x="687" y="19"/>
                    <a:pt x="686" y="18"/>
                    <a:pt x="686" y="18"/>
                  </a:cubicBezTo>
                  <a:cubicBezTo>
                    <a:pt x="686" y="17"/>
                    <a:pt x="686" y="17"/>
                    <a:pt x="685" y="16"/>
                  </a:cubicBezTo>
                  <a:cubicBezTo>
                    <a:pt x="684" y="15"/>
                    <a:pt x="684" y="15"/>
                    <a:pt x="684" y="15"/>
                  </a:cubicBezTo>
                  <a:cubicBezTo>
                    <a:pt x="684" y="15"/>
                    <a:pt x="684" y="15"/>
                    <a:pt x="683" y="15"/>
                  </a:cubicBezTo>
                  <a:cubicBezTo>
                    <a:pt x="683" y="15"/>
                    <a:pt x="683" y="15"/>
                    <a:pt x="683" y="15"/>
                  </a:cubicBezTo>
                  <a:cubicBezTo>
                    <a:pt x="683" y="15"/>
                    <a:pt x="683" y="15"/>
                    <a:pt x="682" y="15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2" y="14"/>
                    <a:pt x="682" y="14"/>
                    <a:pt x="681" y="14"/>
                  </a:cubicBezTo>
                  <a:cubicBezTo>
                    <a:pt x="681" y="14"/>
                    <a:pt x="681" y="14"/>
                    <a:pt x="681" y="14"/>
                  </a:cubicBezTo>
                  <a:cubicBezTo>
                    <a:pt x="681" y="14"/>
                    <a:pt x="681" y="14"/>
                    <a:pt x="680" y="14"/>
                  </a:cubicBezTo>
                  <a:cubicBezTo>
                    <a:pt x="679" y="14"/>
                    <a:pt x="679" y="14"/>
                    <a:pt x="678" y="13"/>
                  </a:cubicBezTo>
                  <a:cubicBezTo>
                    <a:pt x="677" y="10"/>
                    <a:pt x="677" y="10"/>
                    <a:pt x="676" y="10"/>
                  </a:cubicBezTo>
                  <a:cubicBezTo>
                    <a:pt x="675" y="10"/>
                    <a:pt x="675" y="10"/>
                    <a:pt x="670" y="12"/>
                  </a:cubicBezTo>
                  <a:cubicBezTo>
                    <a:pt x="670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0" y="11"/>
                    <a:pt x="671" y="10"/>
                    <a:pt x="672" y="10"/>
                  </a:cubicBezTo>
                  <a:cubicBezTo>
                    <a:pt x="670" y="9"/>
                    <a:pt x="670" y="9"/>
                    <a:pt x="669" y="8"/>
                  </a:cubicBezTo>
                  <a:cubicBezTo>
                    <a:pt x="667" y="9"/>
                    <a:pt x="666" y="10"/>
                    <a:pt x="664" y="10"/>
                  </a:cubicBezTo>
                  <a:cubicBezTo>
                    <a:pt x="664" y="10"/>
                    <a:pt x="665" y="9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0" y="6"/>
                    <a:pt x="657" y="9"/>
                    <a:pt x="653" y="10"/>
                  </a:cubicBezTo>
                  <a:cubicBezTo>
                    <a:pt x="654" y="9"/>
                    <a:pt x="654" y="9"/>
                    <a:pt x="657" y="7"/>
                  </a:cubicBezTo>
                  <a:cubicBezTo>
                    <a:pt x="657" y="7"/>
                    <a:pt x="657" y="6"/>
                    <a:pt x="657" y="6"/>
                  </a:cubicBezTo>
                  <a:cubicBezTo>
                    <a:pt x="648" y="3"/>
                    <a:pt x="644" y="5"/>
                    <a:pt x="635" y="9"/>
                  </a:cubicBezTo>
                  <a:cubicBezTo>
                    <a:pt x="633" y="10"/>
                    <a:pt x="633" y="10"/>
                    <a:pt x="633" y="10"/>
                  </a:cubicBezTo>
                  <a:cubicBezTo>
                    <a:pt x="633" y="9"/>
                    <a:pt x="633" y="9"/>
                    <a:pt x="632" y="9"/>
                  </a:cubicBezTo>
                  <a:cubicBezTo>
                    <a:pt x="632" y="8"/>
                    <a:pt x="632" y="8"/>
                    <a:pt x="633" y="6"/>
                  </a:cubicBezTo>
                  <a:cubicBezTo>
                    <a:pt x="632" y="6"/>
                    <a:pt x="632" y="6"/>
                    <a:pt x="631" y="5"/>
                  </a:cubicBezTo>
                  <a:cubicBezTo>
                    <a:pt x="631" y="5"/>
                    <a:pt x="631" y="5"/>
                    <a:pt x="631" y="4"/>
                  </a:cubicBezTo>
                  <a:cubicBezTo>
                    <a:pt x="630" y="3"/>
                    <a:pt x="627" y="4"/>
                    <a:pt x="621" y="5"/>
                  </a:cubicBezTo>
                  <a:cubicBezTo>
                    <a:pt x="621" y="4"/>
                    <a:pt x="621" y="4"/>
                    <a:pt x="622" y="4"/>
                  </a:cubicBezTo>
                  <a:cubicBezTo>
                    <a:pt x="620" y="2"/>
                    <a:pt x="611" y="0"/>
                    <a:pt x="602" y="4"/>
                  </a:cubicBezTo>
                  <a:cubicBezTo>
                    <a:pt x="602" y="4"/>
                    <a:pt x="602" y="5"/>
                    <a:pt x="602" y="6"/>
                  </a:cubicBezTo>
                  <a:cubicBezTo>
                    <a:pt x="598" y="7"/>
                    <a:pt x="598" y="7"/>
                    <a:pt x="594" y="7"/>
                  </a:cubicBezTo>
                  <a:cubicBezTo>
                    <a:pt x="593" y="8"/>
                    <a:pt x="593" y="8"/>
                    <a:pt x="592" y="8"/>
                  </a:cubicBezTo>
                  <a:close/>
                  <a:moveTo>
                    <a:pt x="1105" y="130"/>
                  </a:moveTo>
                  <a:cubicBezTo>
                    <a:pt x="1105" y="130"/>
                    <a:pt x="1105" y="130"/>
                    <a:pt x="1105" y="130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5" y="131"/>
                    <a:pt x="1105" y="130"/>
                  </a:cubicBezTo>
                  <a:close/>
                  <a:moveTo>
                    <a:pt x="1112" y="137"/>
                  </a:moveTo>
                  <a:cubicBezTo>
                    <a:pt x="1112" y="136"/>
                    <a:pt x="1111" y="135"/>
                    <a:pt x="1110" y="135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1" y="127"/>
                    <a:pt x="1101" y="127"/>
                    <a:pt x="1099" y="126"/>
                  </a:cubicBezTo>
                  <a:cubicBezTo>
                    <a:pt x="1105" y="132"/>
                    <a:pt x="1112" y="136"/>
                    <a:pt x="1118" y="142"/>
                  </a:cubicBezTo>
                  <a:cubicBezTo>
                    <a:pt x="1119" y="143"/>
                    <a:pt x="1119" y="143"/>
                    <a:pt x="1119" y="143"/>
                  </a:cubicBezTo>
                  <a:cubicBezTo>
                    <a:pt x="1111" y="137"/>
                    <a:pt x="1103" y="130"/>
                    <a:pt x="1095" y="124"/>
                  </a:cubicBezTo>
                  <a:cubicBezTo>
                    <a:pt x="1100" y="129"/>
                    <a:pt x="1105" y="132"/>
                    <a:pt x="1110" y="137"/>
                  </a:cubicBezTo>
                  <a:cubicBezTo>
                    <a:pt x="1113" y="139"/>
                    <a:pt x="1115" y="141"/>
                    <a:pt x="1118" y="143"/>
                  </a:cubicBezTo>
                  <a:cubicBezTo>
                    <a:pt x="1115" y="141"/>
                    <a:pt x="1113" y="139"/>
                    <a:pt x="1110" y="137"/>
                  </a:cubicBezTo>
                  <a:cubicBezTo>
                    <a:pt x="1110" y="137"/>
                    <a:pt x="1110" y="137"/>
                    <a:pt x="1110" y="137"/>
                  </a:cubicBezTo>
                  <a:cubicBezTo>
                    <a:pt x="1112" y="139"/>
                    <a:pt x="1112" y="139"/>
                    <a:pt x="1118" y="143"/>
                  </a:cubicBezTo>
                  <a:cubicBezTo>
                    <a:pt x="1118" y="143"/>
                    <a:pt x="1118" y="143"/>
                    <a:pt x="1118" y="143"/>
                  </a:cubicBezTo>
                  <a:cubicBezTo>
                    <a:pt x="1124" y="148"/>
                    <a:pt x="1124" y="148"/>
                    <a:pt x="1135" y="159"/>
                  </a:cubicBezTo>
                  <a:cubicBezTo>
                    <a:pt x="1135" y="159"/>
                    <a:pt x="1135" y="159"/>
                    <a:pt x="1135" y="159"/>
                  </a:cubicBezTo>
                  <a:cubicBezTo>
                    <a:pt x="1136" y="159"/>
                    <a:pt x="1137" y="160"/>
                    <a:pt x="1138" y="161"/>
                  </a:cubicBezTo>
                  <a:cubicBezTo>
                    <a:pt x="1142" y="164"/>
                    <a:pt x="1142" y="164"/>
                    <a:pt x="1144" y="167"/>
                  </a:cubicBezTo>
                  <a:cubicBezTo>
                    <a:pt x="1144" y="166"/>
                    <a:pt x="1144" y="166"/>
                    <a:pt x="1143" y="165"/>
                  </a:cubicBezTo>
                  <a:cubicBezTo>
                    <a:pt x="1144" y="165"/>
                    <a:pt x="1144" y="165"/>
                    <a:pt x="1144" y="166"/>
                  </a:cubicBezTo>
                  <a:cubicBezTo>
                    <a:pt x="1133" y="155"/>
                    <a:pt x="1122" y="145"/>
                    <a:pt x="1113" y="137"/>
                  </a:cubicBezTo>
                  <a:lnTo>
                    <a:pt x="1112" y="137"/>
                  </a:lnTo>
                  <a:close/>
                  <a:moveTo>
                    <a:pt x="1088" y="117"/>
                  </a:move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1" y="105"/>
                    <a:pt x="1071" y="105"/>
                  </a:cubicBezTo>
                  <a:cubicBezTo>
                    <a:pt x="1072" y="105"/>
                    <a:pt x="1095" y="123"/>
                    <a:pt x="1099" y="126"/>
                  </a:cubicBezTo>
                  <a:cubicBezTo>
                    <a:pt x="1096" y="123"/>
                    <a:pt x="1091" y="120"/>
                    <a:pt x="1088" y="117"/>
                  </a:cubicBezTo>
                  <a:close/>
                  <a:moveTo>
                    <a:pt x="494" y="10"/>
                  </a:moveTo>
                  <a:cubicBezTo>
                    <a:pt x="503" y="9"/>
                    <a:pt x="503" y="9"/>
                    <a:pt x="503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8"/>
                    <a:pt x="504" y="8"/>
                    <a:pt x="504" y="8"/>
                  </a:cubicBezTo>
                  <a:cubicBezTo>
                    <a:pt x="505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3" y="7"/>
                    <a:pt x="504" y="7"/>
                  </a:cubicBezTo>
                  <a:cubicBezTo>
                    <a:pt x="504" y="6"/>
                    <a:pt x="501" y="6"/>
                    <a:pt x="501" y="6"/>
                  </a:cubicBezTo>
                  <a:cubicBezTo>
                    <a:pt x="498" y="7"/>
                    <a:pt x="492" y="9"/>
                    <a:pt x="493" y="10"/>
                  </a:cubicBezTo>
                  <a:cubicBezTo>
                    <a:pt x="493" y="10"/>
                    <a:pt x="494" y="10"/>
                    <a:pt x="494" y="10"/>
                  </a:cubicBezTo>
                  <a:close/>
                  <a:moveTo>
                    <a:pt x="1099" y="126"/>
                  </a:moveTo>
                  <a:cubicBezTo>
                    <a:pt x="1100" y="126"/>
                    <a:pt x="1100" y="126"/>
                    <a:pt x="1100" y="126"/>
                  </a:cubicBezTo>
                  <a:cubicBezTo>
                    <a:pt x="1100" y="126"/>
                    <a:pt x="1100" y="126"/>
                    <a:pt x="1099" y="126"/>
                  </a:cubicBezTo>
                  <a:close/>
                  <a:moveTo>
                    <a:pt x="1162" y="183"/>
                  </a:moveTo>
                  <a:cubicBezTo>
                    <a:pt x="1160" y="181"/>
                    <a:pt x="1160" y="181"/>
                    <a:pt x="1159" y="179"/>
                  </a:cubicBezTo>
                  <a:cubicBezTo>
                    <a:pt x="1159" y="179"/>
                    <a:pt x="1159" y="179"/>
                    <a:pt x="1158" y="178"/>
                  </a:cubicBezTo>
                  <a:cubicBezTo>
                    <a:pt x="1147" y="168"/>
                    <a:pt x="1146" y="167"/>
                    <a:pt x="1144" y="166"/>
                  </a:cubicBezTo>
                  <a:cubicBezTo>
                    <a:pt x="1146" y="167"/>
                    <a:pt x="1147" y="168"/>
                    <a:pt x="1149" y="170"/>
                  </a:cubicBezTo>
                  <a:cubicBezTo>
                    <a:pt x="1149" y="170"/>
                    <a:pt x="1149" y="170"/>
                    <a:pt x="1148" y="169"/>
                  </a:cubicBezTo>
                  <a:cubicBezTo>
                    <a:pt x="1153" y="174"/>
                    <a:pt x="1157" y="179"/>
                    <a:pt x="1162" y="183"/>
                  </a:cubicBezTo>
                  <a:close/>
                  <a:moveTo>
                    <a:pt x="496" y="33"/>
                  </a:moveTo>
                  <a:cubicBezTo>
                    <a:pt x="493" y="35"/>
                    <a:pt x="490" y="37"/>
                    <a:pt x="487" y="39"/>
                  </a:cubicBezTo>
                  <a:cubicBezTo>
                    <a:pt x="484" y="40"/>
                    <a:pt x="481" y="41"/>
                    <a:pt x="479" y="42"/>
                  </a:cubicBezTo>
                  <a:cubicBezTo>
                    <a:pt x="476" y="43"/>
                    <a:pt x="473" y="45"/>
                    <a:pt x="470" y="47"/>
                  </a:cubicBezTo>
                  <a:cubicBezTo>
                    <a:pt x="471" y="47"/>
                    <a:pt x="471" y="47"/>
                    <a:pt x="471" y="48"/>
                  </a:cubicBezTo>
                  <a:cubicBezTo>
                    <a:pt x="472" y="47"/>
                    <a:pt x="474" y="47"/>
                    <a:pt x="475" y="46"/>
                  </a:cubicBezTo>
                  <a:cubicBezTo>
                    <a:pt x="475" y="46"/>
                    <a:pt x="476" y="46"/>
                    <a:pt x="476" y="46"/>
                  </a:cubicBezTo>
                  <a:cubicBezTo>
                    <a:pt x="472" y="49"/>
                    <a:pt x="472" y="49"/>
                    <a:pt x="472" y="50"/>
                  </a:cubicBezTo>
                  <a:cubicBezTo>
                    <a:pt x="473" y="51"/>
                    <a:pt x="476" y="50"/>
                    <a:pt x="476" y="50"/>
                  </a:cubicBezTo>
                  <a:cubicBezTo>
                    <a:pt x="480" y="49"/>
                    <a:pt x="480" y="49"/>
                    <a:pt x="483" y="49"/>
                  </a:cubicBezTo>
                  <a:cubicBezTo>
                    <a:pt x="479" y="51"/>
                    <a:pt x="478" y="52"/>
                    <a:pt x="477" y="53"/>
                  </a:cubicBezTo>
                  <a:cubicBezTo>
                    <a:pt x="480" y="56"/>
                    <a:pt x="485" y="54"/>
                    <a:pt x="487" y="53"/>
                  </a:cubicBezTo>
                  <a:cubicBezTo>
                    <a:pt x="488" y="54"/>
                    <a:pt x="486" y="56"/>
                    <a:pt x="487" y="57"/>
                  </a:cubicBezTo>
                  <a:cubicBezTo>
                    <a:pt x="487" y="57"/>
                    <a:pt x="488" y="57"/>
                    <a:pt x="492" y="58"/>
                  </a:cubicBezTo>
                  <a:cubicBezTo>
                    <a:pt x="495" y="58"/>
                    <a:pt x="497" y="55"/>
                    <a:pt x="500" y="55"/>
                  </a:cubicBezTo>
                  <a:cubicBezTo>
                    <a:pt x="500" y="56"/>
                    <a:pt x="500" y="56"/>
                    <a:pt x="496" y="59"/>
                  </a:cubicBezTo>
                  <a:cubicBezTo>
                    <a:pt x="496" y="59"/>
                    <a:pt x="496" y="60"/>
                    <a:pt x="496" y="61"/>
                  </a:cubicBezTo>
                  <a:cubicBezTo>
                    <a:pt x="496" y="61"/>
                    <a:pt x="496" y="61"/>
                    <a:pt x="504" y="63"/>
                  </a:cubicBezTo>
                  <a:cubicBezTo>
                    <a:pt x="508" y="60"/>
                    <a:pt x="508" y="60"/>
                    <a:pt x="509" y="60"/>
                  </a:cubicBezTo>
                  <a:cubicBezTo>
                    <a:pt x="512" y="59"/>
                    <a:pt x="515" y="59"/>
                    <a:pt x="517" y="58"/>
                  </a:cubicBezTo>
                  <a:cubicBezTo>
                    <a:pt x="518" y="58"/>
                    <a:pt x="518" y="58"/>
                    <a:pt x="518" y="58"/>
                  </a:cubicBezTo>
                  <a:cubicBezTo>
                    <a:pt x="519" y="57"/>
                    <a:pt x="520" y="56"/>
                    <a:pt x="519" y="55"/>
                  </a:cubicBezTo>
                  <a:cubicBezTo>
                    <a:pt x="518" y="54"/>
                    <a:pt x="518" y="54"/>
                    <a:pt x="520" y="50"/>
                  </a:cubicBezTo>
                  <a:cubicBezTo>
                    <a:pt x="519" y="50"/>
                    <a:pt x="512" y="45"/>
                    <a:pt x="497" y="49"/>
                  </a:cubicBezTo>
                  <a:cubicBezTo>
                    <a:pt x="496" y="47"/>
                    <a:pt x="499" y="46"/>
                    <a:pt x="498" y="45"/>
                  </a:cubicBezTo>
                  <a:cubicBezTo>
                    <a:pt x="497" y="44"/>
                    <a:pt x="497" y="44"/>
                    <a:pt x="496" y="45"/>
                  </a:cubicBezTo>
                  <a:cubicBezTo>
                    <a:pt x="495" y="45"/>
                    <a:pt x="495" y="45"/>
                    <a:pt x="495" y="45"/>
                  </a:cubicBezTo>
                  <a:cubicBezTo>
                    <a:pt x="494" y="45"/>
                    <a:pt x="494" y="44"/>
                    <a:pt x="493" y="44"/>
                  </a:cubicBezTo>
                  <a:cubicBezTo>
                    <a:pt x="492" y="44"/>
                    <a:pt x="491" y="46"/>
                    <a:pt x="489" y="45"/>
                  </a:cubicBezTo>
                  <a:cubicBezTo>
                    <a:pt x="490" y="44"/>
                    <a:pt x="495" y="41"/>
                    <a:pt x="495" y="41"/>
                  </a:cubicBezTo>
                  <a:cubicBezTo>
                    <a:pt x="495" y="40"/>
                    <a:pt x="494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5" y="38"/>
                    <a:pt x="495" y="38"/>
                    <a:pt x="503" y="37"/>
                  </a:cubicBezTo>
                  <a:cubicBezTo>
                    <a:pt x="504" y="36"/>
                    <a:pt x="505" y="35"/>
                    <a:pt x="505" y="34"/>
                  </a:cubicBezTo>
                  <a:cubicBezTo>
                    <a:pt x="505" y="34"/>
                    <a:pt x="505" y="34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2" y="33"/>
                    <a:pt x="502" y="3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497" y="33"/>
                    <a:pt x="497" y="33"/>
                    <a:pt x="496" y="33"/>
                  </a:cubicBezTo>
                  <a:close/>
                  <a:moveTo>
                    <a:pt x="498" y="26"/>
                  </a:moveTo>
                  <a:cubicBezTo>
                    <a:pt x="496" y="27"/>
                    <a:pt x="494" y="29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2"/>
                    <a:pt x="494" y="32"/>
                  </a:cubicBezTo>
                  <a:cubicBezTo>
                    <a:pt x="496" y="32"/>
                    <a:pt x="498" y="31"/>
                    <a:pt x="500" y="30"/>
                  </a:cubicBezTo>
                  <a:cubicBezTo>
                    <a:pt x="501" y="30"/>
                    <a:pt x="501" y="30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7"/>
                    <a:pt x="503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1" y="26"/>
                    <a:pt x="501" y="26"/>
                  </a:cubicBezTo>
                  <a:cubicBezTo>
                    <a:pt x="500" y="25"/>
                    <a:pt x="498" y="26"/>
                    <a:pt x="498" y="26"/>
                  </a:cubicBezTo>
                  <a:close/>
                  <a:moveTo>
                    <a:pt x="602" y="104"/>
                  </a:moveTo>
                  <a:cubicBezTo>
                    <a:pt x="602" y="104"/>
                    <a:pt x="602" y="103"/>
                    <a:pt x="603" y="103"/>
                  </a:cubicBezTo>
                  <a:cubicBezTo>
                    <a:pt x="603" y="103"/>
                    <a:pt x="604" y="102"/>
                    <a:pt x="604" y="101"/>
                  </a:cubicBezTo>
                  <a:cubicBezTo>
                    <a:pt x="604" y="101"/>
                    <a:pt x="604" y="101"/>
                    <a:pt x="603" y="101"/>
                  </a:cubicBezTo>
                  <a:cubicBezTo>
                    <a:pt x="602" y="101"/>
                    <a:pt x="601" y="102"/>
                    <a:pt x="601" y="102"/>
                  </a:cubicBezTo>
                  <a:cubicBezTo>
                    <a:pt x="600" y="103"/>
                    <a:pt x="600" y="103"/>
                    <a:pt x="601" y="103"/>
                  </a:cubicBezTo>
                  <a:cubicBezTo>
                    <a:pt x="601" y="103"/>
                    <a:pt x="601" y="104"/>
                    <a:pt x="602" y="104"/>
                  </a:cubicBezTo>
                  <a:close/>
                  <a:moveTo>
                    <a:pt x="608" y="98"/>
                  </a:moveTo>
                  <a:cubicBezTo>
                    <a:pt x="607" y="99"/>
                    <a:pt x="607" y="99"/>
                    <a:pt x="607" y="100"/>
                  </a:cubicBezTo>
                  <a:cubicBezTo>
                    <a:pt x="607" y="100"/>
                    <a:pt x="608" y="100"/>
                    <a:pt x="609" y="99"/>
                  </a:cubicBezTo>
                  <a:cubicBezTo>
                    <a:pt x="609" y="99"/>
                    <a:pt x="609" y="98"/>
                    <a:pt x="608" y="98"/>
                  </a:cubicBezTo>
                  <a:cubicBezTo>
                    <a:pt x="608" y="98"/>
                    <a:pt x="608" y="98"/>
                    <a:pt x="608" y="98"/>
                  </a:cubicBezTo>
                  <a:close/>
                  <a:moveTo>
                    <a:pt x="442" y="27"/>
                  </a:moveTo>
                  <a:cubicBezTo>
                    <a:pt x="446" y="27"/>
                    <a:pt x="446" y="27"/>
                    <a:pt x="448" y="27"/>
                  </a:cubicBezTo>
                  <a:cubicBezTo>
                    <a:pt x="448" y="28"/>
                    <a:pt x="447" y="28"/>
                    <a:pt x="447" y="29"/>
                  </a:cubicBezTo>
                  <a:cubicBezTo>
                    <a:pt x="451" y="30"/>
                    <a:pt x="451" y="30"/>
                    <a:pt x="463" y="25"/>
                  </a:cubicBezTo>
                  <a:cubicBezTo>
                    <a:pt x="468" y="24"/>
                    <a:pt x="469" y="22"/>
                    <a:pt x="469" y="22"/>
                  </a:cubicBezTo>
                  <a:cubicBezTo>
                    <a:pt x="469" y="22"/>
                    <a:pt x="469" y="22"/>
                    <a:pt x="469" y="22"/>
                  </a:cubicBezTo>
                  <a:cubicBezTo>
                    <a:pt x="468" y="22"/>
                    <a:pt x="467" y="23"/>
                    <a:pt x="462" y="25"/>
                  </a:cubicBezTo>
                  <a:cubicBezTo>
                    <a:pt x="466" y="21"/>
                    <a:pt x="466" y="21"/>
                    <a:pt x="470" y="20"/>
                  </a:cubicBezTo>
                  <a:cubicBezTo>
                    <a:pt x="481" y="16"/>
                    <a:pt x="481" y="16"/>
                    <a:pt x="482" y="15"/>
                  </a:cubicBezTo>
                  <a:cubicBezTo>
                    <a:pt x="482" y="15"/>
                    <a:pt x="482" y="15"/>
                    <a:pt x="482" y="15"/>
                  </a:cubicBezTo>
                  <a:cubicBezTo>
                    <a:pt x="480" y="16"/>
                    <a:pt x="478" y="16"/>
                    <a:pt x="472" y="17"/>
                  </a:cubicBezTo>
                  <a:cubicBezTo>
                    <a:pt x="466" y="21"/>
                    <a:pt x="460" y="23"/>
                    <a:pt x="457" y="23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1"/>
                    <a:pt x="458" y="21"/>
                    <a:pt x="462" y="19"/>
                  </a:cubicBezTo>
                  <a:cubicBezTo>
                    <a:pt x="466" y="17"/>
                    <a:pt x="466" y="17"/>
                    <a:pt x="467" y="17"/>
                  </a:cubicBezTo>
                  <a:cubicBezTo>
                    <a:pt x="467" y="17"/>
                    <a:pt x="466" y="17"/>
                    <a:pt x="465" y="17"/>
                  </a:cubicBezTo>
                  <a:cubicBezTo>
                    <a:pt x="467" y="15"/>
                    <a:pt x="470" y="15"/>
                    <a:pt x="472" y="14"/>
                  </a:cubicBezTo>
                  <a:cubicBezTo>
                    <a:pt x="472" y="14"/>
                    <a:pt x="472" y="14"/>
                    <a:pt x="471" y="14"/>
                  </a:cubicBezTo>
                  <a:cubicBezTo>
                    <a:pt x="470" y="14"/>
                    <a:pt x="465" y="13"/>
                    <a:pt x="458" y="18"/>
                  </a:cubicBezTo>
                  <a:cubicBezTo>
                    <a:pt x="457" y="18"/>
                    <a:pt x="457" y="18"/>
                    <a:pt x="456" y="18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8"/>
                    <a:pt x="456" y="17"/>
                    <a:pt x="456" y="17"/>
                  </a:cubicBezTo>
                  <a:cubicBezTo>
                    <a:pt x="456" y="17"/>
                    <a:pt x="456" y="17"/>
                    <a:pt x="452" y="18"/>
                  </a:cubicBezTo>
                  <a:cubicBezTo>
                    <a:pt x="451" y="18"/>
                    <a:pt x="451" y="18"/>
                    <a:pt x="451" y="18"/>
                  </a:cubicBezTo>
                  <a:cubicBezTo>
                    <a:pt x="448" y="20"/>
                    <a:pt x="447" y="20"/>
                    <a:pt x="447" y="20"/>
                  </a:cubicBezTo>
                  <a:cubicBezTo>
                    <a:pt x="447" y="20"/>
                    <a:pt x="447" y="20"/>
                    <a:pt x="447" y="21"/>
                  </a:cubicBezTo>
                  <a:cubicBezTo>
                    <a:pt x="447" y="20"/>
                    <a:pt x="448" y="20"/>
                    <a:pt x="448" y="20"/>
                  </a:cubicBezTo>
                  <a:cubicBezTo>
                    <a:pt x="448" y="21"/>
                    <a:pt x="447" y="21"/>
                    <a:pt x="446" y="22"/>
                  </a:cubicBezTo>
                  <a:cubicBezTo>
                    <a:pt x="448" y="22"/>
                    <a:pt x="449" y="22"/>
                    <a:pt x="451" y="22"/>
                  </a:cubicBezTo>
                  <a:cubicBezTo>
                    <a:pt x="451" y="22"/>
                    <a:pt x="451" y="23"/>
                    <a:pt x="451" y="24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45" y="25"/>
                    <a:pt x="445" y="25"/>
                    <a:pt x="444" y="25"/>
                  </a:cubicBezTo>
                  <a:cubicBezTo>
                    <a:pt x="444" y="24"/>
                    <a:pt x="440" y="25"/>
                    <a:pt x="440" y="25"/>
                  </a:cubicBezTo>
                  <a:cubicBezTo>
                    <a:pt x="437" y="26"/>
                    <a:pt x="435" y="27"/>
                    <a:pt x="434" y="28"/>
                  </a:cubicBezTo>
                  <a:cubicBezTo>
                    <a:pt x="435" y="29"/>
                    <a:pt x="435" y="29"/>
                    <a:pt x="442" y="27"/>
                  </a:cubicBezTo>
                  <a:close/>
                  <a:moveTo>
                    <a:pt x="605" y="119"/>
                  </a:moveTo>
                  <a:cubicBezTo>
                    <a:pt x="605" y="119"/>
                    <a:pt x="605" y="118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9"/>
                    <a:pt x="603" y="119"/>
                  </a:cubicBezTo>
                  <a:cubicBezTo>
                    <a:pt x="603" y="119"/>
                    <a:pt x="602" y="119"/>
                    <a:pt x="602" y="119"/>
                  </a:cubicBezTo>
                  <a:cubicBezTo>
                    <a:pt x="601" y="120"/>
                    <a:pt x="601" y="121"/>
                    <a:pt x="601" y="121"/>
                  </a:cubicBezTo>
                  <a:cubicBezTo>
                    <a:pt x="601" y="121"/>
                    <a:pt x="601" y="121"/>
                    <a:pt x="601" y="121"/>
                  </a:cubicBezTo>
                  <a:cubicBezTo>
                    <a:pt x="603" y="121"/>
                    <a:pt x="604" y="120"/>
                    <a:pt x="605" y="119"/>
                  </a:cubicBezTo>
                  <a:close/>
                  <a:moveTo>
                    <a:pt x="610" y="80"/>
                  </a:moveTo>
                  <a:cubicBezTo>
                    <a:pt x="610" y="80"/>
                    <a:pt x="610" y="80"/>
                    <a:pt x="611" y="79"/>
                  </a:cubicBezTo>
                  <a:cubicBezTo>
                    <a:pt x="612" y="79"/>
                    <a:pt x="612" y="78"/>
                    <a:pt x="612" y="77"/>
                  </a:cubicBezTo>
                  <a:cubicBezTo>
                    <a:pt x="612" y="77"/>
                    <a:pt x="612" y="77"/>
                    <a:pt x="612" y="77"/>
                  </a:cubicBezTo>
                  <a:cubicBezTo>
                    <a:pt x="610" y="78"/>
                    <a:pt x="609" y="79"/>
                    <a:pt x="609" y="79"/>
                  </a:cubicBezTo>
                  <a:cubicBezTo>
                    <a:pt x="609" y="79"/>
                    <a:pt x="608" y="79"/>
                    <a:pt x="609" y="80"/>
                  </a:cubicBezTo>
                  <a:cubicBezTo>
                    <a:pt x="609" y="80"/>
                    <a:pt x="610" y="80"/>
                    <a:pt x="610" y="80"/>
                  </a:cubicBezTo>
                  <a:close/>
                  <a:moveTo>
                    <a:pt x="465" y="12"/>
                  </a:moveTo>
                  <a:cubicBezTo>
                    <a:pt x="481" y="8"/>
                    <a:pt x="481" y="8"/>
                    <a:pt x="481" y="8"/>
                  </a:cubicBezTo>
                  <a:cubicBezTo>
                    <a:pt x="480" y="9"/>
                    <a:pt x="480" y="9"/>
                    <a:pt x="480" y="9"/>
                  </a:cubicBezTo>
                  <a:cubicBezTo>
                    <a:pt x="477" y="10"/>
                    <a:pt x="474" y="11"/>
                    <a:pt x="471" y="12"/>
                  </a:cubicBezTo>
                  <a:cubicBezTo>
                    <a:pt x="471" y="12"/>
                    <a:pt x="471" y="12"/>
                    <a:pt x="470" y="12"/>
                  </a:cubicBezTo>
                  <a:cubicBezTo>
                    <a:pt x="471" y="12"/>
                    <a:pt x="471" y="12"/>
                    <a:pt x="472" y="12"/>
                  </a:cubicBezTo>
                  <a:cubicBezTo>
                    <a:pt x="477" y="10"/>
                    <a:pt x="477" y="10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88" y="8"/>
                    <a:pt x="488" y="8"/>
                    <a:pt x="489" y="8"/>
                  </a:cubicBezTo>
                  <a:cubicBezTo>
                    <a:pt x="490" y="8"/>
                    <a:pt x="493" y="6"/>
                    <a:pt x="49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493" y="6"/>
                    <a:pt x="493" y="6"/>
                    <a:pt x="490" y="6"/>
                  </a:cubicBezTo>
                  <a:cubicBezTo>
                    <a:pt x="490" y="6"/>
                    <a:pt x="490" y="6"/>
                    <a:pt x="490" y="6"/>
                  </a:cubicBezTo>
                  <a:cubicBezTo>
                    <a:pt x="491" y="6"/>
                    <a:pt x="491" y="6"/>
                    <a:pt x="490" y="6"/>
                  </a:cubicBezTo>
                  <a:cubicBezTo>
                    <a:pt x="490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86" y="5"/>
                    <a:pt x="467" y="11"/>
                    <a:pt x="466" y="11"/>
                  </a:cubicBezTo>
                  <a:cubicBezTo>
                    <a:pt x="467" y="11"/>
                    <a:pt x="468" y="11"/>
                    <a:pt x="469" y="11"/>
                  </a:cubicBezTo>
                  <a:cubicBezTo>
                    <a:pt x="462" y="13"/>
                    <a:pt x="462" y="13"/>
                    <a:pt x="462" y="13"/>
                  </a:cubicBezTo>
                  <a:cubicBezTo>
                    <a:pt x="463" y="13"/>
                    <a:pt x="465" y="12"/>
                    <a:pt x="465" y="12"/>
                  </a:cubicBezTo>
                  <a:close/>
                  <a:moveTo>
                    <a:pt x="359" y="92"/>
                  </a:moveTo>
                  <a:cubicBezTo>
                    <a:pt x="359" y="92"/>
                    <a:pt x="359" y="92"/>
                    <a:pt x="359" y="93"/>
                  </a:cubicBezTo>
                  <a:cubicBezTo>
                    <a:pt x="359" y="93"/>
                    <a:pt x="359" y="94"/>
                    <a:pt x="359" y="94"/>
                  </a:cubicBezTo>
                  <a:cubicBezTo>
                    <a:pt x="361" y="95"/>
                    <a:pt x="366" y="93"/>
                    <a:pt x="366" y="93"/>
                  </a:cubicBezTo>
                  <a:cubicBezTo>
                    <a:pt x="367" y="93"/>
                    <a:pt x="367" y="93"/>
                    <a:pt x="367" y="93"/>
                  </a:cubicBezTo>
                  <a:cubicBezTo>
                    <a:pt x="368" y="92"/>
                    <a:pt x="368" y="91"/>
                    <a:pt x="369" y="90"/>
                  </a:cubicBezTo>
                  <a:cubicBezTo>
                    <a:pt x="370" y="89"/>
                    <a:pt x="371" y="89"/>
                    <a:pt x="372" y="87"/>
                  </a:cubicBezTo>
                  <a:cubicBezTo>
                    <a:pt x="373" y="87"/>
                    <a:pt x="376" y="82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5" y="81"/>
                    <a:pt x="375" y="81"/>
                    <a:pt x="372" y="82"/>
                  </a:cubicBezTo>
                  <a:cubicBezTo>
                    <a:pt x="368" y="84"/>
                    <a:pt x="368" y="84"/>
                    <a:pt x="367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2" y="85"/>
                    <a:pt x="361" y="86"/>
                    <a:pt x="360" y="86"/>
                  </a:cubicBezTo>
                  <a:cubicBezTo>
                    <a:pt x="359" y="87"/>
                    <a:pt x="360" y="88"/>
                    <a:pt x="360" y="89"/>
                  </a:cubicBezTo>
                  <a:cubicBezTo>
                    <a:pt x="360" y="90"/>
                    <a:pt x="359" y="91"/>
                    <a:pt x="359" y="92"/>
                  </a:cubicBezTo>
                  <a:close/>
                  <a:moveTo>
                    <a:pt x="433" y="139"/>
                  </a:moveTo>
                  <a:cubicBezTo>
                    <a:pt x="435" y="138"/>
                    <a:pt x="435" y="138"/>
                    <a:pt x="441" y="133"/>
                  </a:cubicBezTo>
                  <a:cubicBezTo>
                    <a:pt x="444" y="131"/>
                    <a:pt x="441" y="129"/>
                    <a:pt x="441" y="129"/>
                  </a:cubicBezTo>
                  <a:cubicBezTo>
                    <a:pt x="440" y="129"/>
                    <a:pt x="440" y="129"/>
                    <a:pt x="440" y="129"/>
                  </a:cubicBezTo>
                  <a:cubicBezTo>
                    <a:pt x="435" y="128"/>
                    <a:pt x="434" y="128"/>
                    <a:pt x="428" y="132"/>
                  </a:cubicBezTo>
                  <a:cubicBezTo>
                    <a:pt x="422" y="135"/>
                    <a:pt x="423" y="138"/>
                    <a:pt x="423" y="138"/>
                  </a:cubicBezTo>
                  <a:cubicBezTo>
                    <a:pt x="425" y="140"/>
                    <a:pt x="429" y="140"/>
                    <a:pt x="433" y="139"/>
                  </a:cubicBezTo>
                  <a:close/>
                  <a:moveTo>
                    <a:pt x="351" y="57"/>
                  </a:moveTo>
                  <a:cubicBezTo>
                    <a:pt x="357" y="54"/>
                    <a:pt x="357" y="54"/>
                    <a:pt x="359" y="53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52" y="57"/>
                    <a:pt x="353" y="57"/>
                    <a:pt x="354" y="56"/>
                  </a:cubicBezTo>
                  <a:cubicBezTo>
                    <a:pt x="358" y="54"/>
                    <a:pt x="363" y="51"/>
                    <a:pt x="367" y="49"/>
                  </a:cubicBezTo>
                  <a:cubicBezTo>
                    <a:pt x="358" y="54"/>
                    <a:pt x="354" y="56"/>
                    <a:pt x="351" y="57"/>
                  </a:cubicBezTo>
                  <a:close/>
                  <a:moveTo>
                    <a:pt x="1217" y="602"/>
                  </a:moveTo>
                  <a:cubicBezTo>
                    <a:pt x="1221" y="603"/>
                    <a:pt x="1221" y="603"/>
                    <a:pt x="1221" y="604"/>
                  </a:cubicBezTo>
                  <a:cubicBezTo>
                    <a:pt x="1221" y="603"/>
                    <a:pt x="1221" y="603"/>
                    <a:pt x="1221" y="602"/>
                  </a:cubicBezTo>
                  <a:cubicBezTo>
                    <a:pt x="1223" y="602"/>
                    <a:pt x="1224" y="602"/>
                    <a:pt x="1225" y="600"/>
                  </a:cubicBezTo>
                  <a:cubicBezTo>
                    <a:pt x="1227" y="599"/>
                    <a:pt x="1227" y="599"/>
                    <a:pt x="1228" y="599"/>
                  </a:cubicBezTo>
                  <a:cubicBezTo>
                    <a:pt x="1228" y="598"/>
                    <a:pt x="1227" y="598"/>
                    <a:pt x="1227" y="597"/>
                  </a:cubicBezTo>
                  <a:cubicBezTo>
                    <a:pt x="1228" y="595"/>
                    <a:pt x="1229" y="594"/>
                    <a:pt x="1230" y="592"/>
                  </a:cubicBezTo>
                  <a:cubicBezTo>
                    <a:pt x="1230" y="592"/>
                    <a:pt x="1231" y="591"/>
                    <a:pt x="1231" y="591"/>
                  </a:cubicBezTo>
                  <a:cubicBezTo>
                    <a:pt x="1230" y="591"/>
                    <a:pt x="1230" y="592"/>
                    <a:pt x="1230" y="592"/>
                  </a:cubicBezTo>
                  <a:cubicBezTo>
                    <a:pt x="1226" y="594"/>
                    <a:pt x="1224" y="595"/>
                    <a:pt x="1224" y="595"/>
                  </a:cubicBezTo>
                  <a:cubicBezTo>
                    <a:pt x="1224" y="595"/>
                    <a:pt x="1223" y="595"/>
                    <a:pt x="1223" y="595"/>
                  </a:cubicBezTo>
                  <a:cubicBezTo>
                    <a:pt x="1222" y="594"/>
                    <a:pt x="1221" y="594"/>
                    <a:pt x="1220" y="594"/>
                  </a:cubicBezTo>
                  <a:cubicBezTo>
                    <a:pt x="1220" y="595"/>
                    <a:pt x="1220" y="595"/>
                    <a:pt x="1220" y="596"/>
                  </a:cubicBezTo>
                  <a:cubicBezTo>
                    <a:pt x="1219" y="597"/>
                    <a:pt x="1217" y="597"/>
                    <a:pt x="1216" y="598"/>
                  </a:cubicBezTo>
                  <a:cubicBezTo>
                    <a:pt x="1216" y="598"/>
                    <a:pt x="1216" y="598"/>
                    <a:pt x="1217" y="602"/>
                  </a:cubicBezTo>
                  <a:close/>
                  <a:moveTo>
                    <a:pt x="1005" y="497"/>
                  </a:moveTo>
                  <a:cubicBezTo>
                    <a:pt x="1005" y="498"/>
                    <a:pt x="1005" y="498"/>
                    <a:pt x="1006" y="498"/>
                  </a:cubicBezTo>
                  <a:cubicBezTo>
                    <a:pt x="1006" y="499"/>
                    <a:pt x="1005" y="499"/>
                    <a:pt x="1005" y="499"/>
                  </a:cubicBezTo>
                  <a:cubicBezTo>
                    <a:pt x="1005" y="500"/>
                    <a:pt x="1005" y="500"/>
                    <a:pt x="1007" y="502"/>
                  </a:cubicBezTo>
                  <a:cubicBezTo>
                    <a:pt x="1006" y="502"/>
                    <a:pt x="1006" y="502"/>
                    <a:pt x="1006" y="502"/>
                  </a:cubicBezTo>
                  <a:cubicBezTo>
                    <a:pt x="1006" y="503"/>
                    <a:pt x="1006" y="503"/>
                    <a:pt x="1008" y="503"/>
                  </a:cubicBezTo>
                  <a:cubicBezTo>
                    <a:pt x="1008" y="503"/>
                    <a:pt x="1008" y="503"/>
                    <a:pt x="1008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06" y="505"/>
                    <a:pt x="1006" y="505"/>
                    <a:pt x="1006" y="505"/>
                  </a:cubicBezTo>
                  <a:cubicBezTo>
                    <a:pt x="1007" y="505"/>
                    <a:pt x="1008" y="505"/>
                    <a:pt x="1008" y="506"/>
                  </a:cubicBezTo>
                  <a:cubicBezTo>
                    <a:pt x="1008" y="506"/>
                    <a:pt x="1008" y="507"/>
                    <a:pt x="1007" y="507"/>
                  </a:cubicBezTo>
                  <a:cubicBezTo>
                    <a:pt x="1009" y="508"/>
                    <a:pt x="1009" y="508"/>
                    <a:pt x="1009" y="508"/>
                  </a:cubicBezTo>
                  <a:cubicBezTo>
                    <a:pt x="1009" y="508"/>
                    <a:pt x="1010" y="508"/>
                    <a:pt x="1010" y="508"/>
                  </a:cubicBezTo>
                  <a:cubicBezTo>
                    <a:pt x="1010" y="509"/>
                    <a:pt x="1011" y="509"/>
                    <a:pt x="1011" y="510"/>
                  </a:cubicBezTo>
                  <a:cubicBezTo>
                    <a:pt x="1012" y="510"/>
                    <a:pt x="1012" y="510"/>
                    <a:pt x="1012" y="510"/>
                  </a:cubicBezTo>
                  <a:cubicBezTo>
                    <a:pt x="1013" y="509"/>
                    <a:pt x="1014" y="506"/>
                    <a:pt x="1014" y="500"/>
                  </a:cubicBezTo>
                  <a:cubicBezTo>
                    <a:pt x="1014" y="497"/>
                    <a:pt x="1014" y="494"/>
                    <a:pt x="1014" y="492"/>
                  </a:cubicBezTo>
                  <a:cubicBezTo>
                    <a:pt x="1013" y="491"/>
                    <a:pt x="1013" y="491"/>
                    <a:pt x="1013" y="491"/>
                  </a:cubicBezTo>
                  <a:cubicBezTo>
                    <a:pt x="1012" y="491"/>
                    <a:pt x="1012" y="491"/>
                    <a:pt x="1012" y="491"/>
                  </a:cubicBezTo>
                  <a:cubicBezTo>
                    <a:pt x="1012" y="492"/>
                    <a:pt x="1012" y="493"/>
                    <a:pt x="1012" y="494"/>
                  </a:cubicBezTo>
                  <a:cubicBezTo>
                    <a:pt x="1010" y="495"/>
                    <a:pt x="1009" y="495"/>
                    <a:pt x="1007" y="496"/>
                  </a:cubicBezTo>
                  <a:cubicBezTo>
                    <a:pt x="1006" y="496"/>
                    <a:pt x="1006" y="497"/>
                    <a:pt x="1005" y="497"/>
                  </a:cubicBezTo>
                  <a:close/>
                  <a:moveTo>
                    <a:pt x="1013" y="512"/>
                  </a:moveTo>
                  <a:cubicBezTo>
                    <a:pt x="1013" y="512"/>
                    <a:pt x="1013" y="512"/>
                    <a:pt x="1012" y="513"/>
                  </a:cubicBezTo>
                  <a:cubicBezTo>
                    <a:pt x="1010" y="514"/>
                    <a:pt x="1009" y="514"/>
                    <a:pt x="1004" y="515"/>
                  </a:cubicBezTo>
                  <a:cubicBezTo>
                    <a:pt x="1002" y="515"/>
                    <a:pt x="1002" y="515"/>
                    <a:pt x="1002" y="515"/>
                  </a:cubicBezTo>
                  <a:cubicBezTo>
                    <a:pt x="1003" y="517"/>
                    <a:pt x="1004" y="519"/>
                    <a:pt x="1005" y="521"/>
                  </a:cubicBezTo>
                  <a:cubicBezTo>
                    <a:pt x="1006" y="523"/>
                    <a:pt x="1006" y="524"/>
                    <a:pt x="1005" y="527"/>
                  </a:cubicBezTo>
                  <a:cubicBezTo>
                    <a:pt x="1004" y="535"/>
                    <a:pt x="1004" y="535"/>
                    <a:pt x="1009" y="537"/>
                  </a:cubicBezTo>
                  <a:cubicBezTo>
                    <a:pt x="1011" y="535"/>
                    <a:pt x="1011" y="535"/>
                    <a:pt x="1011" y="535"/>
                  </a:cubicBezTo>
                  <a:cubicBezTo>
                    <a:pt x="1012" y="534"/>
                    <a:pt x="1012" y="534"/>
                    <a:pt x="1016" y="536"/>
                  </a:cubicBezTo>
                  <a:cubicBezTo>
                    <a:pt x="1018" y="531"/>
                    <a:pt x="1018" y="531"/>
                    <a:pt x="1017" y="526"/>
                  </a:cubicBezTo>
                  <a:cubicBezTo>
                    <a:pt x="1017" y="526"/>
                    <a:pt x="1017" y="525"/>
                    <a:pt x="1017" y="524"/>
                  </a:cubicBezTo>
                  <a:cubicBezTo>
                    <a:pt x="1017" y="523"/>
                    <a:pt x="1018" y="522"/>
                    <a:pt x="1018" y="521"/>
                  </a:cubicBezTo>
                  <a:cubicBezTo>
                    <a:pt x="1019" y="518"/>
                    <a:pt x="1015" y="514"/>
                    <a:pt x="1013" y="512"/>
                  </a:cubicBezTo>
                  <a:close/>
                  <a:moveTo>
                    <a:pt x="1075" y="553"/>
                  </a:moveTo>
                  <a:cubicBezTo>
                    <a:pt x="1073" y="553"/>
                    <a:pt x="1072" y="553"/>
                    <a:pt x="1070" y="554"/>
                  </a:cubicBezTo>
                  <a:cubicBezTo>
                    <a:pt x="1061" y="555"/>
                    <a:pt x="1058" y="554"/>
                    <a:pt x="1054" y="551"/>
                  </a:cubicBezTo>
                  <a:cubicBezTo>
                    <a:pt x="1053" y="551"/>
                    <a:pt x="1053" y="551"/>
                    <a:pt x="1052" y="551"/>
                  </a:cubicBezTo>
                  <a:cubicBezTo>
                    <a:pt x="1051" y="552"/>
                    <a:pt x="1048" y="552"/>
                    <a:pt x="1047" y="553"/>
                  </a:cubicBezTo>
                  <a:cubicBezTo>
                    <a:pt x="1046" y="553"/>
                    <a:pt x="1045" y="554"/>
                    <a:pt x="1045" y="555"/>
                  </a:cubicBezTo>
                  <a:cubicBezTo>
                    <a:pt x="1046" y="556"/>
                    <a:pt x="1046" y="556"/>
                    <a:pt x="1047" y="557"/>
                  </a:cubicBezTo>
                  <a:cubicBezTo>
                    <a:pt x="1048" y="558"/>
                    <a:pt x="1050" y="558"/>
                    <a:pt x="1052" y="559"/>
                  </a:cubicBezTo>
                  <a:cubicBezTo>
                    <a:pt x="1055" y="561"/>
                    <a:pt x="1059" y="564"/>
                    <a:pt x="1063" y="566"/>
                  </a:cubicBezTo>
                  <a:cubicBezTo>
                    <a:pt x="1066" y="568"/>
                    <a:pt x="1068" y="569"/>
                    <a:pt x="1070" y="570"/>
                  </a:cubicBezTo>
                  <a:cubicBezTo>
                    <a:pt x="1071" y="569"/>
                    <a:pt x="1072" y="567"/>
                    <a:pt x="1073" y="567"/>
                  </a:cubicBezTo>
                  <a:cubicBezTo>
                    <a:pt x="1073" y="565"/>
                    <a:pt x="1072" y="564"/>
                    <a:pt x="1072" y="563"/>
                  </a:cubicBezTo>
                  <a:cubicBezTo>
                    <a:pt x="1070" y="559"/>
                    <a:pt x="1074" y="557"/>
                    <a:pt x="1075" y="554"/>
                  </a:cubicBezTo>
                  <a:cubicBezTo>
                    <a:pt x="1075" y="554"/>
                    <a:pt x="1075" y="554"/>
                    <a:pt x="1075" y="553"/>
                  </a:cubicBezTo>
                  <a:close/>
                  <a:moveTo>
                    <a:pt x="355" y="165"/>
                  </a:moveTo>
                  <a:cubicBezTo>
                    <a:pt x="355" y="166"/>
                    <a:pt x="356" y="167"/>
                    <a:pt x="357" y="167"/>
                  </a:cubicBezTo>
                  <a:cubicBezTo>
                    <a:pt x="358" y="168"/>
                    <a:pt x="360" y="169"/>
                    <a:pt x="361" y="170"/>
                  </a:cubicBezTo>
                  <a:cubicBezTo>
                    <a:pt x="362" y="169"/>
                    <a:pt x="363" y="169"/>
                    <a:pt x="366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64" y="163"/>
                    <a:pt x="362" y="163"/>
                    <a:pt x="360" y="162"/>
                  </a:cubicBezTo>
                  <a:cubicBezTo>
                    <a:pt x="364" y="159"/>
                    <a:pt x="366" y="157"/>
                    <a:pt x="366" y="156"/>
                  </a:cubicBezTo>
                  <a:cubicBezTo>
                    <a:pt x="366" y="156"/>
                    <a:pt x="366" y="156"/>
                    <a:pt x="366" y="155"/>
                  </a:cubicBezTo>
                  <a:cubicBezTo>
                    <a:pt x="366" y="154"/>
                    <a:pt x="364" y="153"/>
                    <a:pt x="364" y="151"/>
                  </a:cubicBezTo>
                  <a:cubicBezTo>
                    <a:pt x="363" y="149"/>
                    <a:pt x="365" y="146"/>
                    <a:pt x="364" y="143"/>
                  </a:cubicBezTo>
                  <a:cubicBezTo>
                    <a:pt x="363" y="144"/>
                    <a:pt x="362" y="145"/>
                    <a:pt x="360" y="145"/>
                  </a:cubicBezTo>
                  <a:cubicBezTo>
                    <a:pt x="360" y="145"/>
                    <a:pt x="360" y="145"/>
                    <a:pt x="360" y="142"/>
                  </a:cubicBezTo>
                  <a:cubicBezTo>
                    <a:pt x="361" y="142"/>
                    <a:pt x="362" y="141"/>
                    <a:pt x="363" y="140"/>
                  </a:cubicBezTo>
                  <a:cubicBezTo>
                    <a:pt x="363" y="139"/>
                    <a:pt x="364" y="138"/>
                    <a:pt x="364" y="137"/>
                  </a:cubicBezTo>
                  <a:cubicBezTo>
                    <a:pt x="363" y="137"/>
                    <a:pt x="362" y="138"/>
                    <a:pt x="361" y="138"/>
                  </a:cubicBezTo>
                  <a:cubicBezTo>
                    <a:pt x="355" y="142"/>
                    <a:pt x="346" y="147"/>
                    <a:pt x="344" y="151"/>
                  </a:cubicBezTo>
                  <a:cubicBezTo>
                    <a:pt x="343" y="151"/>
                    <a:pt x="342" y="153"/>
                    <a:pt x="342" y="153"/>
                  </a:cubicBezTo>
                  <a:cubicBezTo>
                    <a:pt x="341" y="153"/>
                    <a:pt x="341" y="153"/>
                    <a:pt x="340" y="153"/>
                  </a:cubicBezTo>
                  <a:cubicBezTo>
                    <a:pt x="339" y="154"/>
                    <a:pt x="335" y="154"/>
                    <a:pt x="332" y="156"/>
                  </a:cubicBezTo>
                  <a:cubicBezTo>
                    <a:pt x="332" y="156"/>
                    <a:pt x="331" y="156"/>
                    <a:pt x="331" y="157"/>
                  </a:cubicBezTo>
                  <a:cubicBezTo>
                    <a:pt x="331" y="157"/>
                    <a:pt x="330" y="157"/>
                    <a:pt x="330" y="157"/>
                  </a:cubicBezTo>
                  <a:cubicBezTo>
                    <a:pt x="333" y="157"/>
                    <a:pt x="335" y="158"/>
                    <a:pt x="339" y="158"/>
                  </a:cubicBezTo>
                  <a:cubicBezTo>
                    <a:pt x="338" y="160"/>
                    <a:pt x="337" y="161"/>
                    <a:pt x="334" y="164"/>
                  </a:cubicBezTo>
                  <a:cubicBezTo>
                    <a:pt x="335" y="164"/>
                    <a:pt x="336" y="164"/>
                    <a:pt x="337" y="164"/>
                  </a:cubicBezTo>
                  <a:cubicBezTo>
                    <a:pt x="340" y="164"/>
                    <a:pt x="343" y="162"/>
                    <a:pt x="345" y="162"/>
                  </a:cubicBezTo>
                  <a:cubicBezTo>
                    <a:pt x="347" y="162"/>
                    <a:pt x="349" y="162"/>
                    <a:pt x="350" y="162"/>
                  </a:cubicBezTo>
                  <a:cubicBezTo>
                    <a:pt x="353" y="159"/>
                    <a:pt x="353" y="159"/>
                    <a:pt x="355" y="158"/>
                  </a:cubicBezTo>
                  <a:cubicBezTo>
                    <a:pt x="356" y="159"/>
                    <a:pt x="357" y="159"/>
                    <a:pt x="357" y="160"/>
                  </a:cubicBezTo>
                  <a:cubicBezTo>
                    <a:pt x="357" y="162"/>
                    <a:pt x="355" y="163"/>
                    <a:pt x="355" y="165"/>
                  </a:cubicBezTo>
                  <a:close/>
                  <a:moveTo>
                    <a:pt x="1354" y="570"/>
                  </a:moveTo>
                  <a:cubicBezTo>
                    <a:pt x="1342" y="501"/>
                    <a:pt x="1341" y="498"/>
                    <a:pt x="1331" y="465"/>
                  </a:cubicBezTo>
                  <a:cubicBezTo>
                    <a:pt x="1327" y="454"/>
                    <a:pt x="1327" y="454"/>
                    <a:pt x="1327" y="454"/>
                  </a:cubicBezTo>
                  <a:cubicBezTo>
                    <a:pt x="1325" y="446"/>
                    <a:pt x="1325" y="446"/>
                    <a:pt x="1325" y="446"/>
                  </a:cubicBezTo>
                  <a:cubicBezTo>
                    <a:pt x="1324" y="443"/>
                    <a:pt x="1323" y="440"/>
                    <a:pt x="1322" y="438"/>
                  </a:cubicBezTo>
                  <a:cubicBezTo>
                    <a:pt x="1313" y="414"/>
                    <a:pt x="1304" y="391"/>
                    <a:pt x="1293" y="368"/>
                  </a:cubicBezTo>
                  <a:cubicBezTo>
                    <a:pt x="1292" y="367"/>
                    <a:pt x="1292" y="366"/>
                    <a:pt x="1291" y="365"/>
                  </a:cubicBezTo>
                  <a:cubicBezTo>
                    <a:pt x="1291" y="364"/>
                    <a:pt x="1290" y="363"/>
                    <a:pt x="1290" y="362"/>
                  </a:cubicBezTo>
                  <a:cubicBezTo>
                    <a:pt x="1283" y="348"/>
                    <a:pt x="1276" y="335"/>
                    <a:pt x="1268" y="322"/>
                  </a:cubicBezTo>
                  <a:cubicBezTo>
                    <a:pt x="1256" y="300"/>
                    <a:pt x="1251" y="293"/>
                    <a:pt x="1237" y="273"/>
                  </a:cubicBezTo>
                  <a:cubicBezTo>
                    <a:pt x="1196" y="218"/>
                    <a:pt x="1195" y="217"/>
                    <a:pt x="1169" y="189"/>
                  </a:cubicBezTo>
                  <a:cubicBezTo>
                    <a:pt x="1163" y="183"/>
                    <a:pt x="1156" y="177"/>
                    <a:pt x="1149" y="170"/>
                  </a:cubicBezTo>
                  <a:cubicBezTo>
                    <a:pt x="1150" y="172"/>
                    <a:pt x="1152" y="174"/>
                    <a:pt x="1154" y="176"/>
                  </a:cubicBezTo>
                  <a:cubicBezTo>
                    <a:pt x="1133" y="156"/>
                    <a:pt x="1100" y="130"/>
                    <a:pt x="1095" y="125"/>
                  </a:cubicBezTo>
                  <a:cubicBezTo>
                    <a:pt x="1094" y="126"/>
                    <a:pt x="1094" y="126"/>
                    <a:pt x="1094" y="127"/>
                  </a:cubicBezTo>
                  <a:cubicBezTo>
                    <a:pt x="1097" y="129"/>
                    <a:pt x="1153" y="179"/>
                    <a:pt x="1156" y="182"/>
                  </a:cubicBezTo>
                  <a:cubicBezTo>
                    <a:pt x="1146" y="175"/>
                    <a:pt x="1142" y="172"/>
                    <a:pt x="1134" y="168"/>
                  </a:cubicBezTo>
                  <a:cubicBezTo>
                    <a:pt x="1133" y="169"/>
                    <a:pt x="1133" y="170"/>
                    <a:pt x="1133" y="171"/>
                  </a:cubicBezTo>
                  <a:cubicBezTo>
                    <a:pt x="1133" y="171"/>
                    <a:pt x="1134" y="172"/>
                    <a:pt x="1134" y="172"/>
                  </a:cubicBezTo>
                  <a:cubicBezTo>
                    <a:pt x="1136" y="174"/>
                    <a:pt x="1136" y="174"/>
                    <a:pt x="1147" y="186"/>
                  </a:cubicBezTo>
                  <a:cubicBezTo>
                    <a:pt x="1146" y="185"/>
                    <a:pt x="1146" y="185"/>
                    <a:pt x="1142" y="181"/>
                  </a:cubicBezTo>
                  <a:cubicBezTo>
                    <a:pt x="1141" y="183"/>
                    <a:pt x="1142" y="185"/>
                    <a:pt x="1143" y="186"/>
                  </a:cubicBezTo>
                  <a:cubicBezTo>
                    <a:pt x="1142" y="186"/>
                    <a:pt x="1141" y="185"/>
                    <a:pt x="1140" y="185"/>
                  </a:cubicBezTo>
                  <a:cubicBezTo>
                    <a:pt x="1140" y="186"/>
                    <a:pt x="1140" y="187"/>
                    <a:pt x="1140" y="188"/>
                  </a:cubicBezTo>
                  <a:cubicBezTo>
                    <a:pt x="1141" y="189"/>
                    <a:pt x="1142" y="191"/>
                    <a:pt x="1143" y="192"/>
                  </a:cubicBezTo>
                  <a:cubicBezTo>
                    <a:pt x="1141" y="192"/>
                    <a:pt x="1141" y="192"/>
                    <a:pt x="1133" y="184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6"/>
                    <a:pt x="1135" y="188"/>
                    <a:pt x="1136" y="190"/>
                  </a:cubicBezTo>
                  <a:cubicBezTo>
                    <a:pt x="1135" y="189"/>
                    <a:pt x="1134" y="189"/>
                    <a:pt x="1134" y="188"/>
                  </a:cubicBezTo>
                  <a:cubicBezTo>
                    <a:pt x="1134" y="194"/>
                    <a:pt x="1134" y="194"/>
                    <a:pt x="1140" y="210"/>
                  </a:cubicBezTo>
                  <a:cubicBezTo>
                    <a:pt x="1140" y="211"/>
                    <a:pt x="1138" y="211"/>
                    <a:pt x="1138" y="211"/>
                  </a:cubicBezTo>
                  <a:cubicBezTo>
                    <a:pt x="1135" y="210"/>
                    <a:pt x="1128" y="207"/>
                    <a:pt x="1126" y="201"/>
                  </a:cubicBezTo>
                  <a:cubicBezTo>
                    <a:pt x="1127" y="201"/>
                    <a:pt x="1128" y="200"/>
                    <a:pt x="1128" y="200"/>
                  </a:cubicBezTo>
                  <a:cubicBezTo>
                    <a:pt x="1125" y="195"/>
                    <a:pt x="1121" y="192"/>
                    <a:pt x="1118" y="191"/>
                  </a:cubicBezTo>
                  <a:cubicBezTo>
                    <a:pt x="1117" y="191"/>
                    <a:pt x="1115" y="191"/>
                    <a:pt x="1113" y="191"/>
                  </a:cubicBezTo>
                  <a:cubicBezTo>
                    <a:pt x="1117" y="196"/>
                    <a:pt x="1122" y="200"/>
                    <a:pt x="1125" y="206"/>
                  </a:cubicBezTo>
                  <a:cubicBezTo>
                    <a:pt x="1131" y="210"/>
                    <a:pt x="1131" y="210"/>
                    <a:pt x="1138" y="221"/>
                  </a:cubicBezTo>
                  <a:cubicBezTo>
                    <a:pt x="1138" y="221"/>
                    <a:pt x="1138" y="221"/>
                    <a:pt x="1138" y="221"/>
                  </a:cubicBezTo>
                  <a:cubicBezTo>
                    <a:pt x="1136" y="220"/>
                    <a:pt x="1133" y="218"/>
                    <a:pt x="1130" y="217"/>
                  </a:cubicBezTo>
                  <a:cubicBezTo>
                    <a:pt x="1130" y="224"/>
                    <a:pt x="1130" y="224"/>
                    <a:pt x="1140" y="241"/>
                  </a:cubicBezTo>
                  <a:cubicBezTo>
                    <a:pt x="1129" y="238"/>
                    <a:pt x="1129" y="238"/>
                    <a:pt x="1122" y="234"/>
                  </a:cubicBezTo>
                  <a:cubicBezTo>
                    <a:pt x="1122" y="243"/>
                    <a:pt x="1131" y="243"/>
                    <a:pt x="1135" y="248"/>
                  </a:cubicBezTo>
                  <a:cubicBezTo>
                    <a:pt x="1135" y="248"/>
                    <a:pt x="1134" y="249"/>
                    <a:pt x="1134" y="250"/>
                  </a:cubicBezTo>
                  <a:cubicBezTo>
                    <a:pt x="1112" y="245"/>
                    <a:pt x="1103" y="224"/>
                    <a:pt x="1087" y="211"/>
                  </a:cubicBezTo>
                  <a:cubicBezTo>
                    <a:pt x="1099" y="211"/>
                    <a:pt x="1107" y="223"/>
                    <a:pt x="1119" y="222"/>
                  </a:cubicBezTo>
                  <a:cubicBezTo>
                    <a:pt x="1126" y="222"/>
                    <a:pt x="1122" y="212"/>
                    <a:pt x="1119" y="209"/>
                  </a:cubicBezTo>
                  <a:cubicBezTo>
                    <a:pt x="1103" y="191"/>
                    <a:pt x="1077" y="191"/>
                    <a:pt x="1059" y="175"/>
                  </a:cubicBezTo>
                  <a:cubicBezTo>
                    <a:pt x="1053" y="178"/>
                    <a:pt x="1048" y="174"/>
                    <a:pt x="1043" y="171"/>
                  </a:cubicBezTo>
                  <a:cubicBezTo>
                    <a:pt x="1044" y="171"/>
                    <a:pt x="1046" y="171"/>
                    <a:pt x="1048" y="171"/>
                  </a:cubicBezTo>
                  <a:cubicBezTo>
                    <a:pt x="1048" y="170"/>
                    <a:pt x="1049" y="169"/>
                    <a:pt x="1049" y="169"/>
                  </a:cubicBezTo>
                  <a:cubicBezTo>
                    <a:pt x="1048" y="168"/>
                    <a:pt x="1048" y="168"/>
                    <a:pt x="1036" y="161"/>
                  </a:cubicBezTo>
                  <a:cubicBezTo>
                    <a:pt x="1036" y="163"/>
                    <a:pt x="1037" y="165"/>
                    <a:pt x="1038" y="167"/>
                  </a:cubicBezTo>
                  <a:cubicBezTo>
                    <a:pt x="1035" y="165"/>
                    <a:pt x="1034" y="161"/>
                    <a:pt x="1031" y="160"/>
                  </a:cubicBezTo>
                  <a:cubicBezTo>
                    <a:pt x="1031" y="161"/>
                    <a:pt x="1031" y="163"/>
                    <a:pt x="1031" y="165"/>
                  </a:cubicBezTo>
                  <a:cubicBezTo>
                    <a:pt x="1030" y="164"/>
                    <a:pt x="1028" y="163"/>
                    <a:pt x="1027" y="161"/>
                  </a:cubicBezTo>
                  <a:cubicBezTo>
                    <a:pt x="1026" y="165"/>
                    <a:pt x="1026" y="165"/>
                    <a:pt x="1028" y="170"/>
                  </a:cubicBezTo>
                  <a:cubicBezTo>
                    <a:pt x="1027" y="170"/>
                    <a:pt x="1027" y="170"/>
                    <a:pt x="1027" y="170"/>
                  </a:cubicBezTo>
                  <a:cubicBezTo>
                    <a:pt x="1025" y="167"/>
                    <a:pt x="1024" y="163"/>
                    <a:pt x="1022" y="161"/>
                  </a:cubicBezTo>
                  <a:cubicBezTo>
                    <a:pt x="1021" y="161"/>
                    <a:pt x="1020" y="161"/>
                    <a:pt x="1020" y="161"/>
                  </a:cubicBezTo>
                  <a:cubicBezTo>
                    <a:pt x="1019" y="163"/>
                    <a:pt x="1019" y="165"/>
                    <a:pt x="1018" y="166"/>
                  </a:cubicBezTo>
                  <a:cubicBezTo>
                    <a:pt x="1018" y="167"/>
                    <a:pt x="1019" y="170"/>
                    <a:pt x="1019" y="171"/>
                  </a:cubicBezTo>
                  <a:cubicBezTo>
                    <a:pt x="1018" y="171"/>
                    <a:pt x="1016" y="169"/>
                    <a:pt x="1015" y="168"/>
                  </a:cubicBezTo>
                  <a:cubicBezTo>
                    <a:pt x="1014" y="169"/>
                    <a:pt x="1014" y="170"/>
                    <a:pt x="1014" y="171"/>
                  </a:cubicBezTo>
                  <a:cubicBezTo>
                    <a:pt x="1014" y="171"/>
                    <a:pt x="1014" y="172"/>
                    <a:pt x="1015" y="173"/>
                  </a:cubicBezTo>
                  <a:cubicBezTo>
                    <a:pt x="1011" y="170"/>
                    <a:pt x="1011" y="170"/>
                    <a:pt x="1010" y="170"/>
                  </a:cubicBezTo>
                  <a:cubicBezTo>
                    <a:pt x="1010" y="173"/>
                    <a:pt x="1010" y="175"/>
                    <a:pt x="1010" y="178"/>
                  </a:cubicBezTo>
                  <a:cubicBezTo>
                    <a:pt x="1009" y="176"/>
                    <a:pt x="1008" y="174"/>
                    <a:pt x="1007" y="173"/>
                  </a:cubicBezTo>
                  <a:cubicBezTo>
                    <a:pt x="1007" y="173"/>
                    <a:pt x="1007" y="173"/>
                    <a:pt x="1007" y="173"/>
                  </a:cubicBezTo>
                  <a:cubicBezTo>
                    <a:pt x="1007" y="174"/>
                    <a:pt x="1007" y="177"/>
                    <a:pt x="1007" y="179"/>
                  </a:cubicBezTo>
                  <a:cubicBezTo>
                    <a:pt x="1005" y="179"/>
                    <a:pt x="1005" y="179"/>
                    <a:pt x="1000" y="177"/>
                  </a:cubicBezTo>
                  <a:cubicBezTo>
                    <a:pt x="1000" y="178"/>
                    <a:pt x="1000" y="179"/>
                    <a:pt x="1000" y="180"/>
                  </a:cubicBezTo>
                  <a:cubicBezTo>
                    <a:pt x="1000" y="181"/>
                    <a:pt x="999" y="181"/>
                    <a:pt x="998" y="181"/>
                  </a:cubicBezTo>
                  <a:cubicBezTo>
                    <a:pt x="998" y="183"/>
                    <a:pt x="998" y="185"/>
                    <a:pt x="997" y="186"/>
                  </a:cubicBezTo>
                  <a:cubicBezTo>
                    <a:pt x="998" y="186"/>
                    <a:pt x="999" y="187"/>
                    <a:pt x="999" y="188"/>
                  </a:cubicBezTo>
                  <a:cubicBezTo>
                    <a:pt x="1000" y="188"/>
                    <a:pt x="1000" y="188"/>
                    <a:pt x="1000" y="188"/>
                  </a:cubicBezTo>
                  <a:cubicBezTo>
                    <a:pt x="999" y="188"/>
                    <a:pt x="998" y="189"/>
                    <a:pt x="997" y="189"/>
                  </a:cubicBezTo>
                  <a:cubicBezTo>
                    <a:pt x="999" y="191"/>
                    <a:pt x="999" y="193"/>
                    <a:pt x="999" y="194"/>
                  </a:cubicBezTo>
                  <a:cubicBezTo>
                    <a:pt x="998" y="194"/>
                    <a:pt x="997" y="193"/>
                    <a:pt x="997" y="193"/>
                  </a:cubicBezTo>
                  <a:cubicBezTo>
                    <a:pt x="996" y="192"/>
                    <a:pt x="996" y="192"/>
                    <a:pt x="996" y="192"/>
                  </a:cubicBezTo>
                  <a:cubicBezTo>
                    <a:pt x="996" y="193"/>
                    <a:pt x="995" y="193"/>
                    <a:pt x="995" y="194"/>
                  </a:cubicBezTo>
                  <a:cubicBezTo>
                    <a:pt x="995" y="195"/>
                    <a:pt x="996" y="196"/>
                    <a:pt x="996" y="196"/>
                  </a:cubicBezTo>
                  <a:cubicBezTo>
                    <a:pt x="996" y="197"/>
                    <a:pt x="997" y="197"/>
                    <a:pt x="997" y="197"/>
                  </a:cubicBezTo>
                  <a:cubicBezTo>
                    <a:pt x="996" y="198"/>
                    <a:pt x="995" y="198"/>
                    <a:pt x="995" y="198"/>
                  </a:cubicBezTo>
                  <a:cubicBezTo>
                    <a:pt x="994" y="198"/>
                    <a:pt x="993" y="198"/>
                    <a:pt x="993" y="198"/>
                  </a:cubicBezTo>
                  <a:cubicBezTo>
                    <a:pt x="992" y="198"/>
                    <a:pt x="992" y="199"/>
                    <a:pt x="991" y="200"/>
                  </a:cubicBezTo>
                  <a:cubicBezTo>
                    <a:pt x="992" y="200"/>
                    <a:pt x="993" y="201"/>
                    <a:pt x="993" y="202"/>
                  </a:cubicBezTo>
                  <a:cubicBezTo>
                    <a:pt x="992" y="203"/>
                    <a:pt x="990" y="203"/>
                    <a:pt x="989" y="205"/>
                  </a:cubicBezTo>
                  <a:cubicBezTo>
                    <a:pt x="989" y="205"/>
                    <a:pt x="990" y="206"/>
                    <a:pt x="990" y="206"/>
                  </a:cubicBezTo>
                  <a:cubicBezTo>
                    <a:pt x="991" y="207"/>
                    <a:pt x="991" y="208"/>
                    <a:pt x="991" y="208"/>
                  </a:cubicBezTo>
                  <a:cubicBezTo>
                    <a:pt x="990" y="208"/>
                    <a:pt x="989" y="208"/>
                    <a:pt x="989" y="207"/>
                  </a:cubicBezTo>
                  <a:cubicBezTo>
                    <a:pt x="988" y="208"/>
                    <a:pt x="988" y="209"/>
                    <a:pt x="987" y="209"/>
                  </a:cubicBezTo>
                  <a:cubicBezTo>
                    <a:pt x="988" y="211"/>
                    <a:pt x="990" y="212"/>
                    <a:pt x="991" y="213"/>
                  </a:cubicBezTo>
                  <a:cubicBezTo>
                    <a:pt x="991" y="214"/>
                    <a:pt x="991" y="214"/>
                    <a:pt x="991" y="214"/>
                  </a:cubicBezTo>
                  <a:cubicBezTo>
                    <a:pt x="991" y="214"/>
                    <a:pt x="990" y="214"/>
                    <a:pt x="989" y="214"/>
                  </a:cubicBezTo>
                  <a:cubicBezTo>
                    <a:pt x="989" y="215"/>
                    <a:pt x="989" y="215"/>
                    <a:pt x="990" y="216"/>
                  </a:cubicBezTo>
                  <a:cubicBezTo>
                    <a:pt x="989" y="216"/>
                    <a:pt x="988" y="217"/>
                    <a:pt x="987" y="217"/>
                  </a:cubicBezTo>
                  <a:cubicBezTo>
                    <a:pt x="987" y="221"/>
                    <a:pt x="987" y="221"/>
                    <a:pt x="989" y="224"/>
                  </a:cubicBezTo>
                  <a:cubicBezTo>
                    <a:pt x="988" y="225"/>
                    <a:pt x="985" y="227"/>
                    <a:pt x="985" y="232"/>
                  </a:cubicBezTo>
                  <a:cubicBezTo>
                    <a:pt x="986" y="233"/>
                    <a:pt x="986" y="233"/>
                    <a:pt x="986" y="233"/>
                  </a:cubicBezTo>
                  <a:cubicBezTo>
                    <a:pt x="977" y="233"/>
                    <a:pt x="979" y="242"/>
                    <a:pt x="974" y="246"/>
                  </a:cubicBezTo>
                  <a:cubicBezTo>
                    <a:pt x="974" y="245"/>
                    <a:pt x="973" y="245"/>
                    <a:pt x="973" y="245"/>
                  </a:cubicBezTo>
                  <a:cubicBezTo>
                    <a:pt x="972" y="245"/>
                    <a:pt x="971" y="245"/>
                    <a:pt x="970" y="245"/>
                  </a:cubicBezTo>
                  <a:cubicBezTo>
                    <a:pt x="969" y="249"/>
                    <a:pt x="968" y="250"/>
                    <a:pt x="964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0" y="249"/>
                  </a:cubicBezTo>
                  <a:cubicBezTo>
                    <a:pt x="960" y="249"/>
                    <a:pt x="960" y="249"/>
                    <a:pt x="960" y="249"/>
                  </a:cubicBezTo>
                  <a:cubicBezTo>
                    <a:pt x="961" y="251"/>
                    <a:pt x="963" y="252"/>
                    <a:pt x="964" y="253"/>
                  </a:cubicBezTo>
                  <a:cubicBezTo>
                    <a:pt x="963" y="253"/>
                    <a:pt x="961" y="253"/>
                    <a:pt x="959" y="253"/>
                  </a:cubicBezTo>
                  <a:cubicBezTo>
                    <a:pt x="959" y="253"/>
                    <a:pt x="959" y="253"/>
                    <a:pt x="951" y="257"/>
                  </a:cubicBezTo>
                  <a:cubicBezTo>
                    <a:pt x="951" y="258"/>
                    <a:pt x="953" y="260"/>
                    <a:pt x="954" y="261"/>
                  </a:cubicBezTo>
                  <a:cubicBezTo>
                    <a:pt x="954" y="261"/>
                    <a:pt x="954" y="261"/>
                    <a:pt x="954" y="261"/>
                  </a:cubicBezTo>
                  <a:cubicBezTo>
                    <a:pt x="953" y="261"/>
                    <a:pt x="951" y="261"/>
                    <a:pt x="949" y="261"/>
                  </a:cubicBezTo>
                  <a:cubicBezTo>
                    <a:pt x="950" y="265"/>
                    <a:pt x="950" y="265"/>
                    <a:pt x="953" y="270"/>
                  </a:cubicBezTo>
                  <a:cubicBezTo>
                    <a:pt x="952" y="271"/>
                    <a:pt x="952" y="271"/>
                    <a:pt x="951" y="272"/>
                  </a:cubicBezTo>
                  <a:cubicBezTo>
                    <a:pt x="951" y="273"/>
                    <a:pt x="951" y="274"/>
                    <a:pt x="951" y="275"/>
                  </a:cubicBezTo>
                  <a:cubicBezTo>
                    <a:pt x="952" y="275"/>
                    <a:pt x="954" y="276"/>
                    <a:pt x="955" y="277"/>
                  </a:cubicBezTo>
                  <a:cubicBezTo>
                    <a:pt x="955" y="277"/>
                    <a:pt x="954" y="278"/>
                    <a:pt x="954" y="278"/>
                  </a:cubicBezTo>
                  <a:cubicBezTo>
                    <a:pt x="954" y="279"/>
                    <a:pt x="954" y="280"/>
                    <a:pt x="954" y="281"/>
                  </a:cubicBezTo>
                  <a:cubicBezTo>
                    <a:pt x="955" y="281"/>
                    <a:pt x="957" y="281"/>
                    <a:pt x="959" y="281"/>
                  </a:cubicBezTo>
                  <a:cubicBezTo>
                    <a:pt x="958" y="282"/>
                    <a:pt x="958" y="284"/>
                    <a:pt x="957" y="285"/>
                  </a:cubicBezTo>
                  <a:cubicBezTo>
                    <a:pt x="958" y="286"/>
                    <a:pt x="958" y="286"/>
                    <a:pt x="958" y="286"/>
                  </a:cubicBezTo>
                  <a:cubicBezTo>
                    <a:pt x="959" y="286"/>
                    <a:pt x="960" y="286"/>
                    <a:pt x="961" y="286"/>
                  </a:cubicBezTo>
                  <a:cubicBezTo>
                    <a:pt x="960" y="286"/>
                    <a:pt x="959" y="287"/>
                    <a:pt x="959" y="287"/>
                  </a:cubicBezTo>
                  <a:cubicBezTo>
                    <a:pt x="957" y="287"/>
                    <a:pt x="957" y="288"/>
                    <a:pt x="957" y="288"/>
                  </a:cubicBezTo>
                  <a:cubicBezTo>
                    <a:pt x="957" y="288"/>
                    <a:pt x="957" y="288"/>
                    <a:pt x="957" y="288"/>
                  </a:cubicBezTo>
                  <a:cubicBezTo>
                    <a:pt x="956" y="286"/>
                    <a:pt x="956" y="286"/>
                    <a:pt x="956" y="286"/>
                  </a:cubicBezTo>
                  <a:cubicBezTo>
                    <a:pt x="955" y="287"/>
                    <a:pt x="955" y="288"/>
                    <a:pt x="954" y="288"/>
                  </a:cubicBezTo>
                  <a:cubicBezTo>
                    <a:pt x="955" y="289"/>
                    <a:pt x="955" y="291"/>
                    <a:pt x="956" y="292"/>
                  </a:cubicBezTo>
                  <a:cubicBezTo>
                    <a:pt x="956" y="291"/>
                    <a:pt x="956" y="291"/>
                    <a:pt x="956" y="291"/>
                  </a:cubicBezTo>
                  <a:cubicBezTo>
                    <a:pt x="957" y="292"/>
                    <a:pt x="957" y="292"/>
                    <a:pt x="957" y="292"/>
                  </a:cubicBezTo>
                  <a:cubicBezTo>
                    <a:pt x="958" y="292"/>
                    <a:pt x="959" y="291"/>
                    <a:pt x="959" y="291"/>
                  </a:cubicBezTo>
                  <a:cubicBezTo>
                    <a:pt x="960" y="291"/>
                    <a:pt x="960" y="291"/>
                    <a:pt x="960" y="291"/>
                  </a:cubicBezTo>
                  <a:cubicBezTo>
                    <a:pt x="961" y="291"/>
                    <a:pt x="962" y="290"/>
                    <a:pt x="962" y="289"/>
                  </a:cubicBezTo>
                  <a:cubicBezTo>
                    <a:pt x="962" y="290"/>
                    <a:pt x="961" y="291"/>
                    <a:pt x="961" y="291"/>
                  </a:cubicBezTo>
                  <a:cubicBezTo>
                    <a:pt x="962" y="292"/>
                    <a:pt x="962" y="292"/>
                    <a:pt x="963" y="292"/>
                  </a:cubicBezTo>
                  <a:cubicBezTo>
                    <a:pt x="963" y="292"/>
                    <a:pt x="963" y="292"/>
                    <a:pt x="963" y="293"/>
                  </a:cubicBezTo>
                  <a:cubicBezTo>
                    <a:pt x="963" y="293"/>
                    <a:pt x="962" y="293"/>
                    <a:pt x="961" y="294"/>
                  </a:cubicBezTo>
                  <a:cubicBezTo>
                    <a:pt x="962" y="294"/>
                    <a:pt x="962" y="295"/>
                    <a:pt x="962" y="296"/>
                  </a:cubicBezTo>
                  <a:cubicBezTo>
                    <a:pt x="964" y="296"/>
                    <a:pt x="964" y="296"/>
                    <a:pt x="964" y="296"/>
                  </a:cubicBezTo>
                  <a:cubicBezTo>
                    <a:pt x="963" y="298"/>
                    <a:pt x="963" y="298"/>
                    <a:pt x="963" y="298"/>
                  </a:cubicBezTo>
                  <a:cubicBezTo>
                    <a:pt x="963" y="297"/>
                    <a:pt x="962" y="297"/>
                    <a:pt x="961" y="297"/>
                  </a:cubicBezTo>
                  <a:cubicBezTo>
                    <a:pt x="961" y="297"/>
                    <a:pt x="961" y="297"/>
                    <a:pt x="960" y="297"/>
                  </a:cubicBezTo>
                  <a:cubicBezTo>
                    <a:pt x="958" y="295"/>
                    <a:pt x="958" y="295"/>
                    <a:pt x="958" y="295"/>
                  </a:cubicBezTo>
                  <a:cubicBezTo>
                    <a:pt x="959" y="301"/>
                    <a:pt x="959" y="301"/>
                    <a:pt x="968" y="306"/>
                  </a:cubicBezTo>
                  <a:cubicBezTo>
                    <a:pt x="968" y="306"/>
                    <a:pt x="968" y="307"/>
                    <a:pt x="968" y="307"/>
                  </a:cubicBezTo>
                  <a:cubicBezTo>
                    <a:pt x="970" y="308"/>
                    <a:pt x="970" y="308"/>
                    <a:pt x="970" y="308"/>
                  </a:cubicBezTo>
                  <a:cubicBezTo>
                    <a:pt x="970" y="307"/>
                    <a:pt x="970" y="307"/>
                    <a:pt x="970" y="307"/>
                  </a:cubicBezTo>
                  <a:cubicBezTo>
                    <a:pt x="979" y="316"/>
                    <a:pt x="991" y="300"/>
                    <a:pt x="991" y="300"/>
                  </a:cubicBezTo>
                  <a:cubicBezTo>
                    <a:pt x="992" y="300"/>
                    <a:pt x="994" y="299"/>
                    <a:pt x="996" y="299"/>
                  </a:cubicBezTo>
                  <a:cubicBezTo>
                    <a:pt x="996" y="297"/>
                    <a:pt x="996" y="295"/>
                    <a:pt x="996" y="293"/>
                  </a:cubicBezTo>
                  <a:cubicBezTo>
                    <a:pt x="996" y="293"/>
                    <a:pt x="996" y="293"/>
                    <a:pt x="997" y="293"/>
                  </a:cubicBezTo>
                  <a:cubicBezTo>
                    <a:pt x="997" y="298"/>
                    <a:pt x="1001" y="299"/>
                    <a:pt x="1002" y="299"/>
                  </a:cubicBezTo>
                  <a:cubicBezTo>
                    <a:pt x="1003" y="306"/>
                    <a:pt x="1005" y="310"/>
                    <a:pt x="1010" y="311"/>
                  </a:cubicBezTo>
                  <a:cubicBezTo>
                    <a:pt x="1011" y="317"/>
                    <a:pt x="1011" y="319"/>
                    <a:pt x="1015" y="322"/>
                  </a:cubicBezTo>
                  <a:cubicBezTo>
                    <a:pt x="1018" y="327"/>
                    <a:pt x="1018" y="327"/>
                    <a:pt x="1024" y="332"/>
                  </a:cubicBezTo>
                  <a:cubicBezTo>
                    <a:pt x="1023" y="333"/>
                    <a:pt x="1022" y="335"/>
                    <a:pt x="1022" y="337"/>
                  </a:cubicBezTo>
                  <a:cubicBezTo>
                    <a:pt x="1024" y="340"/>
                    <a:pt x="1024" y="340"/>
                    <a:pt x="1027" y="343"/>
                  </a:cubicBezTo>
                  <a:cubicBezTo>
                    <a:pt x="1027" y="343"/>
                    <a:pt x="1027" y="344"/>
                    <a:pt x="1026" y="345"/>
                  </a:cubicBezTo>
                  <a:cubicBezTo>
                    <a:pt x="1027" y="346"/>
                    <a:pt x="1028" y="346"/>
                    <a:pt x="1028" y="347"/>
                  </a:cubicBezTo>
                  <a:cubicBezTo>
                    <a:pt x="1035" y="348"/>
                    <a:pt x="1035" y="347"/>
                    <a:pt x="1038" y="347"/>
                  </a:cubicBezTo>
                  <a:cubicBezTo>
                    <a:pt x="1037" y="345"/>
                    <a:pt x="1037" y="343"/>
                    <a:pt x="1037" y="342"/>
                  </a:cubicBezTo>
                  <a:cubicBezTo>
                    <a:pt x="1037" y="341"/>
                    <a:pt x="1043" y="336"/>
                    <a:pt x="1048" y="341"/>
                  </a:cubicBezTo>
                  <a:cubicBezTo>
                    <a:pt x="1050" y="334"/>
                    <a:pt x="1052" y="324"/>
                    <a:pt x="1048" y="321"/>
                  </a:cubicBezTo>
                  <a:cubicBezTo>
                    <a:pt x="1048" y="321"/>
                    <a:pt x="1048" y="321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8"/>
                  </a:cubicBezTo>
                  <a:cubicBezTo>
                    <a:pt x="1048" y="318"/>
                    <a:pt x="1048" y="318"/>
                    <a:pt x="1048" y="318"/>
                  </a:cubicBezTo>
                  <a:cubicBezTo>
                    <a:pt x="1048" y="318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5"/>
                    <a:pt x="1049" y="315"/>
                    <a:pt x="1045" y="310"/>
                  </a:cubicBezTo>
                  <a:cubicBezTo>
                    <a:pt x="1046" y="310"/>
                    <a:pt x="1048" y="309"/>
                    <a:pt x="1049" y="308"/>
                  </a:cubicBezTo>
                  <a:cubicBezTo>
                    <a:pt x="1050" y="308"/>
                    <a:pt x="1051" y="308"/>
                    <a:pt x="1051" y="308"/>
                  </a:cubicBezTo>
                  <a:cubicBezTo>
                    <a:pt x="1051" y="307"/>
                    <a:pt x="1051" y="306"/>
                    <a:pt x="1051" y="305"/>
                  </a:cubicBezTo>
                  <a:cubicBezTo>
                    <a:pt x="1052" y="304"/>
                    <a:pt x="1052" y="304"/>
                    <a:pt x="1052" y="304"/>
                  </a:cubicBezTo>
                  <a:cubicBezTo>
                    <a:pt x="1052" y="304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3" y="305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5" y="305"/>
                    <a:pt x="1055" y="303"/>
                    <a:pt x="1057" y="301"/>
                  </a:cubicBezTo>
                  <a:cubicBezTo>
                    <a:pt x="1057" y="301"/>
                    <a:pt x="1057" y="301"/>
                    <a:pt x="1057" y="301"/>
                  </a:cubicBezTo>
                  <a:cubicBezTo>
                    <a:pt x="1056" y="301"/>
                    <a:pt x="1056" y="301"/>
                    <a:pt x="1056" y="301"/>
                  </a:cubicBezTo>
                  <a:cubicBezTo>
                    <a:pt x="1056" y="301"/>
                    <a:pt x="1056" y="301"/>
                    <a:pt x="1056" y="302"/>
                  </a:cubicBezTo>
                  <a:cubicBezTo>
                    <a:pt x="1047" y="301"/>
                    <a:pt x="1047" y="301"/>
                    <a:pt x="1044" y="299"/>
                  </a:cubicBezTo>
                  <a:cubicBezTo>
                    <a:pt x="1041" y="299"/>
                    <a:pt x="1041" y="299"/>
                    <a:pt x="1041" y="299"/>
                  </a:cubicBezTo>
                  <a:cubicBezTo>
                    <a:pt x="1042" y="298"/>
                    <a:pt x="1042" y="298"/>
                    <a:pt x="1042" y="298"/>
                  </a:cubicBezTo>
                  <a:cubicBezTo>
                    <a:pt x="1056" y="299"/>
                    <a:pt x="1056" y="299"/>
                    <a:pt x="1056" y="299"/>
                  </a:cubicBezTo>
                  <a:cubicBezTo>
                    <a:pt x="1057" y="297"/>
                    <a:pt x="1057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9" y="297"/>
                  </a:cubicBezTo>
                  <a:cubicBezTo>
                    <a:pt x="1059" y="297"/>
                    <a:pt x="1059" y="297"/>
                    <a:pt x="1059" y="297"/>
                  </a:cubicBezTo>
                  <a:cubicBezTo>
                    <a:pt x="1057" y="294"/>
                    <a:pt x="1056" y="292"/>
                    <a:pt x="1042" y="284"/>
                  </a:cubicBezTo>
                  <a:cubicBezTo>
                    <a:pt x="1039" y="277"/>
                    <a:pt x="1035" y="264"/>
                    <a:pt x="1035" y="264"/>
                  </a:cubicBezTo>
                  <a:cubicBezTo>
                    <a:pt x="1036" y="264"/>
                    <a:pt x="1037" y="264"/>
                    <a:pt x="1037" y="264"/>
                  </a:cubicBezTo>
                  <a:cubicBezTo>
                    <a:pt x="1038" y="262"/>
                    <a:pt x="1037" y="260"/>
                    <a:pt x="1037" y="259"/>
                  </a:cubicBezTo>
                  <a:cubicBezTo>
                    <a:pt x="1037" y="258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40" y="256"/>
                    <a:pt x="1042" y="255"/>
                    <a:pt x="1042" y="252"/>
                  </a:cubicBezTo>
                  <a:cubicBezTo>
                    <a:pt x="1049" y="251"/>
                    <a:pt x="1050" y="243"/>
                    <a:pt x="1050" y="240"/>
                  </a:cubicBezTo>
                  <a:cubicBezTo>
                    <a:pt x="1048" y="239"/>
                    <a:pt x="1046" y="237"/>
                    <a:pt x="1045" y="236"/>
                  </a:cubicBezTo>
                  <a:cubicBezTo>
                    <a:pt x="1045" y="235"/>
                    <a:pt x="1046" y="234"/>
                    <a:pt x="1046" y="234"/>
                  </a:cubicBezTo>
                  <a:cubicBezTo>
                    <a:pt x="1046" y="232"/>
                    <a:pt x="1045" y="230"/>
                    <a:pt x="1044" y="229"/>
                  </a:cubicBezTo>
                  <a:cubicBezTo>
                    <a:pt x="1045" y="229"/>
                    <a:pt x="1046" y="228"/>
                    <a:pt x="1046" y="228"/>
                  </a:cubicBezTo>
                  <a:cubicBezTo>
                    <a:pt x="1046" y="226"/>
                    <a:pt x="1046" y="224"/>
                    <a:pt x="1046" y="223"/>
                  </a:cubicBezTo>
                  <a:cubicBezTo>
                    <a:pt x="1050" y="223"/>
                    <a:pt x="1065" y="231"/>
                    <a:pt x="1069" y="235"/>
                  </a:cubicBezTo>
                  <a:cubicBezTo>
                    <a:pt x="1066" y="237"/>
                    <a:pt x="1065" y="238"/>
                    <a:pt x="1063" y="251"/>
                  </a:cubicBezTo>
                  <a:cubicBezTo>
                    <a:pt x="1063" y="251"/>
                    <a:pt x="1063" y="251"/>
                    <a:pt x="1062" y="251"/>
                  </a:cubicBezTo>
                  <a:cubicBezTo>
                    <a:pt x="1061" y="249"/>
                    <a:pt x="1061" y="249"/>
                    <a:pt x="1061" y="249"/>
                  </a:cubicBezTo>
                  <a:cubicBezTo>
                    <a:pt x="1061" y="251"/>
                    <a:pt x="1061" y="253"/>
                    <a:pt x="1062" y="255"/>
                  </a:cubicBezTo>
                  <a:cubicBezTo>
                    <a:pt x="1061" y="255"/>
                    <a:pt x="1060" y="256"/>
                    <a:pt x="1059" y="256"/>
                  </a:cubicBezTo>
                  <a:cubicBezTo>
                    <a:pt x="1058" y="261"/>
                    <a:pt x="1058" y="261"/>
                    <a:pt x="1058" y="264"/>
                  </a:cubicBezTo>
                  <a:cubicBezTo>
                    <a:pt x="1069" y="271"/>
                    <a:pt x="1072" y="284"/>
                    <a:pt x="1079" y="294"/>
                  </a:cubicBezTo>
                  <a:cubicBezTo>
                    <a:pt x="1080" y="294"/>
                    <a:pt x="1081" y="294"/>
                    <a:pt x="1081" y="293"/>
                  </a:cubicBezTo>
                  <a:cubicBezTo>
                    <a:pt x="1085" y="299"/>
                    <a:pt x="1086" y="299"/>
                    <a:pt x="1089" y="298"/>
                  </a:cubicBezTo>
                  <a:cubicBezTo>
                    <a:pt x="1090" y="297"/>
                    <a:pt x="1090" y="298"/>
                    <a:pt x="1090" y="298"/>
                  </a:cubicBezTo>
                  <a:cubicBezTo>
                    <a:pt x="1092" y="298"/>
                    <a:pt x="1093" y="297"/>
                    <a:pt x="1094" y="296"/>
                  </a:cubicBezTo>
                  <a:cubicBezTo>
                    <a:pt x="1095" y="296"/>
                    <a:pt x="1095" y="296"/>
                    <a:pt x="1096" y="296"/>
                  </a:cubicBezTo>
                  <a:cubicBezTo>
                    <a:pt x="1097" y="296"/>
                    <a:pt x="1097" y="295"/>
                    <a:pt x="1098" y="295"/>
                  </a:cubicBezTo>
                  <a:cubicBezTo>
                    <a:pt x="1099" y="295"/>
                    <a:pt x="1100" y="295"/>
                    <a:pt x="1100" y="295"/>
                  </a:cubicBezTo>
                  <a:cubicBezTo>
                    <a:pt x="1101" y="295"/>
                    <a:pt x="1101" y="295"/>
                    <a:pt x="1101" y="295"/>
                  </a:cubicBezTo>
                  <a:cubicBezTo>
                    <a:pt x="1102" y="294"/>
                    <a:pt x="1103" y="292"/>
                    <a:pt x="1103" y="291"/>
                  </a:cubicBezTo>
                  <a:cubicBezTo>
                    <a:pt x="1102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5" y="293"/>
                    <a:pt x="1105" y="293"/>
                    <a:pt x="1113" y="290"/>
                  </a:cubicBezTo>
                  <a:cubicBezTo>
                    <a:pt x="1113" y="290"/>
                    <a:pt x="1113" y="290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5" y="295"/>
                    <a:pt x="1124" y="294"/>
                    <a:pt x="1126" y="300"/>
                  </a:cubicBezTo>
                  <a:cubicBezTo>
                    <a:pt x="1124" y="300"/>
                    <a:pt x="1122" y="299"/>
                    <a:pt x="1121" y="298"/>
                  </a:cubicBezTo>
                  <a:cubicBezTo>
                    <a:pt x="1121" y="299"/>
                    <a:pt x="1120" y="300"/>
                    <a:pt x="1120" y="300"/>
                  </a:cubicBezTo>
                  <a:cubicBezTo>
                    <a:pt x="1118" y="300"/>
                    <a:pt x="1117" y="300"/>
                    <a:pt x="1115" y="301"/>
                  </a:cubicBezTo>
                  <a:cubicBezTo>
                    <a:pt x="1116" y="302"/>
                    <a:pt x="1116" y="302"/>
                    <a:pt x="1116" y="302"/>
                  </a:cubicBezTo>
                  <a:cubicBezTo>
                    <a:pt x="1116" y="303"/>
                    <a:pt x="1117" y="303"/>
                    <a:pt x="1117" y="304"/>
                  </a:cubicBezTo>
                  <a:cubicBezTo>
                    <a:pt x="1117" y="304"/>
                    <a:pt x="1117" y="304"/>
                    <a:pt x="1117" y="305"/>
                  </a:cubicBezTo>
                  <a:cubicBezTo>
                    <a:pt x="1112" y="308"/>
                    <a:pt x="1107" y="302"/>
                    <a:pt x="1101" y="305"/>
                  </a:cubicBezTo>
                  <a:cubicBezTo>
                    <a:pt x="1100" y="304"/>
                    <a:pt x="1100" y="304"/>
                    <a:pt x="1099" y="304"/>
                  </a:cubicBezTo>
                  <a:cubicBezTo>
                    <a:pt x="1099" y="304"/>
                    <a:pt x="1098" y="305"/>
                    <a:pt x="1098" y="305"/>
                  </a:cubicBezTo>
                  <a:cubicBezTo>
                    <a:pt x="1095" y="305"/>
                    <a:pt x="1093" y="306"/>
                    <a:pt x="1091" y="307"/>
                  </a:cubicBezTo>
                  <a:cubicBezTo>
                    <a:pt x="1092" y="311"/>
                    <a:pt x="1095" y="314"/>
                    <a:pt x="1096" y="318"/>
                  </a:cubicBezTo>
                  <a:cubicBezTo>
                    <a:pt x="1097" y="318"/>
                    <a:pt x="1098" y="319"/>
                    <a:pt x="1098" y="319"/>
                  </a:cubicBezTo>
                  <a:cubicBezTo>
                    <a:pt x="1099" y="319"/>
                    <a:pt x="1100" y="318"/>
                    <a:pt x="1101" y="318"/>
                  </a:cubicBezTo>
                  <a:cubicBezTo>
                    <a:pt x="1101" y="318"/>
                    <a:pt x="1101" y="318"/>
                    <a:pt x="1102" y="319"/>
                  </a:cubicBezTo>
                  <a:cubicBezTo>
                    <a:pt x="1103" y="323"/>
                    <a:pt x="1105" y="334"/>
                    <a:pt x="1105" y="334"/>
                  </a:cubicBezTo>
                  <a:cubicBezTo>
                    <a:pt x="1103" y="335"/>
                    <a:pt x="1103" y="335"/>
                    <a:pt x="1093" y="327"/>
                  </a:cubicBezTo>
                  <a:cubicBezTo>
                    <a:pt x="1092" y="326"/>
                    <a:pt x="1092" y="326"/>
                    <a:pt x="1092" y="326"/>
                  </a:cubicBezTo>
                  <a:cubicBezTo>
                    <a:pt x="1090" y="326"/>
                    <a:pt x="1088" y="326"/>
                    <a:pt x="1086" y="327"/>
                  </a:cubicBezTo>
                  <a:cubicBezTo>
                    <a:pt x="1083" y="337"/>
                    <a:pt x="1093" y="345"/>
                    <a:pt x="1092" y="355"/>
                  </a:cubicBezTo>
                  <a:cubicBezTo>
                    <a:pt x="1092" y="355"/>
                    <a:pt x="1092" y="356"/>
                    <a:pt x="1093" y="357"/>
                  </a:cubicBezTo>
                  <a:cubicBezTo>
                    <a:pt x="1090" y="358"/>
                    <a:pt x="1090" y="358"/>
                    <a:pt x="1085" y="357"/>
                  </a:cubicBezTo>
                  <a:cubicBezTo>
                    <a:pt x="1084" y="358"/>
                    <a:pt x="1084" y="360"/>
                    <a:pt x="1084" y="362"/>
                  </a:cubicBezTo>
                  <a:cubicBezTo>
                    <a:pt x="1083" y="363"/>
                    <a:pt x="1082" y="364"/>
                    <a:pt x="1080" y="365"/>
                  </a:cubicBezTo>
                  <a:cubicBezTo>
                    <a:pt x="1074" y="365"/>
                    <a:pt x="1070" y="357"/>
                    <a:pt x="1063" y="360"/>
                  </a:cubicBezTo>
                  <a:cubicBezTo>
                    <a:pt x="1049" y="365"/>
                    <a:pt x="1049" y="365"/>
                    <a:pt x="1044" y="365"/>
                  </a:cubicBezTo>
                  <a:cubicBezTo>
                    <a:pt x="1044" y="366"/>
                    <a:pt x="1044" y="367"/>
                    <a:pt x="1044" y="368"/>
                  </a:cubicBezTo>
                  <a:cubicBezTo>
                    <a:pt x="1042" y="368"/>
                    <a:pt x="1042" y="368"/>
                    <a:pt x="1029" y="359"/>
                  </a:cubicBezTo>
                  <a:cubicBezTo>
                    <a:pt x="1023" y="360"/>
                    <a:pt x="1023" y="361"/>
                    <a:pt x="1019" y="363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6" y="364"/>
                    <a:pt x="1016" y="363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5" y="362"/>
                    <a:pt x="1014" y="362"/>
                    <a:pt x="1013" y="362"/>
                  </a:cubicBezTo>
                  <a:cubicBezTo>
                    <a:pt x="1013" y="362"/>
                    <a:pt x="1013" y="362"/>
                    <a:pt x="1013" y="362"/>
                  </a:cubicBezTo>
                  <a:cubicBezTo>
                    <a:pt x="1013" y="361"/>
                    <a:pt x="1014" y="360"/>
                    <a:pt x="1014" y="360"/>
                  </a:cubicBezTo>
                  <a:cubicBezTo>
                    <a:pt x="1014" y="359"/>
                    <a:pt x="1014" y="358"/>
                    <a:pt x="1014" y="358"/>
                  </a:cubicBezTo>
                  <a:cubicBezTo>
                    <a:pt x="999" y="358"/>
                    <a:pt x="1000" y="342"/>
                    <a:pt x="1000" y="341"/>
                  </a:cubicBezTo>
                  <a:cubicBezTo>
                    <a:pt x="1001" y="341"/>
                    <a:pt x="1002" y="341"/>
                    <a:pt x="1002" y="341"/>
                  </a:cubicBezTo>
                  <a:cubicBezTo>
                    <a:pt x="1003" y="339"/>
                    <a:pt x="1003" y="337"/>
                    <a:pt x="1003" y="335"/>
                  </a:cubicBezTo>
                  <a:cubicBezTo>
                    <a:pt x="1004" y="336"/>
                    <a:pt x="1006" y="335"/>
                    <a:pt x="1008" y="335"/>
                  </a:cubicBezTo>
                  <a:cubicBezTo>
                    <a:pt x="1008" y="334"/>
                    <a:pt x="1008" y="333"/>
                    <a:pt x="1008" y="332"/>
                  </a:cubicBezTo>
                  <a:cubicBezTo>
                    <a:pt x="1007" y="332"/>
                    <a:pt x="1005" y="331"/>
                    <a:pt x="1003" y="331"/>
                  </a:cubicBezTo>
                  <a:cubicBezTo>
                    <a:pt x="1003" y="329"/>
                    <a:pt x="1002" y="328"/>
                    <a:pt x="1002" y="326"/>
                  </a:cubicBezTo>
                  <a:cubicBezTo>
                    <a:pt x="999" y="325"/>
                    <a:pt x="999" y="325"/>
                    <a:pt x="994" y="325"/>
                  </a:cubicBezTo>
                  <a:cubicBezTo>
                    <a:pt x="994" y="326"/>
                    <a:pt x="995" y="328"/>
                    <a:pt x="995" y="329"/>
                  </a:cubicBezTo>
                  <a:cubicBezTo>
                    <a:pt x="994" y="329"/>
                    <a:pt x="993" y="328"/>
                    <a:pt x="993" y="328"/>
                  </a:cubicBezTo>
                  <a:cubicBezTo>
                    <a:pt x="990" y="330"/>
                    <a:pt x="990" y="330"/>
                    <a:pt x="986" y="329"/>
                  </a:cubicBezTo>
                  <a:cubicBezTo>
                    <a:pt x="986" y="331"/>
                    <a:pt x="986" y="331"/>
                    <a:pt x="988" y="337"/>
                  </a:cubicBezTo>
                  <a:cubicBezTo>
                    <a:pt x="988" y="338"/>
                    <a:pt x="987" y="339"/>
                    <a:pt x="987" y="340"/>
                  </a:cubicBezTo>
                  <a:cubicBezTo>
                    <a:pt x="987" y="340"/>
                    <a:pt x="988" y="341"/>
                    <a:pt x="988" y="342"/>
                  </a:cubicBezTo>
                  <a:cubicBezTo>
                    <a:pt x="989" y="341"/>
                    <a:pt x="989" y="341"/>
                    <a:pt x="989" y="341"/>
                  </a:cubicBezTo>
                  <a:cubicBezTo>
                    <a:pt x="993" y="344"/>
                    <a:pt x="992" y="350"/>
                    <a:pt x="995" y="353"/>
                  </a:cubicBezTo>
                  <a:cubicBezTo>
                    <a:pt x="995" y="354"/>
                    <a:pt x="995" y="355"/>
                    <a:pt x="995" y="356"/>
                  </a:cubicBezTo>
                  <a:cubicBezTo>
                    <a:pt x="995" y="357"/>
                    <a:pt x="996" y="358"/>
                    <a:pt x="997" y="359"/>
                  </a:cubicBezTo>
                  <a:cubicBezTo>
                    <a:pt x="996" y="360"/>
                    <a:pt x="996" y="360"/>
                    <a:pt x="996" y="360"/>
                  </a:cubicBezTo>
                  <a:cubicBezTo>
                    <a:pt x="996" y="361"/>
                    <a:pt x="996" y="361"/>
                    <a:pt x="996" y="361"/>
                  </a:cubicBezTo>
                  <a:cubicBezTo>
                    <a:pt x="997" y="361"/>
                    <a:pt x="998" y="362"/>
                    <a:pt x="998" y="362"/>
                  </a:cubicBezTo>
                  <a:cubicBezTo>
                    <a:pt x="997" y="362"/>
                    <a:pt x="995" y="362"/>
                    <a:pt x="994" y="361"/>
                  </a:cubicBezTo>
                  <a:cubicBezTo>
                    <a:pt x="994" y="363"/>
                    <a:pt x="992" y="365"/>
                    <a:pt x="992" y="367"/>
                  </a:cubicBezTo>
                  <a:cubicBezTo>
                    <a:pt x="991" y="367"/>
                    <a:pt x="991" y="367"/>
                    <a:pt x="991" y="367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990" y="366"/>
                    <a:pt x="990" y="365"/>
                    <a:pt x="990" y="364"/>
                  </a:cubicBezTo>
                  <a:cubicBezTo>
                    <a:pt x="986" y="362"/>
                    <a:pt x="986" y="362"/>
                    <a:pt x="981" y="363"/>
                  </a:cubicBezTo>
                  <a:cubicBezTo>
                    <a:pt x="981" y="365"/>
                    <a:pt x="982" y="367"/>
                    <a:pt x="983" y="368"/>
                  </a:cubicBezTo>
                  <a:cubicBezTo>
                    <a:pt x="983" y="368"/>
                    <a:pt x="982" y="368"/>
                    <a:pt x="982" y="368"/>
                  </a:cubicBezTo>
                  <a:cubicBezTo>
                    <a:pt x="978" y="364"/>
                    <a:pt x="977" y="363"/>
                    <a:pt x="968" y="366"/>
                  </a:cubicBezTo>
                  <a:cubicBezTo>
                    <a:pt x="968" y="367"/>
                    <a:pt x="967" y="369"/>
                    <a:pt x="967" y="370"/>
                  </a:cubicBezTo>
                  <a:cubicBezTo>
                    <a:pt x="968" y="370"/>
                    <a:pt x="969" y="371"/>
                    <a:pt x="970" y="371"/>
                  </a:cubicBezTo>
                  <a:cubicBezTo>
                    <a:pt x="970" y="372"/>
                    <a:pt x="971" y="374"/>
                    <a:pt x="972" y="375"/>
                  </a:cubicBezTo>
                  <a:cubicBezTo>
                    <a:pt x="971" y="376"/>
                    <a:pt x="970" y="376"/>
                    <a:pt x="970" y="377"/>
                  </a:cubicBezTo>
                  <a:cubicBezTo>
                    <a:pt x="968" y="377"/>
                    <a:pt x="966" y="376"/>
                    <a:pt x="965" y="376"/>
                  </a:cubicBezTo>
                  <a:cubicBezTo>
                    <a:pt x="965" y="375"/>
                    <a:pt x="966" y="373"/>
                    <a:pt x="967" y="372"/>
                  </a:cubicBezTo>
                  <a:cubicBezTo>
                    <a:pt x="966" y="370"/>
                    <a:pt x="964" y="369"/>
                    <a:pt x="962" y="369"/>
                  </a:cubicBezTo>
                  <a:cubicBezTo>
                    <a:pt x="959" y="373"/>
                    <a:pt x="958" y="378"/>
                    <a:pt x="954" y="381"/>
                  </a:cubicBezTo>
                  <a:cubicBezTo>
                    <a:pt x="954" y="382"/>
                    <a:pt x="954" y="383"/>
                    <a:pt x="954" y="384"/>
                  </a:cubicBezTo>
                  <a:cubicBezTo>
                    <a:pt x="953" y="384"/>
                    <a:pt x="953" y="385"/>
                    <a:pt x="952" y="386"/>
                  </a:cubicBezTo>
                  <a:cubicBezTo>
                    <a:pt x="949" y="385"/>
                    <a:pt x="947" y="384"/>
                    <a:pt x="935" y="389"/>
                  </a:cubicBezTo>
                  <a:cubicBezTo>
                    <a:pt x="934" y="397"/>
                    <a:pt x="925" y="397"/>
                    <a:pt x="921" y="403"/>
                  </a:cubicBezTo>
                  <a:cubicBezTo>
                    <a:pt x="921" y="403"/>
                    <a:pt x="920" y="404"/>
                    <a:pt x="920" y="405"/>
                  </a:cubicBezTo>
                  <a:cubicBezTo>
                    <a:pt x="911" y="403"/>
                    <a:pt x="911" y="403"/>
                    <a:pt x="910" y="403"/>
                  </a:cubicBezTo>
                  <a:cubicBezTo>
                    <a:pt x="909" y="402"/>
                    <a:pt x="908" y="400"/>
                    <a:pt x="908" y="398"/>
                  </a:cubicBezTo>
                  <a:cubicBezTo>
                    <a:pt x="907" y="398"/>
                    <a:pt x="905" y="398"/>
                    <a:pt x="904" y="398"/>
                  </a:cubicBezTo>
                  <a:cubicBezTo>
                    <a:pt x="903" y="399"/>
                    <a:pt x="903" y="400"/>
                    <a:pt x="902" y="400"/>
                  </a:cubicBezTo>
                  <a:cubicBezTo>
                    <a:pt x="903" y="402"/>
                    <a:pt x="903" y="402"/>
                    <a:pt x="906" y="410"/>
                  </a:cubicBezTo>
                  <a:cubicBezTo>
                    <a:pt x="905" y="410"/>
                    <a:pt x="904" y="411"/>
                    <a:pt x="904" y="411"/>
                  </a:cubicBezTo>
                  <a:cubicBezTo>
                    <a:pt x="902" y="410"/>
                    <a:pt x="902" y="410"/>
                    <a:pt x="902" y="409"/>
                  </a:cubicBezTo>
                  <a:cubicBezTo>
                    <a:pt x="897" y="410"/>
                    <a:pt x="892" y="406"/>
                    <a:pt x="886" y="406"/>
                  </a:cubicBezTo>
                  <a:cubicBezTo>
                    <a:pt x="886" y="406"/>
                    <a:pt x="886" y="406"/>
                    <a:pt x="886" y="407"/>
                  </a:cubicBezTo>
                  <a:cubicBezTo>
                    <a:pt x="884" y="407"/>
                    <a:pt x="883" y="407"/>
                    <a:pt x="882" y="406"/>
                  </a:cubicBezTo>
                  <a:cubicBezTo>
                    <a:pt x="877" y="407"/>
                    <a:pt x="877" y="407"/>
                    <a:pt x="874" y="408"/>
                  </a:cubicBezTo>
                  <a:cubicBezTo>
                    <a:pt x="876" y="409"/>
                    <a:pt x="877" y="411"/>
                    <a:pt x="878" y="413"/>
                  </a:cubicBezTo>
                  <a:cubicBezTo>
                    <a:pt x="878" y="413"/>
                    <a:pt x="878" y="413"/>
                    <a:pt x="878" y="413"/>
                  </a:cubicBezTo>
                  <a:cubicBezTo>
                    <a:pt x="878" y="413"/>
                    <a:pt x="877" y="413"/>
                    <a:pt x="876" y="413"/>
                  </a:cubicBezTo>
                  <a:cubicBezTo>
                    <a:pt x="877" y="414"/>
                    <a:pt x="877" y="415"/>
                    <a:pt x="878" y="416"/>
                  </a:cubicBezTo>
                  <a:cubicBezTo>
                    <a:pt x="884" y="417"/>
                    <a:pt x="890" y="421"/>
                    <a:pt x="896" y="423"/>
                  </a:cubicBezTo>
                  <a:cubicBezTo>
                    <a:pt x="896" y="423"/>
                    <a:pt x="896" y="424"/>
                    <a:pt x="896" y="425"/>
                  </a:cubicBezTo>
                  <a:cubicBezTo>
                    <a:pt x="897" y="426"/>
                    <a:pt x="899" y="427"/>
                    <a:pt x="900" y="428"/>
                  </a:cubicBezTo>
                  <a:cubicBezTo>
                    <a:pt x="899" y="436"/>
                    <a:pt x="912" y="437"/>
                    <a:pt x="908" y="445"/>
                  </a:cubicBezTo>
                  <a:cubicBezTo>
                    <a:pt x="909" y="447"/>
                    <a:pt x="911" y="449"/>
                    <a:pt x="912" y="452"/>
                  </a:cubicBezTo>
                  <a:cubicBezTo>
                    <a:pt x="912" y="452"/>
                    <a:pt x="911" y="452"/>
                    <a:pt x="911" y="452"/>
                  </a:cubicBezTo>
                  <a:cubicBezTo>
                    <a:pt x="910" y="451"/>
                    <a:pt x="910" y="449"/>
                    <a:pt x="909" y="448"/>
                  </a:cubicBezTo>
                  <a:cubicBezTo>
                    <a:pt x="909" y="448"/>
                    <a:pt x="909" y="448"/>
                    <a:pt x="909" y="448"/>
                  </a:cubicBezTo>
                  <a:cubicBezTo>
                    <a:pt x="908" y="449"/>
                    <a:pt x="908" y="450"/>
                    <a:pt x="908" y="451"/>
                  </a:cubicBezTo>
                  <a:cubicBezTo>
                    <a:pt x="907" y="454"/>
                    <a:pt x="907" y="455"/>
                    <a:pt x="907" y="458"/>
                  </a:cubicBezTo>
                  <a:cubicBezTo>
                    <a:pt x="907" y="458"/>
                    <a:pt x="908" y="457"/>
                    <a:pt x="908" y="457"/>
                  </a:cubicBezTo>
                  <a:cubicBezTo>
                    <a:pt x="909" y="458"/>
                    <a:pt x="909" y="458"/>
                    <a:pt x="909" y="458"/>
                  </a:cubicBezTo>
                  <a:cubicBezTo>
                    <a:pt x="907" y="459"/>
                    <a:pt x="907" y="459"/>
                    <a:pt x="907" y="459"/>
                  </a:cubicBezTo>
                  <a:cubicBezTo>
                    <a:pt x="905" y="466"/>
                    <a:pt x="904" y="469"/>
                    <a:pt x="902" y="472"/>
                  </a:cubicBezTo>
                  <a:cubicBezTo>
                    <a:pt x="899" y="472"/>
                    <a:pt x="899" y="472"/>
                    <a:pt x="889" y="468"/>
                  </a:cubicBezTo>
                  <a:cubicBezTo>
                    <a:pt x="885" y="470"/>
                    <a:pt x="883" y="470"/>
                    <a:pt x="859" y="461"/>
                  </a:cubicBezTo>
                  <a:cubicBezTo>
                    <a:pt x="859" y="461"/>
                    <a:pt x="859" y="461"/>
                    <a:pt x="859" y="461"/>
                  </a:cubicBezTo>
                  <a:cubicBezTo>
                    <a:pt x="851" y="462"/>
                    <a:pt x="844" y="458"/>
                    <a:pt x="836" y="459"/>
                  </a:cubicBezTo>
                  <a:cubicBezTo>
                    <a:pt x="836" y="460"/>
                    <a:pt x="835" y="461"/>
                    <a:pt x="835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27" y="461"/>
                    <a:pt x="827" y="461"/>
                    <a:pt x="824" y="463"/>
                  </a:cubicBezTo>
                  <a:cubicBezTo>
                    <a:pt x="824" y="464"/>
                    <a:pt x="824" y="465"/>
                    <a:pt x="824" y="465"/>
                  </a:cubicBezTo>
                  <a:cubicBezTo>
                    <a:pt x="838" y="478"/>
                    <a:pt x="819" y="504"/>
                    <a:pt x="818" y="505"/>
                  </a:cubicBezTo>
                  <a:cubicBezTo>
                    <a:pt x="818" y="509"/>
                    <a:pt x="817" y="509"/>
                    <a:pt x="816" y="512"/>
                  </a:cubicBezTo>
                  <a:cubicBezTo>
                    <a:pt x="816" y="512"/>
                    <a:pt x="817" y="513"/>
                    <a:pt x="817" y="513"/>
                  </a:cubicBezTo>
                  <a:cubicBezTo>
                    <a:pt x="819" y="513"/>
                    <a:pt x="819" y="513"/>
                    <a:pt x="822" y="511"/>
                  </a:cubicBezTo>
                  <a:cubicBezTo>
                    <a:pt x="822" y="512"/>
                    <a:pt x="822" y="512"/>
                    <a:pt x="822" y="513"/>
                  </a:cubicBezTo>
                  <a:cubicBezTo>
                    <a:pt x="822" y="513"/>
                    <a:pt x="821" y="514"/>
                    <a:pt x="820" y="514"/>
                  </a:cubicBezTo>
                  <a:cubicBezTo>
                    <a:pt x="818" y="514"/>
                    <a:pt x="818" y="514"/>
                    <a:pt x="818" y="514"/>
                  </a:cubicBezTo>
                  <a:cubicBezTo>
                    <a:pt x="818" y="515"/>
                    <a:pt x="818" y="515"/>
                    <a:pt x="818" y="516"/>
                  </a:cubicBezTo>
                  <a:cubicBezTo>
                    <a:pt x="820" y="516"/>
                    <a:pt x="822" y="516"/>
                    <a:pt x="823" y="516"/>
                  </a:cubicBezTo>
                  <a:cubicBezTo>
                    <a:pt x="823" y="518"/>
                    <a:pt x="822" y="520"/>
                    <a:pt x="821" y="522"/>
                  </a:cubicBezTo>
                  <a:cubicBezTo>
                    <a:pt x="823" y="526"/>
                    <a:pt x="820" y="529"/>
                    <a:pt x="819" y="532"/>
                  </a:cubicBezTo>
                  <a:cubicBezTo>
                    <a:pt x="819" y="533"/>
                    <a:pt x="819" y="533"/>
                    <a:pt x="819" y="533"/>
                  </a:cubicBezTo>
                  <a:cubicBezTo>
                    <a:pt x="837" y="529"/>
                    <a:pt x="842" y="535"/>
                    <a:pt x="848" y="542"/>
                  </a:cubicBezTo>
                  <a:cubicBezTo>
                    <a:pt x="849" y="546"/>
                    <a:pt x="851" y="549"/>
                    <a:pt x="856" y="549"/>
                  </a:cubicBezTo>
                  <a:cubicBezTo>
                    <a:pt x="856" y="549"/>
                    <a:pt x="857" y="549"/>
                    <a:pt x="857" y="548"/>
                  </a:cubicBezTo>
                  <a:cubicBezTo>
                    <a:pt x="857" y="548"/>
                    <a:pt x="857" y="548"/>
                    <a:pt x="857" y="548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60" y="545"/>
                    <a:pt x="882" y="540"/>
                    <a:pt x="892" y="547"/>
                  </a:cubicBezTo>
                  <a:cubicBezTo>
                    <a:pt x="904" y="540"/>
                    <a:pt x="904" y="540"/>
                    <a:pt x="908" y="540"/>
                  </a:cubicBezTo>
                  <a:cubicBezTo>
                    <a:pt x="908" y="535"/>
                    <a:pt x="911" y="531"/>
                    <a:pt x="919" y="528"/>
                  </a:cubicBezTo>
                  <a:cubicBezTo>
                    <a:pt x="920" y="528"/>
                    <a:pt x="920" y="528"/>
                    <a:pt x="920" y="527"/>
                  </a:cubicBezTo>
                  <a:cubicBezTo>
                    <a:pt x="913" y="524"/>
                    <a:pt x="914" y="519"/>
                    <a:pt x="915" y="518"/>
                  </a:cubicBezTo>
                  <a:cubicBezTo>
                    <a:pt x="917" y="512"/>
                    <a:pt x="924" y="511"/>
                    <a:pt x="928" y="506"/>
                  </a:cubicBezTo>
                  <a:cubicBezTo>
                    <a:pt x="927" y="506"/>
                    <a:pt x="927" y="506"/>
                    <a:pt x="927" y="505"/>
                  </a:cubicBezTo>
                  <a:cubicBezTo>
                    <a:pt x="927" y="505"/>
                    <a:pt x="927" y="504"/>
                    <a:pt x="928" y="503"/>
                  </a:cubicBezTo>
                  <a:cubicBezTo>
                    <a:pt x="928" y="503"/>
                    <a:pt x="928" y="503"/>
                    <a:pt x="948" y="498"/>
                  </a:cubicBezTo>
                  <a:cubicBezTo>
                    <a:pt x="957" y="495"/>
                    <a:pt x="948" y="482"/>
                    <a:pt x="957" y="479"/>
                  </a:cubicBezTo>
                  <a:cubicBezTo>
                    <a:pt x="967" y="475"/>
                    <a:pt x="972" y="488"/>
                    <a:pt x="982" y="486"/>
                  </a:cubicBezTo>
                  <a:cubicBezTo>
                    <a:pt x="991" y="484"/>
                    <a:pt x="996" y="475"/>
                    <a:pt x="1006" y="474"/>
                  </a:cubicBezTo>
                  <a:cubicBezTo>
                    <a:pt x="1007" y="474"/>
                    <a:pt x="1008" y="474"/>
                    <a:pt x="1009" y="474"/>
                  </a:cubicBezTo>
                  <a:cubicBezTo>
                    <a:pt x="1025" y="476"/>
                    <a:pt x="1024" y="493"/>
                    <a:pt x="1033" y="500"/>
                  </a:cubicBezTo>
                  <a:cubicBezTo>
                    <a:pt x="1041" y="506"/>
                    <a:pt x="1049" y="510"/>
                    <a:pt x="1057" y="517"/>
                  </a:cubicBezTo>
                  <a:cubicBezTo>
                    <a:pt x="1057" y="517"/>
                    <a:pt x="1057" y="518"/>
                    <a:pt x="1058" y="518"/>
                  </a:cubicBezTo>
                  <a:cubicBezTo>
                    <a:pt x="1059" y="519"/>
                    <a:pt x="1059" y="521"/>
                    <a:pt x="1060" y="522"/>
                  </a:cubicBezTo>
                  <a:cubicBezTo>
                    <a:pt x="1060" y="522"/>
                    <a:pt x="1062" y="522"/>
                    <a:pt x="1062" y="521"/>
                  </a:cubicBezTo>
                  <a:cubicBezTo>
                    <a:pt x="1063" y="521"/>
                    <a:pt x="1063" y="521"/>
                    <a:pt x="1063" y="521"/>
                  </a:cubicBezTo>
                  <a:cubicBezTo>
                    <a:pt x="1064" y="523"/>
                    <a:pt x="1064" y="523"/>
                    <a:pt x="1064" y="523"/>
                  </a:cubicBezTo>
                  <a:cubicBezTo>
                    <a:pt x="1063" y="523"/>
                    <a:pt x="1063" y="523"/>
                    <a:pt x="1063" y="523"/>
                  </a:cubicBezTo>
                  <a:cubicBezTo>
                    <a:pt x="1063" y="524"/>
                    <a:pt x="1063" y="524"/>
                    <a:pt x="1063" y="524"/>
                  </a:cubicBezTo>
                  <a:cubicBezTo>
                    <a:pt x="1064" y="524"/>
                    <a:pt x="1070" y="523"/>
                    <a:pt x="1068" y="528"/>
                  </a:cubicBezTo>
                  <a:cubicBezTo>
                    <a:pt x="1072" y="532"/>
                    <a:pt x="1073" y="532"/>
                    <a:pt x="1074" y="532"/>
                  </a:cubicBezTo>
                  <a:cubicBezTo>
                    <a:pt x="1077" y="534"/>
                    <a:pt x="1078" y="535"/>
                    <a:pt x="1081" y="546"/>
                  </a:cubicBezTo>
                  <a:cubicBezTo>
                    <a:pt x="1081" y="548"/>
                    <a:pt x="1081" y="548"/>
                    <a:pt x="1081" y="548"/>
                  </a:cubicBezTo>
                  <a:cubicBezTo>
                    <a:pt x="1080" y="548"/>
                    <a:pt x="1079" y="548"/>
                    <a:pt x="1078" y="548"/>
                  </a:cubicBezTo>
                  <a:cubicBezTo>
                    <a:pt x="1079" y="551"/>
                    <a:pt x="1078" y="551"/>
                    <a:pt x="1076" y="553"/>
                  </a:cubicBezTo>
                  <a:cubicBezTo>
                    <a:pt x="1076" y="553"/>
                    <a:pt x="1076" y="553"/>
                    <a:pt x="1076" y="553"/>
                  </a:cubicBezTo>
                  <a:cubicBezTo>
                    <a:pt x="1076" y="553"/>
                    <a:pt x="1076" y="553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6"/>
                  </a:cubicBezTo>
                  <a:cubicBezTo>
                    <a:pt x="1078" y="556"/>
                    <a:pt x="1078" y="556"/>
                    <a:pt x="1078" y="556"/>
                  </a:cubicBezTo>
                  <a:cubicBezTo>
                    <a:pt x="1078" y="556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2" y="553"/>
                    <a:pt x="1083" y="553"/>
                    <a:pt x="1085" y="552"/>
                  </a:cubicBezTo>
                  <a:cubicBezTo>
                    <a:pt x="1085" y="546"/>
                    <a:pt x="1085" y="546"/>
                    <a:pt x="1089" y="546"/>
                  </a:cubicBezTo>
                  <a:cubicBezTo>
                    <a:pt x="1089" y="546"/>
                    <a:pt x="1089" y="546"/>
                    <a:pt x="1089" y="546"/>
                  </a:cubicBezTo>
                  <a:cubicBezTo>
                    <a:pt x="1091" y="545"/>
                    <a:pt x="1091" y="545"/>
                    <a:pt x="1091" y="545"/>
                  </a:cubicBezTo>
                  <a:cubicBezTo>
                    <a:pt x="1090" y="545"/>
                    <a:pt x="1090" y="544"/>
                    <a:pt x="1090" y="543"/>
                  </a:cubicBezTo>
                  <a:cubicBezTo>
                    <a:pt x="1090" y="543"/>
                    <a:pt x="1090" y="542"/>
                    <a:pt x="1090" y="542"/>
                  </a:cubicBezTo>
                  <a:cubicBezTo>
                    <a:pt x="1090" y="540"/>
                    <a:pt x="1090" y="540"/>
                    <a:pt x="1086" y="538"/>
                  </a:cubicBezTo>
                  <a:cubicBezTo>
                    <a:pt x="1083" y="536"/>
                    <a:pt x="1084" y="530"/>
                    <a:pt x="1089" y="528"/>
                  </a:cubicBezTo>
                  <a:cubicBezTo>
                    <a:pt x="1090" y="530"/>
                    <a:pt x="1090" y="530"/>
                    <a:pt x="1100" y="537"/>
                  </a:cubicBezTo>
                  <a:cubicBezTo>
                    <a:pt x="1101" y="536"/>
                    <a:pt x="1101" y="536"/>
                    <a:pt x="1102" y="534"/>
                  </a:cubicBezTo>
                  <a:cubicBezTo>
                    <a:pt x="1095" y="525"/>
                    <a:pt x="1083" y="523"/>
                    <a:pt x="1076" y="515"/>
                  </a:cubicBezTo>
                  <a:cubicBezTo>
                    <a:pt x="1077" y="514"/>
                    <a:pt x="1078" y="513"/>
                    <a:pt x="1079" y="513"/>
                  </a:cubicBezTo>
                  <a:cubicBezTo>
                    <a:pt x="1079" y="513"/>
                    <a:pt x="1079" y="512"/>
                    <a:pt x="1079" y="512"/>
                  </a:cubicBezTo>
                  <a:cubicBezTo>
                    <a:pt x="1075" y="509"/>
                    <a:pt x="1070" y="512"/>
                    <a:pt x="1066" y="509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41" y="474"/>
                    <a:pt x="1042" y="473"/>
                    <a:pt x="1042" y="472"/>
                  </a:cubicBezTo>
                  <a:cubicBezTo>
                    <a:pt x="1041" y="471"/>
                    <a:pt x="1040" y="469"/>
                    <a:pt x="1039" y="468"/>
                  </a:cubicBezTo>
                  <a:cubicBezTo>
                    <a:pt x="1039" y="468"/>
                    <a:pt x="1039" y="468"/>
                    <a:pt x="1039" y="468"/>
                  </a:cubicBezTo>
                  <a:cubicBezTo>
                    <a:pt x="1039" y="468"/>
                    <a:pt x="1039" y="467"/>
                    <a:pt x="1040" y="466"/>
                  </a:cubicBezTo>
                  <a:cubicBezTo>
                    <a:pt x="1047" y="464"/>
                    <a:pt x="1047" y="464"/>
                    <a:pt x="1047" y="463"/>
                  </a:cubicBezTo>
                  <a:cubicBezTo>
                    <a:pt x="1049" y="463"/>
                    <a:pt x="1051" y="464"/>
                    <a:pt x="1052" y="464"/>
                  </a:cubicBezTo>
                  <a:cubicBezTo>
                    <a:pt x="1052" y="465"/>
                    <a:pt x="1052" y="468"/>
                    <a:pt x="1052" y="470"/>
                  </a:cubicBezTo>
                  <a:cubicBezTo>
                    <a:pt x="1053" y="471"/>
                    <a:pt x="1054" y="473"/>
                    <a:pt x="1055" y="475"/>
                  </a:cubicBezTo>
                  <a:cubicBezTo>
                    <a:pt x="1056" y="474"/>
                    <a:pt x="1057" y="473"/>
                    <a:pt x="1057" y="473"/>
                  </a:cubicBezTo>
                  <a:cubicBezTo>
                    <a:pt x="1057" y="473"/>
                    <a:pt x="1057" y="473"/>
                    <a:pt x="1057" y="472"/>
                  </a:cubicBezTo>
                  <a:cubicBezTo>
                    <a:pt x="1058" y="472"/>
                    <a:pt x="1058" y="471"/>
                    <a:pt x="1058" y="471"/>
                  </a:cubicBezTo>
                  <a:cubicBezTo>
                    <a:pt x="1058" y="470"/>
                    <a:pt x="1058" y="470"/>
                    <a:pt x="1058" y="470"/>
                  </a:cubicBezTo>
                  <a:cubicBezTo>
                    <a:pt x="1059" y="470"/>
                    <a:pt x="1060" y="470"/>
                    <a:pt x="1060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5" y="474"/>
                    <a:pt x="1065" y="480"/>
                    <a:pt x="1070" y="483"/>
                  </a:cubicBezTo>
                  <a:cubicBezTo>
                    <a:pt x="1069" y="483"/>
                    <a:pt x="1068" y="483"/>
                    <a:pt x="1067" y="482"/>
                  </a:cubicBezTo>
                  <a:cubicBezTo>
                    <a:pt x="1067" y="483"/>
                    <a:pt x="1067" y="483"/>
                    <a:pt x="1067" y="483"/>
                  </a:cubicBezTo>
                  <a:cubicBezTo>
                    <a:pt x="1070" y="487"/>
                    <a:pt x="1076" y="492"/>
                    <a:pt x="1076" y="492"/>
                  </a:cubicBezTo>
                  <a:cubicBezTo>
                    <a:pt x="1079" y="494"/>
                    <a:pt x="1082" y="494"/>
                    <a:pt x="1085" y="495"/>
                  </a:cubicBezTo>
                  <a:cubicBezTo>
                    <a:pt x="1105" y="513"/>
                    <a:pt x="1105" y="513"/>
                    <a:pt x="1110" y="515"/>
                  </a:cubicBezTo>
                  <a:cubicBezTo>
                    <a:pt x="1110" y="516"/>
                    <a:pt x="1110" y="517"/>
                    <a:pt x="1110" y="517"/>
                  </a:cubicBezTo>
                  <a:cubicBezTo>
                    <a:pt x="1110" y="517"/>
                    <a:pt x="1109" y="518"/>
                    <a:pt x="1109" y="518"/>
                  </a:cubicBezTo>
                  <a:cubicBezTo>
                    <a:pt x="1109" y="528"/>
                    <a:pt x="1109" y="528"/>
                    <a:pt x="1110" y="532"/>
                  </a:cubicBezTo>
                  <a:cubicBezTo>
                    <a:pt x="1110" y="532"/>
                    <a:pt x="1110" y="532"/>
                    <a:pt x="1109" y="532"/>
                  </a:cubicBezTo>
                  <a:cubicBezTo>
                    <a:pt x="1109" y="532"/>
                    <a:pt x="1110" y="533"/>
                    <a:pt x="1110" y="533"/>
                  </a:cubicBezTo>
                  <a:cubicBezTo>
                    <a:pt x="1111" y="535"/>
                    <a:pt x="1115" y="535"/>
                    <a:pt x="1116" y="539"/>
                  </a:cubicBezTo>
                  <a:cubicBezTo>
                    <a:pt x="1116" y="541"/>
                    <a:pt x="1117" y="543"/>
                    <a:pt x="1119" y="545"/>
                  </a:cubicBezTo>
                  <a:cubicBezTo>
                    <a:pt x="1121" y="547"/>
                    <a:pt x="1124" y="547"/>
                    <a:pt x="1126" y="548"/>
                  </a:cubicBezTo>
                  <a:cubicBezTo>
                    <a:pt x="1126" y="548"/>
                    <a:pt x="1126" y="549"/>
                    <a:pt x="1126" y="549"/>
                  </a:cubicBezTo>
                  <a:cubicBezTo>
                    <a:pt x="1125" y="550"/>
                    <a:pt x="1125" y="550"/>
                    <a:pt x="1123" y="550"/>
                  </a:cubicBezTo>
                  <a:cubicBezTo>
                    <a:pt x="1123" y="550"/>
                    <a:pt x="1123" y="550"/>
                    <a:pt x="1123" y="550"/>
                  </a:cubicBezTo>
                  <a:cubicBezTo>
                    <a:pt x="1124" y="553"/>
                    <a:pt x="1125" y="554"/>
                    <a:pt x="1126" y="556"/>
                  </a:cubicBezTo>
                  <a:cubicBezTo>
                    <a:pt x="1135" y="555"/>
                    <a:pt x="1135" y="555"/>
                    <a:pt x="1135" y="555"/>
                  </a:cubicBezTo>
                  <a:cubicBezTo>
                    <a:pt x="1138" y="556"/>
                    <a:pt x="1140" y="559"/>
                    <a:pt x="1143" y="559"/>
                  </a:cubicBezTo>
                  <a:cubicBezTo>
                    <a:pt x="1143" y="559"/>
                    <a:pt x="1143" y="559"/>
                    <a:pt x="1143" y="559"/>
                  </a:cubicBezTo>
                  <a:cubicBezTo>
                    <a:pt x="1142" y="562"/>
                    <a:pt x="1140" y="562"/>
                    <a:pt x="1137" y="560"/>
                  </a:cubicBezTo>
                  <a:cubicBezTo>
                    <a:pt x="1131" y="555"/>
                    <a:pt x="1129" y="559"/>
                    <a:pt x="1129" y="559"/>
                  </a:cubicBezTo>
                  <a:cubicBezTo>
                    <a:pt x="1126" y="564"/>
                    <a:pt x="1131" y="567"/>
                    <a:pt x="1131" y="572"/>
                  </a:cubicBezTo>
                  <a:cubicBezTo>
                    <a:pt x="1132" y="573"/>
                    <a:pt x="1132" y="573"/>
                    <a:pt x="1133" y="574"/>
                  </a:cubicBezTo>
                  <a:cubicBezTo>
                    <a:pt x="1134" y="573"/>
                    <a:pt x="1134" y="573"/>
                    <a:pt x="1135" y="573"/>
                  </a:cubicBezTo>
                  <a:cubicBezTo>
                    <a:pt x="1136" y="574"/>
                    <a:pt x="1137" y="575"/>
                    <a:pt x="1138" y="578"/>
                  </a:cubicBezTo>
                  <a:cubicBezTo>
                    <a:pt x="1138" y="578"/>
                    <a:pt x="1138" y="578"/>
                    <a:pt x="1138" y="578"/>
                  </a:cubicBezTo>
                  <a:cubicBezTo>
                    <a:pt x="1139" y="575"/>
                    <a:pt x="1140" y="575"/>
                    <a:pt x="1143" y="577"/>
                  </a:cubicBezTo>
                  <a:cubicBezTo>
                    <a:pt x="1143" y="574"/>
                    <a:pt x="1143" y="574"/>
                    <a:pt x="1140" y="567"/>
                  </a:cubicBezTo>
                  <a:cubicBezTo>
                    <a:pt x="1140" y="566"/>
                    <a:pt x="1140" y="566"/>
                    <a:pt x="1140" y="566"/>
                  </a:cubicBezTo>
                  <a:cubicBezTo>
                    <a:pt x="1141" y="566"/>
                    <a:pt x="1142" y="567"/>
                    <a:pt x="1143" y="567"/>
                  </a:cubicBezTo>
                  <a:cubicBezTo>
                    <a:pt x="1143" y="567"/>
                    <a:pt x="1143" y="567"/>
                    <a:pt x="1143" y="567"/>
                  </a:cubicBezTo>
                  <a:cubicBezTo>
                    <a:pt x="1143" y="568"/>
                    <a:pt x="1143" y="568"/>
                    <a:pt x="1143" y="568"/>
                  </a:cubicBezTo>
                  <a:cubicBezTo>
                    <a:pt x="1144" y="569"/>
                    <a:pt x="1144" y="569"/>
                    <a:pt x="1144" y="569"/>
                  </a:cubicBezTo>
                  <a:cubicBezTo>
                    <a:pt x="1145" y="568"/>
                    <a:pt x="1145" y="568"/>
                    <a:pt x="1146" y="568"/>
                  </a:cubicBezTo>
                  <a:cubicBezTo>
                    <a:pt x="1146" y="567"/>
                    <a:pt x="1146" y="566"/>
                    <a:pt x="1146" y="565"/>
                  </a:cubicBezTo>
                  <a:cubicBezTo>
                    <a:pt x="1145" y="566"/>
                    <a:pt x="1145" y="566"/>
                    <a:pt x="1144" y="566"/>
                  </a:cubicBezTo>
                  <a:cubicBezTo>
                    <a:pt x="1144" y="566"/>
                    <a:pt x="1144" y="566"/>
                    <a:pt x="1142" y="562"/>
                  </a:cubicBezTo>
                  <a:cubicBezTo>
                    <a:pt x="1145" y="559"/>
                    <a:pt x="1146" y="560"/>
                    <a:pt x="1150" y="566"/>
                  </a:cubicBezTo>
                  <a:cubicBezTo>
                    <a:pt x="1151" y="565"/>
                    <a:pt x="1151" y="565"/>
                    <a:pt x="1151" y="565"/>
                  </a:cubicBezTo>
                  <a:cubicBezTo>
                    <a:pt x="1151" y="563"/>
                    <a:pt x="1150" y="562"/>
                    <a:pt x="1150" y="560"/>
                  </a:cubicBezTo>
                  <a:cubicBezTo>
                    <a:pt x="1150" y="560"/>
                    <a:pt x="1150" y="560"/>
                    <a:pt x="1150" y="560"/>
                  </a:cubicBezTo>
                  <a:cubicBezTo>
                    <a:pt x="1148" y="557"/>
                    <a:pt x="1140" y="552"/>
                    <a:pt x="1138" y="551"/>
                  </a:cubicBezTo>
                  <a:cubicBezTo>
                    <a:pt x="1138" y="551"/>
                    <a:pt x="1138" y="551"/>
                    <a:pt x="1138" y="551"/>
                  </a:cubicBezTo>
                  <a:cubicBezTo>
                    <a:pt x="1139" y="550"/>
                    <a:pt x="1140" y="550"/>
                    <a:pt x="1141" y="549"/>
                  </a:cubicBezTo>
                  <a:cubicBezTo>
                    <a:pt x="1140" y="548"/>
                    <a:pt x="1140" y="547"/>
                    <a:pt x="1139" y="546"/>
                  </a:cubicBezTo>
                  <a:cubicBezTo>
                    <a:pt x="1139" y="546"/>
                    <a:pt x="1139" y="546"/>
                    <a:pt x="1139" y="546"/>
                  </a:cubicBezTo>
                  <a:cubicBezTo>
                    <a:pt x="1142" y="545"/>
                    <a:pt x="1142" y="547"/>
                    <a:pt x="1142" y="548"/>
                  </a:cubicBezTo>
                  <a:cubicBezTo>
                    <a:pt x="1142" y="548"/>
                    <a:pt x="1142" y="548"/>
                    <a:pt x="1142" y="548"/>
                  </a:cubicBezTo>
                  <a:cubicBezTo>
                    <a:pt x="1143" y="548"/>
                    <a:pt x="1143" y="548"/>
                    <a:pt x="1143" y="548"/>
                  </a:cubicBezTo>
                  <a:cubicBezTo>
                    <a:pt x="1143" y="547"/>
                    <a:pt x="1143" y="547"/>
                    <a:pt x="1143" y="547"/>
                  </a:cubicBezTo>
                  <a:cubicBezTo>
                    <a:pt x="1135" y="536"/>
                    <a:pt x="1136" y="536"/>
                    <a:pt x="1137" y="534"/>
                  </a:cubicBezTo>
                  <a:cubicBezTo>
                    <a:pt x="1137" y="533"/>
                    <a:pt x="1136" y="532"/>
                    <a:pt x="1136" y="532"/>
                  </a:cubicBezTo>
                  <a:cubicBezTo>
                    <a:pt x="1137" y="531"/>
                    <a:pt x="1137" y="531"/>
                    <a:pt x="1138" y="531"/>
                  </a:cubicBezTo>
                  <a:cubicBezTo>
                    <a:pt x="1138" y="531"/>
                    <a:pt x="1138" y="531"/>
                    <a:pt x="1139" y="530"/>
                  </a:cubicBezTo>
                  <a:cubicBezTo>
                    <a:pt x="1139" y="531"/>
                    <a:pt x="1139" y="531"/>
                    <a:pt x="1139" y="531"/>
                  </a:cubicBezTo>
                  <a:cubicBezTo>
                    <a:pt x="1138" y="532"/>
                    <a:pt x="1138" y="532"/>
                    <a:pt x="1138" y="532"/>
                  </a:cubicBezTo>
                  <a:cubicBezTo>
                    <a:pt x="1140" y="534"/>
                    <a:pt x="1142" y="536"/>
                    <a:pt x="1143" y="538"/>
                  </a:cubicBezTo>
                  <a:cubicBezTo>
                    <a:pt x="1144" y="539"/>
                    <a:pt x="1145" y="539"/>
                    <a:pt x="1146" y="539"/>
                  </a:cubicBezTo>
                  <a:cubicBezTo>
                    <a:pt x="1146" y="539"/>
                    <a:pt x="1146" y="539"/>
                    <a:pt x="1146" y="539"/>
                  </a:cubicBezTo>
                  <a:cubicBezTo>
                    <a:pt x="1145" y="538"/>
                    <a:pt x="1143" y="537"/>
                    <a:pt x="1143" y="535"/>
                  </a:cubicBezTo>
                  <a:cubicBezTo>
                    <a:pt x="1143" y="535"/>
                    <a:pt x="1143" y="535"/>
                    <a:pt x="1143" y="535"/>
                  </a:cubicBezTo>
                  <a:cubicBezTo>
                    <a:pt x="1145" y="535"/>
                    <a:pt x="1146" y="536"/>
                    <a:pt x="1147" y="539"/>
                  </a:cubicBezTo>
                  <a:cubicBezTo>
                    <a:pt x="1147" y="539"/>
                    <a:pt x="1148" y="539"/>
                    <a:pt x="1148" y="539"/>
                  </a:cubicBezTo>
                  <a:cubicBezTo>
                    <a:pt x="1148" y="538"/>
                    <a:pt x="1148" y="538"/>
                    <a:pt x="1148" y="538"/>
                  </a:cubicBezTo>
                  <a:cubicBezTo>
                    <a:pt x="1148" y="537"/>
                    <a:pt x="1146" y="536"/>
                    <a:pt x="1146" y="535"/>
                  </a:cubicBezTo>
                  <a:cubicBezTo>
                    <a:pt x="1146" y="535"/>
                    <a:pt x="1146" y="534"/>
                    <a:pt x="1147" y="534"/>
                  </a:cubicBezTo>
                  <a:cubicBezTo>
                    <a:pt x="1148" y="534"/>
                    <a:pt x="1148" y="534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49" y="534"/>
                    <a:pt x="1146" y="532"/>
                    <a:pt x="1145" y="530"/>
                  </a:cubicBezTo>
                  <a:cubicBezTo>
                    <a:pt x="1145" y="530"/>
                    <a:pt x="1145" y="529"/>
                    <a:pt x="1145" y="529"/>
                  </a:cubicBezTo>
                  <a:cubicBezTo>
                    <a:pt x="1149" y="529"/>
                    <a:pt x="1149" y="529"/>
                    <a:pt x="1151" y="527"/>
                  </a:cubicBezTo>
                  <a:cubicBezTo>
                    <a:pt x="1154" y="528"/>
                    <a:pt x="1154" y="528"/>
                    <a:pt x="1155" y="527"/>
                  </a:cubicBezTo>
                  <a:cubicBezTo>
                    <a:pt x="1158" y="529"/>
                    <a:pt x="1162" y="528"/>
                    <a:pt x="1164" y="532"/>
                  </a:cubicBezTo>
                  <a:cubicBezTo>
                    <a:pt x="1164" y="531"/>
                    <a:pt x="1164" y="531"/>
                    <a:pt x="1165" y="531"/>
                  </a:cubicBezTo>
                  <a:cubicBezTo>
                    <a:pt x="1166" y="532"/>
                    <a:pt x="1166" y="532"/>
                    <a:pt x="1169" y="533"/>
                  </a:cubicBezTo>
                  <a:cubicBezTo>
                    <a:pt x="1169" y="533"/>
                    <a:pt x="1169" y="533"/>
                    <a:pt x="1169" y="533"/>
                  </a:cubicBezTo>
                  <a:cubicBezTo>
                    <a:pt x="1168" y="534"/>
                    <a:pt x="1168" y="534"/>
                    <a:pt x="1167" y="535"/>
                  </a:cubicBezTo>
                  <a:cubicBezTo>
                    <a:pt x="1166" y="536"/>
                    <a:pt x="1166" y="537"/>
                    <a:pt x="1166" y="538"/>
                  </a:cubicBezTo>
                  <a:cubicBezTo>
                    <a:pt x="1169" y="536"/>
                    <a:pt x="1171" y="533"/>
                    <a:pt x="1174" y="532"/>
                  </a:cubicBezTo>
                  <a:cubicBezTo>
                    <a:pt x="1174" y="531"/>
                    <a:pt x="1174" y="530"/>
                    <a:pt x="1175" y="529"/>
                  </a:cubicBezTo>
                  <a:cubicBezTo>
                    <a:pt x="1176" y="528"/>
                    <a:pt x="1182" y="528"/>
                    <a:pt x="1185" y="529"/>
                  </a:cubicBezTo>
                  <a:cubicBezTo>
                    <a:pt x="1186" y="528"/>
                    <a:pt x="1186" y="527"/>
                    <a:pt x="1187" y="526"/>
                  </a:cubicBezTo>
                  <a:cubicBezTo>
                    <a:pt x="1186" y="526"/>
                    <a:pt x="1186" y="525"/>
                    <a:pt x="1186" y="525"/>
                  </a:cubicBezTo>
                  <a:cubicBezTo>
                    <a:pt x="1184" y="523"/>
                    <a:pt x="1182" y="524"/>
                    <a:pt x="1180" y="522"/>
                  </a:cubicBezTo>
                  <a:cubicBezTo>
                    <a:pt x="1177" y="519"/>
                    <a:pt x="1177" y="514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2" y="511"/>
                    <a:pt x="1172" y="511"/>
                    <a:pt x="1172" y="511"/>
                  </a:cubicBezTo>
                  <a:cubicBezTo>
                    <a:pt x="1174" y="509"/>
                    <a:pt x="1174" y="509"/>
                    <a:pt x="1175" y="508"/>
                  </a:cubicBezTo>
                  <a:cubicBezTo>
                    <a:pt x="1175" y="506"/>
                    <a:pt x="1175" y="503"/>
                    <a:pt x="1175" y="501"/>
                  </a:cubicBezTo>
                  <a:cubicBezTo>
                    <a:pt x="1176" y="500"/>
                    <a:pt x="1177" y="500"/>
                    <a:pt x="1177" y="500"/>
                  </a:cubicBezTo>
                  <a:cubicBezTo>
                    <a:pt x="1178" y="496"/>
                    <a:pt x="1176" y="491"/>
                    <a:pt x="1177" y="487"/>
                  </a:cubicBezTo>
                  <a:cubicBezTo>
                    <a:pt x="1178" y="484"/>
                    <a:pt x="1179" y="483"/>
                    <a:pt x="1182" y="483"/>
                  </a:cubicBezTo>
                  <a:cubicBezTo>
                    <a:pt x="1182" y="482"/>
                    <a:pt x="1182" y="481"/>
                    <a:pt x="1182" y="480"/>
                  </a:cubicBezTo>
                  <a:cubicBezTo>
                    <a:pt x="1182" y="479"/>
                    <a:pt x="1181" y="476"/>
                    <a:pt x="1180" y="475"/>
                  </a:cubicBezTo>
                  <a:cubicBezTo>
                    <a:pt x="1182" y="473"/>
                    <a:pt x="1188" y="462"/>
                    <a:pt x="1192" y="462"/>
                  </a:cubicBezTo>
                  <a:cubicBezTo>
                    <a:pt x="1192" y="462"/>
                    <a:pt x="1193" y="461"/>
                    <a:pt x="1193" y="461"/>
                  </a:cubicBezTo>
                  <a:cubicBezTo>
                    <a:pt x="1193" y="460"/>
                    <a:pt x="1193" y="460"/>
                    <a:pt x="1193" y="460"/>
                  </a:cubicBezTo>
                  <a:cubicBezTo>
                    <a:pt x="1194" y="461"/>
                    <a:pt x="1194" y="462"/>
                    <a:pt x="1195" y="462"/>
                  </a:cubicBezTo>
                  <a:cubicBezTo>
                    <a:pt x="1195" y="463"/>
                    <a:pt x="1195" y="463"/>
                    <a:pt x="1195" y="463"/>
                  </a:cubicBezTo>
                  <a:cubicBezTo>
                    <a:pt x="1194" y="465"/>
                    <a:pt x="1194" y="466"/>
                    <a:pt x="1194" y="466"/>
                  </a:cubicBezTo>
                  <a:cubicBezTo>
                    <a:pt x="1198" y="469"/>
                    <a:pt x="1202" y="468"/>
                    <a:pt x="1206" y="470"/>
                  </a:cubicBezTo>
                  <a:cubicBezTo>
                    <a:pt x="1205" y="472"/>
                    <a:pt x="1205" y="472"/>
                    <a:pt x="1201" y="477"/>
                  </a:cubicBezTo>
                  <a:cubicBezTo>
                    <a:pt x="1201" y="477"/>
                    <a:pt x="1201" y="478"/>
                    <a:pt x="1201" y="478"/>
                  </a:cubicBezTo>
                  <a:cubicBezTo>
                    <a:pt x="1203" y="478"/>
                    <a:pt x="1206" y="480"/>
                    <a:pt x="1207" y="480"/>
                  </a:cubicBezTo>
                  <a:cubicBezTo>
                    <a:pt x="1208" y="482"/>
                    <a:pt x="1209" y="483"/>
                    <a:pt x="1208" y="487"/>
                  </a:cubicBezTo>
                  <a:cubicBezTo>
                    <a:pt x="1209" y="487"/>
                    <a:pt x="1209" y="487"/>
                    <a:pt x="1209" y="488"/>
                  </a:cubicBezTo>
                  <a:cubicBezTo>
                    <a:pt x="1212" y="489"/>
                    <a:pt x="1213" y="488"/>
                    <a:pt x="1213" y="487"/>
                  </a:cubicBezTo>
                  <a:cubicBezTo>
                    <a:pt x="1214" y="485"/>
                    <a:pt x="1215" y="485"/>
                    <a:pt x="1218" y="484"/>
                  </a:cubicBezTo>
                  <a:cubicBezTo>
                    <a:pt x="1220" y="482"/>
                    <a:pt x="1220" y="482"/>
                    <a:pt x="1220" y="482"/>
                  </a:cubicBezTo>
                  <a:cubicBezTo>
                    <a:pt x="1221" y="481"/>
                    <a:pt x="1221" y="482"/>
                    <a:pt x="1222" y="482"/>
                  </a:cubicBezTo>
                  <a:cubicBezTo>
                    <a:pt x="1223" y="483"/>
                    <a:pt x="1223" y="483"/>
                    <a:pt x="1225" y="482"/>
                  </a:cubicBezTo>
                  <a:cubicBezTo>
                    <a:pt x="1225" y="482"/>
                    <a:pt x="1225" y="481"/>
                    <a:pt x="1225" y="481"/>
                  </a:cubicBezTo>
                  <a:cubicBezTo>
                    <a:pt x="1225" y="481"/>
                    <a:pt x="1225" y="480"/>
                    <a:pt x="1225" y="480"/>
                  </a:cubicBezTo>
                  <a:cubicBezTo>
                    <a:pt x="1225" y="480"/>
                    <a:pt x="1225" y="479"/>
                    <a:pt x="1225" y="478"/>
                  </a:cubicBezTo>
                  <a:cubicBezTo>
                    <a:pt x="1222" y="478"/>
                    <a:pt x="1222" y="478"/>
                    <a:pt x="1217" y="479"/>
                  </a:cubicBezTo>
                  <a:cubicBezTo>
                    <a:pt x="1215" y="475"/>
                    <a:pt x="1210" y="472"/>
                    <a:pt x="1207" y="468"/>
                  </a:cubicBezTo>
                  <a:cubicBezTo>
                    <a:pt x="1208" y="468"/>
                    <a:pt x="1209" y="468"/>
                    <a:pt x="1210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7"/>
                    <a:pt x="1213" y="467"/>
                    <a:pt x="1214" y="466"/>
                  </a:cubicBezTo>
                  <a:cubicBezTo>
                    <a:pt x="1214" y="465"/>
                    <a:pt x="1214" y="464"/>
                    <a:pt x="1214" y="463"/>
                  </a:cubicBezTo>
                  <a:cubicBezTo>
                    <a:pt x="1215" y="465"/>
                    <a:pt x="1215" y="465"/>
                    <a:pt x="1215" y="465"/>
                  </a:cubicBezTo>
                  <a:cubicBezTo>
                    <a:pt x="1218" y="462"/>
                    <a:pt x="1218" y="462"/>
                    <a:pt x="1225" y="460"/>
                  </a:cubicBezTo>
                  <a:cubicBezTo>
                    <a:pt x="1225" y="460"/>
                    <a:pt x="1225" y="459"/>
                    <a:pt x="1225" y="458"/>
                  </a:cubicBezTo>
                  <a:cubicBezTo>
                    <a:pt x="1228" y="457"/>
                    <a:pt x="1231" y="455"/>
                    <a:pt x="1234" y="455"/>
                  </a:cubicBezTo>
                  <a:cubicBezTo>
                    <a:pt x="1234" y="459"/>
                    <a:pt x="1234" y="460"/>
                    <a:pt x="1229" y="461"/>
                  </a:cubicBezTo>
                  <a:cubicBezTo>
                    <a:pt x="1229" y="462"/>
                    <a:pt x="1229" y="462"/>
                    <a:pt x="1229" y="463"/>
                  </a:cubicBezTo>
                  <a:cubicBezTo>
                    <a:pt x="1232" y="466"/>
                    <a:pt x="1232" y="466"/>
                    <a:pt x="1233" y="469"/>
                  </a:cubicBezTo>
                  <a:cubicBezTo>
                    <a:pt x="1233" y="469"/>
                    <a:pt x="1232" y="470"/>
                    <a:pt x="1231" y="470"/>
                  </a:cubicBezTo>
                  <a:cubicBezTo>
                    <a:pt x="1231" y="474"/>
                    <a:pt x="1232" y="475"/>
                    <a:pt x="1230" y="480"/>
                  </a:cubicBezTo>
                  <a:cubicBezTo>
                    <a:pt x="1229" y="480"/>
                    <a:pt x="1229" y="480"/>
                    <a:pt x="1229" y="480"/>
                  </a:cubicBezTo>
                  <a:cubicBezTo>
                    <a:pt x="1235" y="488"/>
                    <a:pt x="1243" y="492"/>
                    <a:pt x="1250" y="500"/>
                  </a:cubicBezTo>
                  <a:cubicBezTo>
                    <a:pt x="1251" y="500"/>
                    <a:pt x="1251" y="500"/>
                    <a:pt x="1251" y="500"/>
                  </a:cubicBezTo>
                  <a:cubicBezTo>
                    <a:pt x="1254" y="508"/>
                    <a:pt x="1266" y="512"/>
                    <a:pt x="1262" y="524"/>
                  </a:cubicBezTo>
                  <a:cubicBezTo>
                    <a:pt x="1260" y="533"/>
                    <a:pt x="1241" y="529"/>
                    <a:pt x="1241" y="529"/>
                  </a:cubicBezTo>
                  <a:cubicBezTo>
                    <a:pt x="1241" y="529"/>
                    <a:pt x="1233" y="524"/>
                    <a:pt x="1231" y="521"/>
                  </a:cubicBezTo>
                  <a:cubicBezTo>
                    <a:pt x="1227" y="522"/>
                    <a:pt x="1227" y="522"/>
                    <a:pt x="1225" y="518"/>
                  </a:cubicBezTo>
                  <a:cubicBezTo>
                    <a:pt x="1205" y="522"/>
                    <a:pt x="1205" y="522"/>
                    <a:pt x="1201" y="528"/>
                  </a:cubicBezTo>
                  <a:cubicBezTo>
                    <a:pt x="1199" y="528"/>
                    <a:pt x="1199" y="528"/>
                    <a:pt x="1187" y="526"/>
                  </a:cubicBezTo>
                  <a:cubicBezTo>
                    <a:pt x="1187" y="526"/>
                    <a:pt x="1187" y="527"/>
                    <a:pt x="1186" y="528"/>
                  </a:cubicBezTo>
                  <a:cubicBezTo>
                    <a:pt x="1187" y="529"/>
                    <a:pt x="1188" y="530"/>
                    <a:pt x="1189" y="531"/>
                  </a:cubicBezTo>
                  <a:cubicBezTo>
                    <a:pt x="1190" y="531"/>
                    <a:pt x="1191" y="531"/>
                    <a:pt x="1191" y="531"/>
                  </a:cubicBezTo>
                  <a:cubicBezTo>
                    <a:pt x="1193" y="531"/>
                    <a:pt x="1193" y="531"/>
                    <a:pt x="1193" y="531"/>
                  </a:cubicBezTo>
                  <a:cubicBezTo>
                    <a:pt x="1191" y="532"/>
                    <a:pt x="1190" y="532"/>
                    <a:pt x="1188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3"/>
                    <a:pt x="1186" y="534"/>
                    <a:pt x="1186" y="534"/>
                  </a:cubicBezTo>
                  <a:cubicBezTo>
                    <a:pt x="1187" y="534"/>
                    <a:pt x="1188" y="535"/>
                    <a:pt x="1188" y="535"/>
                  </a:cubicBezTo>
                  <a:cubicBezTo>
                    <a:pt x="1188" y="536"/>
                    <a:pt x="1188" y="536"/>
                    <a:pt x="1188" y="536"/>
                  </a:cubicBezTo>
                  <a:cubicBezTo>
                    <a:pt x="1185" y="535"/>
                    <a:pt x="1184" y="535"/>
                    <a:pt x="1179" y="535"/>
                  </a:cubicBezTo>
                  <a:cubicBezTo>
                    <a:pt x="1179" y="535"/>
                    <a:pt x="1180" y="534"/>
                    <a:pt x="1180" y="534"/>
                  </a:cubicBezTo>
                  <a:cubicBezTo>
                    <a:pt x="1179" y="534"/>
                    <a:pt x="1178" y="534"/>
                    <a:pt x="1178" y="534"/>
                  </a:cubicBezTo>
                  <a:cubicBezTo>
                    <a:pt x="1178" y="534"/>
                    <a:pt x="1178" y="534"/>
                    <a:pt x="1177" y="534"/>
                  </a:cubicBezTo>
                  <a:cubicBezTo>
                    <a:pt x="1178" y="535"/>
                    <a:pt x="1178" y="535"/>
                    <a:pt x="1178" y="535"/>
                  </a:cubicBezTo>
                  <a:cubicBezTo>
                    <a:pt x="1179" y="535"/>
                    <a:pt x="1179" y="535"/>
                    <a:pt x="1179" y="535"/>
                  </a:cubicBezTo>
                  <a:cubicBezTo>
                    <a:pt x="1166" y="537"/>
                    <a:pt x="1166" y="537"/>
                    <a:pt x="1166" y="545"/>
                  </a:cubicBezTo>
                  <a:cubicBezTo>
                    <a:pt x="1168" y="545"/>
                    <a:pt x="1170" y="545"/>
                    <a:pt x="1171" y="544"/>
                  </a:cubicBezTo>
                  <a:cubicBezTo>
                    <a:pt x="1173" y="544"/>
                    <a:pt x="1173" y="544"/>
                    <a:pt x="1173" y="544"/>
                  </a:cubicBezTo>
                  <a:cubicBezTo>
                    <a:pt x="1171" y="547"/>
                    <a:pt x="1171" y="548"/>
                    <a:pt x="1173" y="550"/>
                  </a:cubicBezTo>
                  <a:cubicBezTo>
                    <a:pt x="1172" y="551"/>
                    <a:pt x="1173" y="551"/>
                    <a:pt x="1173" y="551"/>
                  </a:cubicBezTo>
                  <a:cubicBezTo>
                    <a:pt x="1173" y="551"/>
                    <a:pt x="1173" y="551"/>
                    <a:pt x="1173" y="551"/>
                  </a:cubicBezTo>
                  <a:cubicBezTo>
                    <a:pt x="1173" y="551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5" y="552"/>
                    <a:pt x="1175" y="552"/>
                    <a:pt x="1175" y="552"/>
                  </a:cubicBezTo>
                  <a:cubicBezTo>
                    <a:pt x="1174" y="553"/>
                    <a:pt x="1173" y="553"/>
                    <a:pt x="1173" y="554"/>
                  </a:cubicBezTo>
                  <a:cubicBezTo>
                    <a:pt x="1173" y="555"/>
                    <a:pt x="1174" y="557"/>
                    <a:pt x="1174" y="558"/>
                  </a:cubicBezTo>
                  <a:cubicBezTo>
                    <a:pt x="1174" y="558"/>
                    <a:pt x="1173" y="558"/>
                    <a:pt x="1172" y="558"/>
                  </a:cubicBezTo>
                  <a:cubicBezTo>
                    <a:pt x="1172" y="558"/>
                    <a:pt x="1171" y="557"/>
                    <a:pt x="1171" y="557"/>
                  </a:cubicBezTo>
                  <a:cubicBezTo>
                    <a:pt x="1171" y="558"/>
                    <a:pt x="1170" y="558"/>
                    <a:pt x="1170" y="559"/>
                  </a:cubicBezTo>
                  <a:cubicBezTo>
                    <a:pt x="1170" y="560"/>
                    <a:pt x="1170" y="560"/>
                    <a:pt x="1170" y="561"/>
                  </a:cubicBezTo>
                  <a:cubicBezTo>
                    <a:pt x="1174" y="562"/>
                    <a:pt x="1174" y="562"/>
                    <a:pt x="1176" y="564"/>
                  </a:cubicBezTo>
                  <a:cubicBezTo>
                    <a:pt x="1177" y="568"/>
                    <a:pt x="1179" y="570"/>
                    <a:pt x="1180" y="572"/>
                  </a:cubicBezTo>
                  <a:cubicBezTo>
                    <a:pt x="1180" y="573"/>
                    <a:pt x="1179" y="573"/>
                    <a:pt x="1178" y="573"/>
                  </a:cubicBezTo>
                  <a:cubicBezTo>
                    <a:pt x="1178" y="574"/>
                    <a:pt x="1179" y="574"/>
                    <a:pt x="1179" y="575"/>
                  </a:cubicBezTo>
                  <a:cubicBezTo>
                    <a:pt x="1183" y="575"/>
                    <a:pt x="1183" y="575"/>
                    <a:pt x="1184" y="576"/>
                  </a:cubicBezTo>
                  <a:cubicBezTo>
                    <a:pt x="1184" y="579"/>
                    <a:pt x="1184" y="579"/>
                    <a:pt x="1184" y="579"/>
                  </a:cubicBezTo>
                  <a:cubicBezTo>
                    <a:pt x="1185" y="580"/>
                    <a:pt x="1185" y="580"/>
                    <a:pt x="1185" y="580"/>
                  </a:cubicBezTo>
                  <a:cubicBezTo>
                    <a:pt x="1185" y="579"/>
                    <a:pt x="1185" y="578"/>
                    <a:pt x="1186" y="578"/>
                  </a:cubicBezTo>
                  <a:cubicBezTo>
                    <a:pt x="1186" y="577"/>
                    <a:pt x="1186" y="577"/>
                    <a:pt x="1186" y="577"/>
                  </a:cubicBezTo>
                  <a:cubicBezTo>
                    <a:pt x="1188" y="578"/>
                    <a:pt x="1189" y="579"/>
                    <a:pt x="1190" y="579"/>
                  </a:cubicBezTo>
                  <a:cubicBezTo>
                    <a:pt x="1191" y="579"/>
                    <a:pt x="1191" y="579"/>
                    <a:pt x="1192" y="578"/>
                  </a:cubicBezTo>
                  <a:cubicBezTo>
                    <a:pt x="1194" y="583"/>
                    <a:pt x="1194" y="583"/>
                    <a:pt x="1195" y="585"/>
                  </a:cubicBezTo>
                  <a:cubicBezTo>
                    <a:pt x="1197" y="585"/>
                    <a:pt x="1200" y="585"/>
                    <a:pt x="1203" y="585"/>
                  </a:cubicBezTo>
                  <a:cubicBezTo>
                    <a:pt x="1203" y="580"/>
                    <a:pt x="1203" y="580"/>
                    <a:pt x="1204" y="578"/>
                  </a:cubicBezTo>
                  <a:cubicBezTo>
                    <a:pt x="1213" y="578"/>
                    <a:pt x="1223" y="590"/>
                    <a:pt x="1230" y="580"/>
                  </a:cubicBezTo>
                  <a:cubicBezTo>
                    <a:pt x="1231" y="580"/>
                    <a:pt x="1231" y="580"/>
                    <a:pt x="1237" y="582"/>
                  </a:cubicBezTo>
                  <a:cubicBezTo>
                    <a:pt x="1237" y="581"/>
                    <a:pt x="1238" y="580"/>
                    <a:pt x="1239" y="578"/>
                  </a:cubicBezTo>
                  <a:cubicBezTo>
                    <a:pt x="1239" y="578"/>
                    <a:pt x="1239" y="578"/>
                    <a:pt x="1239" y="578"/>
                  </a:cubicBezTo>
                  <a:cubicBezTo>
                    <a:pt x="1240" y="579"/>
                    <a:pt x="1240" y="581"/>
                    <a:pt x="1241" y="582"/>
                  </a:cubicBezTo>
                  <a:cubicBezTo>
                    <a:pt x="1240" y="583"/>
                    <a:pt x="1239" y="584"/>
                    <a:pt x="1238" y="585"/>
                  </a:cubicBezTo>
                  <a:cubicBezTo>
                    <a:pt x="1245" y="601"/>
                    <a:pt x="1235" y="635"/>
                    <a:pt x="1232" y="641"/>
                  </a:cubicBezTo>
                  <a:cubicBezTo>
                    <a:pt x="1233" y="644"/>
                    <a:pt x="1233" y="647"/>
                    <a:pt x="1233" y="650"/>
                  </a:cubicBezTo>
                  <a:cubicBezTo>
                    <a:pt x="1233" y="647"/>
                    <a:pt x="1232" y="645"/>
                    <a:pt x="1231" y="642"/>
                  </a:cubicBezTo>
                  <a:cubicBezTo>
                    <a:pt x="1231" y="642"/>
                    <a:pt x="1218" y="648"/>
                    <a:pt x="1214" y="640"/>
                  </a:cubicBezTo>
                  <a:cubicBezTo>
                    <a:pt x="1205" y="638"/>
                    <a:pt x="1201" y="641"/>
                    <a:pt x="1199" y="643"/>
                  </a:cubicBezTo>
                  <a:cubicBezTo>
                    <a:pt x="1197" y="645"/>
                    <a:pt x="1197" y="645"/>
                    <a:pt x="1174" y="637"/>
                  </a:cubicBezTo>
                  <a:cubicBezTo>
                    <a:pt x="1172" y="637"/>
                    <a:pt x="1171" y="637"/>
                    <a:pt x="1171" y="637"/>
                  </a:cubicBezTo>
                  <a:cubicBezTo>
                    <a:pt x="1171" y="637"/>
                    <a:pt x="1170" y="637"/>
                    <a:pt x="1170" y="637"/>
                  </a:cubicBezTo>
                  <a:cubicBezTo>
                    <a:pt x="1169" y="637"/>
                    <a:pt x="1169" y="637"/>
                    <a:pt x="1169" y="637"/>
                  </a:cubicBezTo>
                  <a:cubicBezTo>
                    <a:pt x="1168" y="637"/>
                    <a:pt x="1168" y="637"/>
                    <a:pt x="1168" y="637"/>
                  </a:cubicBezTo>
                  <a:cubicBezTo>
                    <a:pt x="1167" y="637"/>
                    <a:pt x="1167" y="637"/>
                    <a:pt x="1166" y="637"/>
                  </a:cubicBezTo>
                  <a:cubicBezTo>
                    <a:pt x="1166" y="636"/>
                    <a:pt x="1166" y="636"/>
                    <a:pt x="1165" y="636"/>
                  </a:cubicBezTo>
                  <a:cubicBezTo>
                    <a:pt x="1165" y="636"/>
                    <a:pt x="1165" y="636"/>
                    <a:pt x="1164" y="636"/>
                  </a:cubicBezTo>
                  <a:cubicBezTo>
                    <a:pt x="1164" y="636"/>
                    <a:pt x="1163" y="636"/>
                    <a:pt x="1163" y="636"/>
                  </a:cubicBezTo>
                  <a:cubicBezTo>
                    <a:pt x="1162" y="635"/>
                    <a:pt x="1162" y="634"/>
                    <a:pt x="1161" y="633"/>
                  </a:cubicBezTo>
                  <a:cubicBezTo>
                    <a:pt x="1160" y="631"/>
                    <a:pt x="1160" y="631"/>
                    <a:pt x="1159" y="631"/>
                  </a:cubicBezTo>
                  <a:cubicBezTo>
                    <a:pt x="1159" y="631"/>
                    <a:pt x="1159" y="631"/>
                    <a:pt x="1159" y="631"/>
                  </a:cubicBezTo>
                  <a:cubicBezTo>
                    <a:pt x="1159" y="631"/>
                    <a:pt x="1158" y="631"/>
                    <a:pt x="1158" y="631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158" y="631"/>
                    <a:pt x="1157" y="631"/>
                    <a:pt x="1157" y="631"/>
                  </a:cubicBezTo>
                  <a:cubicBezTo>
                    <a:pt x="1157" y="631"/>
                    <a:pt x="1157" y="631"/>
                    <a:pt x="1157" y="631"/>
                  </a:cubicBezTo>
                  <a:cubicBezTo>
                    <a:pt x="1157" y="631"/>
                    <a:pt x="1156" y="631"/>
                    <a:pt x="1156" y="631"/>
                  </a:cubicBezTo>
                  <a:cubicBezTo>
                    <a:pt x="1156" y="631"/>
                    <a:pt x="1156" y="631"/>
                    <a:pt x="1156" y="631"/>
                  </a:cubicBezTo>
                  <a:cubicBezTo>
                    <a:pt x="1123" y="622"/>
                    <a:pt x="1123" y="622"/>
                    <a:pt x="1123" y="623"/>
                  </a:cubicBezTo>
                  <a:cubicBezTo>
                    <a:pt x="1114" y="628"/>
                    <a:pt x="1120" y="650"/>
                    <a:pt x="1107" y="646"/>
                  </a:cubicBezTo>
                  <a:cubicBezTo>
                    <a:pt x="1087" y="641"/>
                    <a:pt x="1074" y="627"/>
                    <a:pt x="1062" y="615"/>
                  </a:cubicBezTo>
                  <a:cubicBezTo>
                    <a:pt x="1051" y="603"/>
                    <a:pt x="1028" y="612"/>
                    <a:pt x="1020" y="593"/>
                  </a:cubicBezTo>
                  <a:cubicBezTo>
                    <a:pt x="1031" y="584"/>
                    <a:pt x="1031" y="584"/>
                    <a:pt x="1025" y="571"/>
                  </a:cubicBezTo>
                  <a:cubicBezTo>
                    <a:pt x="1027" y="569"/>
                    <a:pt x="1029" y="566"/>
                    <a:pt x="1030" y="564"/>
                  </a:cubicBezTo>
                  <a:cubicBezTo>
                    <a:pt x="1028" y="563"/>
                    <a:pt x="1025" y="563"/>
                    <a:pt x="1023" y="564"/>
                  </a:cubicBezTo>
                  <a:cubicBezTo>
                    <a:pt x="1022" y="560"/>
                    <a:pt x="1021" y="559"/>
                    <a:pt x="1017" y="557"/>
                  </a:cubicBezTo>
                  <a:cubicBezTo>
                    <a:pt x="998" y="559"/>
                    <a:pt x="998" y="559"/>
                    <a:pt x="993" y="557"/>
                  </a:cubicBezTo>
                  <a:cubicBezTo>
                    <a:pt x="990" y="558"/>
                    <a:pt x="989" y="559"/>
                    <a:pt x="984" y="556"/>
                  </a:cubicBezTo>
                  <a:cubicBezTo>
                    <a:pt x="961" y="563"/>
                    <a:pt x="936" y="546"/>
                    <a:pt x="914" y="561"/>
                  </a:cubicBezTo>
                  <a:cubicBezTo>
                    <a:pt x="904" y="556"/>
                    <a:pt x="893" y="573"/>
                    <a:pt x="884" y="563"/>
                  </a:cubicBezTo>
                  <a:cubicBezTo>
                    <a:pt x="876" y="554"/>
                    <a:pt x="862" y="560"/>
                    <a:pt x="855" y="551"/>
                  </a:cubicBezTo>
                  <a:cubicBezTo>
                    <a:pt x="803" y="592"/>
                    <a:pt x="803" y="592"/>
                    <a:pt x="803" y="592"/>
                  </a:cubicBezTo>
                  <a:cubicBezTo>
                    <a:pt x="797" y="598"/>
                    <a:pt x="806" y="607"/>
                    <a:pt x="799" y="613"/>
                  </a:cubicBezTo>
                  <a:cubicBezTo>
                    <a:pt x="787" y="622"/>
                    <a:pt x="771" y="617"/>
                    <a:pt x="760" y="627"/>
                  </a:cubicBezTo>
                  <a:cubicBezTo>
                    <a:pt x="734" y="651"/>
                    <a:pt x="702" y="682"/>
                    <a:pt x="700" y="693"/>
                  </a:cubicBezTo>
                  <a:cubicBezTo>
                    <a:pt x="720" y="700"/>
                    <a:pt x="700" y="750"/>
                    <a:pt x="687" y="756"/>
                  </a:cubicBezTo>
                  <a:cubicBezTo>
                    <a:pt x="686" y="757"/>
                    <a:pt x="684" y="757"/>
                    <a:pt x="683" y="758"/>
                  </a:cubicBezTo>
                  <a:cubicBezTo>
                    <a:pt x="687" y="762"/>
                    <a:pt x="689" y="767"/>
                    <a:pt x="692" y="771"/>
                  </a:cubicBezTo>
                  <a:cubicBezTo>
                    <a:pt x="687" y="777"/>
                    <a:pt x="687" y="777"/>
                    <a:pt x="687" y="784"/>
                  </a:cubicBezTo>
                  <a:cubicBezTo>
                    <a:pt x="688" y="785"/>
                    <a:pt x="690" y="787"/>
                    <a:pt x="691" y="789"/>
                  </a:cubicBezTo>
                  <a:cubicBezTo>
                    <a:pt x="695" y="792"/>
                    <a:pt x="700" y="792"/>
                    <a:pt x="704" y="794"/>
                  </a:cubicBezTo>
                  <a:cubicBezTo>
                    <a:pt x="702" y="795"/>
                    <a:pt x="701" y="798"/>
                    <a:pt x="700" y="800"/>
                  </a:cubicBezTo>
                  <a:cubicBezTo>
                    <a:pt x="702" y="800"/>
                    <a:pt x="703" y="802"/>
                    <a:pt x="704" y="804"/>
                  </a:cubicBezTo>
                  <a:cubicBezTo>
                    <a:pt x="705" y="805"/>
                    <a:pt x="706" y="805"/>
                    <a:pt x="707" y="806"/>
                  </a:cubicBezTo>
                  <a:cubicBezTo>
                    <a:pt x="707" y="808"/>
                    <a:pt x="707" y="808"/>
                    <a:pt x="721" y="826"/>
                  </a:cubicBezTo>
                  <a:cubicBezTo>
                    <a:pt x="722" y="827"/>
                    <a:pt x="722" y="827"/>
                    <a:pt x="722" y="827"/>
                  </a:cubicBezTo>
                  <a:cubicBezTo>
                    <a:pt x="721" y="827"/>
                    <a:pt x="721" y="827"/>
                    <a:pt x="721" y="827"/>
                  </a:cubicBezTo>
                  <a:cubicBezTo>
                    <a:pt x="721" y="827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30"/>
                    <a:pt x="721" y="830"/>
                    <a:pt x="721" y="830"/>
                  </a:cubicBezTo>
                  <a:cubicBezTo>
                    <a:pt x="723" y="832"/>
                    <a:pt x="723" y="832"/>
                    <a:pt x="723" y="832"/>
                  </a:cubicBezTo>
                  <a:cubicBezTo>
                    <a:pt x="722" y="832"/>
                    <a:pt x="721" y="833"/>
                    <a:pt x="720" y="834"/>
                  </a:cubicBezTo>
                  <a:cubicBezTo>
                    <a:pt x="720" y="834"/>
                    <a:pt x="720" y="833"/>
                    <a:pt x="720" y="833"/>
                  </a:cubicBezTo>
                  <a:cubicBezTo>
                    <a:pt x="724" y="842"/>
                    <a:pt x="776" y="884"/>
                    <a:pt x="776" y="884"/>
                  </a:cubicBezTo>
                  <a:cubicBezTo>
                    <a:pt x="777" y="884"/>
                    <a:pt x="829" y="883"/>
                    <a:pt x="830" y="883"/>
                  </a:cubicBezTo>
                  <a:cubicBezTo>
                    <a:pt x="853" y="897"/>
                    <a:pt x="910" y="881"/>
                    <a:pt x="910" y="881"/>
                  </a:cubicBezTo>
                  <a:cubicBezTo>
                    <a:pt x="916" y="884"/>
                    <a:pt x="920" y="890"/>
                    <a:pt x="925" y="894"/>
                  </a:cubicBezTo>
                  <a:cubicBezTo>
                    <a:pt x="918" y="903"/>
                    <a:pt x="932" y="908"/>
                    <a:pt x="937" y="907"/>
                  </a:cubicBezTo>
                  <a:cubicBezTo>
                    <a:pt x="943" y="906"/>
                    <a:pt x="949" y="910"/>
                    <a:pt x="954" y="905"/>
                  </a:cubicBezTo>
                  <a:cubicBezTo>
                    <a:pt x="958" y="906"/>
                    <a:pt x="960" y="906"/>
                    <a:pt x="961" y="912"/>
                  </a:cubicBezTo>
                  <a:cubicBezTo>
                    <a:pt x="963" y="913"/>
                    <a:pt x="965" y="914"/>
                    <a:pt x="967" y="915"/>
                  </a:cubicBezTo>
                  <a:cubicBezTo>
                    <a:pt x="968" y="916"/>
                    <a:pt x="968" y="916"/>
                    <a:pt x="968" y="916"/>
                  </a:cubicBezTo>
                  <a:cubicBezTo>
                    <a:pt x="967" y="916"/>
                    <a:pt x="966" y="917"/>
                    <a:pt x="965" y="918"/>
                  </a:cubicBezTo>
                  <a:cubicBezTo>
                    <a:pt x="967" y="925"/>
                    <a:pt x="967" y="925"/>
                    <a:pt x="956" y="941"/>
                  </a:cubicBezTo>
                  <a:cubicBezTo>
                    <a:pt x="956" y="941"/>
                    <a:pt x="957" y="942"/>
                    <a:pt x="958" y="943"/>
                  </a:cubicBezTo>
                  <a:cubicBezTo>
                    <a:pt x="957" y="944"/>
                    <a:pt x="956" y="945"/>
                    <a:pt x="956" y="946"/>
                  </a:cubicBezTo>
                  <a:cubicBezTo>
                    <a:pt x="956" y="947"/>
                    <a:pt x="956" y="948"/>
                    <a:pt x="956" y="949"/>
                  </a:cubicBezTo>
                  <a:cubicBezTo>
                    <a:pt x="958" y="951"/>
                    <a:pt x="958" y="951"/>
                    <a:pt x="958" y="951"/>
                  </a:cubicBezTo>
                  <a:cubicBezTo>
                    <a:pt x="957" y="951"/>
                    <a:pt x="955" y="951"/>
                    <a:pt x="954" y="950"/>
                  </a:cubicBezTo>
                  <a:cubicBezTo>
                    <a:pt x="949" y="957"/>
                    <a:pt x="949" y="957"/>
                    <a:pt x="944" y="959"/>
                  </a:cubicBezTo>
                  <a:cubicBezTo>
                    <a:pt x="944" y="961"/>
                    <a:pt x="945" y="963"/>
                    <a:pt x="947" y="964"/>
                  </a:cubicBezTo>
                  <a:cubicBezTo>
                    <a:pt x="946" y="965"/>
                    <a:pt x="946" y="967"/>
                    <a:pt x="946" y="968"/>
                  </a:cubicBezTo>
                  <a:cubicBezTo>
                    <a:pt x="948" y="974"/>
                    <a:pt x="948" y="974"/>
                    <a:pt x="951" y="975"/>
                  </a:cubicBezTo>
                  <a:cubicBezTo>
                    <a:pt x="951" y="976"/>
                    <a:pt x="950" y="976"/>
                    <a:pt x="950" y="977"/>
                  </a:cubicBezTo>
                  <a:cubicBezTo>
                    <a:pt x="962" y="989"/>
                    <a:pt x="969" y="997"/>
                    <a:pt x="966" y="1033"/>
                  </a:cubicBezTo>
                  <a:cubicBezTo>
                    <a:pt x="956" y="1040"/>
                    <a:pt x="960" y="1056"/>
                    <a:pt x="952" y="1065"/>
                  </a:cubicBezTo>
                  <a:cubicBezTo>
                    <a:pt x="916" y="1092"/>
                    <a:pt x="912" y="1107"/>
                    <a:pt x="915" y="1114"/>
                  </a:cubicBezTo>
                  <a:cubicBezTo>
                    <a:pt x="921" y="1128"/>
                    <a:pt x="919" y="1156"/>
                    <a:pt x="908" y="1167"/>
                  </a:cubicBezTo>
                  <a:cubicBezTo>
                    <a:pt x="902" y="1172"/>
                    <a:pt x="902" y="1172"/>
                    <a:pt x="904" y="1192"/>
                  </a:cubicBezTo>
                  <a:cubicBezTo>
                    <a:pt x="904" y="1193"/>
                    <a:pt x="904" y="1218"/>
                    <a:pt x="891" y="1221"/>
                  </a:cubicBezTo>
                  <a:cubicBezTo>
                    <a:pt x="890" y="1222"/>
                    <a:pt x="890" y="1222"/>
                    <a:pt x="890" y="1227"/>
                  </a:cubicBezTo>
                  <a:cubicBezTo>
                    <a:pt x="889" y="1228"/>
                    <a:pt x="887" y="1229"/>
                    <a:pt x="886" y="1230"/>
                  </a:cubicBezTo>
                  <a:cubicBezTo>
                    <a:pt x="886" y="1230"/>
                    <a:pt x="886" y="1230"/>
                    <a:pt x="886" y="1230"/>
                  </a:cubicBezTo>
                  <a:cubicBezTo>
                    <a:pt x="887" y="1230"/>
                    <a:pt x="887" y="1230"/>
                    <a:pt x="887" y="1230"/>
                  </a:cubicBezTo>
                  <a:cubicBezTo>
                    <a:pt x="888" y="1230"/>
                    <a:pt x="888" y="1230"/>
                    <a:pt x="888" y="1230"/>
                  </a:cubicBezTo>
                  <a:cubicBezTo>
                    <a:pt x="888" y="1230"/>
                    <a:pt x="889" y="1229"/>
                    <a:pt x="889" y="1229"/>
                  </a:cubicBezTo>
                  <a:cubicBezTo>
                    <a:pt x="889" y="1230"/>
                    <a:pt x="889" y="1230"/>
                    <a:pt x="889" y="1231"/>
                  </a:cubicBezTo>
                  <a:cubicBezTo>
                    <a:pt x="890" y="1231"/>
                    <a:pt x="891" y="1231"/>
                    <a:pt x="891" y="1232"/>
                  </a:cubicBezTo>
                  <a:cubicBezTo>
                    <a:pt x="891" y="1232"/>
                    <a:pt x="891" y="1232"/>
                    <a:pt x="891" y="1233"/>
                  </a:cubicBezTo>
                  <a:cubicBezTo>
                    <a:pt x="935" y="1232"/>
                    <a:pt x="935" y="1232"/>
                    <a:pt x="935" y="1232"/>
                  </a:cubicBezTo>
                  <a:cubicBezTo>
                    <a:pt x="937" y="1232"/>
                    <a:pt x="949" y="1230"/>
                    <a:pt x="949" y="1230"/>
                  </a:cubicBezTo>
                  <a:cubicBezTo>
                    <a:pt x="949" y="1230"/>
                    <a:pt x="1018" y="1200"/>
                    <a:pt x="1032" y="1182"/>
                  </a:cubicBezTo>
                  <a:cubicBezTo>
                    <a:pt x="1032" y="1182"/>
                    <a:pt x="1032" y="1181"/>
                    <a:pt x="1032" y="1180"/>
                  </a:cubicBezTo>
                  <a:cubicBezTo>
                    <a:pt x="1041" y="1174"/>
                    <a:pt x="1053" y="1173"/>
                    <a:pt x="1062" y="1166"/>
                  </a:cubicBezTo>
                  <a:cubicBezTo>
                    <a:pt x="1062" y="1165"/>
                    <a:pt x="1062" y="1164"/>
                    <a:pt x="1063" y="1164"/>
                  </a:cubicBezTo>
                  <a:cubicBezTo>
                    <a:pt x="1066" y="1161"/>
                    <a:pt x="1068" y="1160"/>
                    <a:pt x="1074" y="1152"/>
                  </a:cubicBezTo>
                  <a:cubicBezTo>
                    <a:pt x="1073" y="1153"/>
                    <a:pt x="1073" y="1153"/>
                    <a:pt x="1072" y="1153"/>
                  </a:cubicBezTo>
                  <a:cubicBezTo>
                    <a:pt x="1074" y="1148"/>
                    <a:pt x="1078" y="1146"/>
                    <a:pt x="1079" y="1141"/>
                  </a:cubicBezTo>
                  <a:cubicBezTo>
                    <a:pt x="1079" y="1140"/>
                    <a:pt x="1079" y="1140"/>
                    <a:pt x="1079" y="1140"/>
                  </a:cubicBezTo>
                  <a:cubicBezTo>
                    <a:pt x="1079" y="1139"/>
                    <a:pt x="1079" y="1139"/>
                    <a:pt x="1080" y="1139"/>
                  </a:cubicBezTo>
                  <a:cubicBezTo>
                    <a:pt x="1080" y="1139"/>
                    <a:pt x="1080" y="1139"/>
                    <a:pt x="1080" y="1138"/>
                  </a:cubicBezTo>
                  <a:cubicBezTo>
                    <a:pt x="1080" y="1138"/>
                    <a:pt x="1080" y="1138"/>
                    <a:pt x="1081" y="1138"/>
                  </a:cubicBezTo>
                  <a:cubicBezTo>
                    <a:pt x="1081" y="1138"/>
                    <a:pt x="1081" y="1137"/>
                    <a:pt x="1081" y="1137"/>
                  </a:cubicBezTo>
                  <a:cubicBezTo>
                    <a:pt x="1081" y="1137"/>
                    <a:pt x="1081" y="1137"/>
                    <a:pt x="1082" y="1136"/>
                  </a:cubicBezTo>
                  <a:cubicBezTo>
                    <a:pt x="1082" y="1136"/>
                    <a:pt x="1082" y="1136"/>
                    <a:pt x="1082" y="1136"/>
                  </a:cubicBezTo>
                  <a:cubicBezTo>
                    <a:pt x="1082" y="1136"/>
                    <a:pt x="1082" y="1135"/>
                    <a:pt x="1082" y="1135"/>
                  </a:cubicBezTo>
                  <a:cubicBezTo>
                    <a:pt x="1130" y="1110"/>
                    <a:pt x="1130" y="1110"/>
                    <a:pt x="1146" y="1095"/>
                  </a:cubicBezTo>
                  <a:cubicBezTo>
                    <a:pt x="1147" y="1093"/>
                    <a:pt x="1147" y="1093"/>
                    <a:pt x="1147" y="1093"/>
                  </a:cubicBezTo>
                  <a:cubicBezTo>
                    <a:pt x="1147" y="1091"/>
                    <a:pt x="1148" y="1090"/>
                    <a:pt x="1157" y="1076"/>
                  </a:cubicBezTo>
                  <a:cubicBezTo>
                    <a:pt x="1157" y="1076"/>
                    <a:pt x="1157" y="1076"/>
                    <a:pt x="1157" y="1076"/>
                  </a:cubicBezTo>
                  <a:cubicBezTo>
                    <a:pt x="1166" y="1058"/>
                    <a:pt x="1170" y="1035"/>
                    <a:pt x="1182" y="1017"/>
                  </a:cubicBezTo>
                  <a:cubicBezTo>
                    <a:pt x="1186" y="1010"/>
                    <a:pt x="1234" y="960"/>
                    <a:pt x="1236" y="957"/>
                  </a:cubicBezTo>
                  <a:cubicBezTo>
                    <a:pt x="1272" y="925"/>
                    <a:pt x="1281" y="904"/>
                    <a:pt x="1302" y="850"/>
                  </a:cubicBezTo>
                  <a:cubicBezTo>
                    <a:pt x="1302" y="849"/>
                    <a:pt x="1302" y="849"/>
                    <a:pt x="1302" y="849"/>
                  </a:cubicBezTo>
                  <a:cubicBezTo>
                    <a:pt x="1301" y="849"/>
                    <a:pt x="1301" y="849"/>
                    <a:pt x="1294" y="855"/>
                  </a:cubicBezTo>
                  <a:cubicBezTo>
                    <a:pt x="1293" y="855"/>
                    <a:pt x="1291" y="855"/>
                    <a:pt x="1290" y="855"/>
                  </a:cubicBezTo>
                  <a:cubicBezTo>
                    <a:pt x="1290" y="855"/>
                    <a:pt x="1289" y="856"/>
                    <a:pt x="1288" y="857"/>
                  </a:cubicBezTo>
                  <a:cubicBezTo>
                    <a:pt x="1285" y="857"/>
                    <a:pt x="1285" y="857"/>
                    <a:pt x="1285" y="857"/>
                  </a:cubicBezTo>
                  <a:cubicBezTo>
                    <a:pt x="1283" y="859"/>
                    <a:pt x="1281" y="861"/>
                    <a:pt x="1280" y="862"/>
                  </a:cubicBezTo>
                  <a:cubicBezTo>
                    <a:pt x="1279" y="862"/>
                    <a:pt x="1278" y="861"/>
                    <a:pt x="1277" y="861"/>
                  </a:cubicBezTo>
                  <a:cubicBezTo>
                    <a:pt x="1275" y="862"/>
                    <a:pt x="1273" y="864"/>
                    <a:pt x="1271" y="865"/>
                  </a:cubicBezTo>
                  <a:cubicBezTo>
                    <a:pt x="1271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6" y="859"/>
                    <a:pt x="1266" y="859"/>
                    <a:pt x="1266" y="855"/>
                  </a:cubicBezTo>
                  <a:cubicBezTo>
                    <a:pt x="1264" y="855"/>
                    <a:pt x="1263" y="855"/>
                    <a:pt x="1262" y="854"/>
                  </a:cubicBezTo>
                  <a:cubicBezTo>
                    <a:pt x="1262" y="854"/>
                    <a:pt x="1262" y="854"/>
                    <a:pt x="1262" y="854"/>
                  </a:cubicBezTo>
                  <a:cubicBezTo>
                    <a:pt x="1277" y="842"/>
                    <a:pt x="1257" y="819"/>
                    <a:pt x="1256" y="819"/>
                  </a:cubicBezTo>
                  <a:cubicBezTo>
                    <a:pt x="1256" y="818"/>
                    <a:pt x="1256" y="816"/>
                    <a:pt x="1256" y="815"/>
                  </a:cubicBezTo>
                  <a:cubicBezTo>
                    <a:pt x="1255" y="816"/>
                    <a:pt x="1254" y="818"/>
                    <a:pt x="1254" y="818"/>
                  </a:cubicBezTo>
                  <a:cubicBezTo>
                    <a:pt x="1240" y="723"/>
                    <a:pt x="1240" y="723"/>
                    <a:pt x="1240" y="723"/>
                  </a:cubicBezTo>
                  <a:cubicBezTo>
                    <a:pt x="1234" y="711"/>
                    <a:pt x="1219" y="660"/>
                    <a:pt x="1219" y="660"/>
                  </a:cubicBezTo>
                  <a:cubicBezTo>
                    <a:pt x="1219" y="659"/>
                    <a:pt x="1220" y="658"/>
                    <a:pt x="1221" y="657"/>
                  </a:cubicBezTo>
                  <a:cubicBezTo>
                    <a:pt x="1230" y="679"/>
                    <a:pt x="1230" y="679"/>
                    <a:pt x="1230" y="680"/>
                  </a:cubicBezTo>
                  <a:cubicBezTo>
                    <a:pt x="1233" y="676"/>
                    <a:pt x="1234" y="674"/>
                    <a:pt x="1235" y="671"/>
                  </a:cubicBezTo>
                  <a:cubicBezTo>
                    <a:pt x="1236" y="672"/>
                    <a:pt x="1236" y="674"/>
                    <a:pt x="1236" y="675"/>
                  </a:cubicBezTo>
                  <a:cubicBezTo>
                    <a:pt x="1239" y="686"/>
                    <a:pt x="1248" y="695"/>
                    <a:pt x="1250" y="706"/>
                  </a:cubicBezTo>
                  <a:cubicBezTo>
                    <a:pt x="1255" y="727"/>
                    <a:pt x="1264" y="746"/>
                    <a:pt x="1267" y="767"/>
                  </a:cubicBezTo>
                  <a:cubicBezTo>
                    <a:pt x="1272" y="791"/>
                    <a:pt x="1272" y="791"/>
                    <a:pt x="1271" y="828"/>
                  </a:cubicBezTo>
                  <a:cubicBezTo>
                    <a:pt x="1271" y="830"/>
                    <a:pt x="1271" y="831"/>
                    <a:pt x="1271" y="831"/>
                  </a:cubicBezTo>
                  <a:cubicBezTo>
                    <a:pt x="1271" y="831"/>
                    <a:pt x="1271" y="832"/>
                    <a:pt x="1271" y="832"/>
                  </a:cubicBezTo>
                  <a:cubicBezTo>
                    <a:pt x="1271" y="832"/>
                    <a:pt x="1271" y="833"/>
                    <a:pt x="1271" y="833"/>
                  </a:cubicBezTo>
                  <a:cubicBezTo>
                    <a:pt x="1271" y="833"/>
                    <a:pt x="1271" y="834"/>
                    <a:pt x="1271" y="834"/>
                  </a:cubicBezTo>
                  <a:cubicBezTo>
                    <a:pt x="1271" y="834"/>
                    <a:pt x="1271" y="834"/>
                    <a:pt x="1270" y="835"/>
                  </a:cubicBezTo>
                  <a:cubicBezTo>
                    <a:pt x="1270" y="835"/>
                    <a:pt x="1270" y="835"/>
                    <a:pt x="1270" y="836"/>
                  </a:cubicBezTo>
                  <a:cubicBezTo>
                    <a:pt x="1270" y="836"/>
                    <a:pt x="1270" y="836"/>
                    <a:pt x="1270" y="837"/>
                  </a:cubicBezTo>
                  <a:cubicBezTo>
                    <a:pt x="1270" y="837"/>
                    <a:pt x="1270" y="837"/>
                    <a:pt x="1270" y="838"/>
                  </a:cubicBezTo>
                  <a:cubicBezTo>
                    <a:pt x="1272" y="852"/>
                    <a:pt x="1299" y="825"/>
                    <a:pt x="1299" y="825"/>
                  </a:cubicBezTo>
                  <a:cubicBezTo>
                    <a:pt x="1315" y="804"/>
                    <a:pt x="1315" y="804"/>
                    <a:pt x="1315" y="804"/>
                  </a:cubicBezTo>
                  <a:cubicBezTo>
                    <a:pt x="1317" y="799"/>
                    <a:pt x="1321" y="791"/>
                    <a:pt x="1327" y="790"/>
                  </a:cubicBezTo>
                  <a:cubicBezTo>
                    <a:pt x="1329" y="786"/>
                    <a:pt x="1347" y="735"/>
                    <a:pt x="1345" y="718"/>
                  </a:cubicBezTo>
                  <a:cubicBezTo>
                    <a:pt x="1340" y="714"/>
                    <a:pt x="1340" y="709"/>
                    <a:pt x="1340" y="689"/>
                  </a:cubicBezTo>
                  <a:cubicBezTo>
                    <a:pt x="1340" y="689"/>
                    <a:pt x="1340" y="689"/>
                    <a:pt x="1340" y="689"/>
                  </a:cubicBezTo>
                  <a:cubicBezTo>
                    <a:pt x="1340" y="689"/>
                    <a:pt x="1334" y="712"/>
                    <a:pt x="1332" y="714"/>
                  </a:cubicBezTo>
                  <a:cubicBezTo>
                    <a:pt x="1331" y="715"/>
                    <a:pt x="1331" y="715"/>
                    <a:pt x="1324" y="716"/>
                  </a:cubicBezTo>
                  <a:cubicBezTo>
                    <a:pt x="1321" y="709"/>
                    <a:pt x="1327" y="701"/>
                    <a:pt x="1323" y="694"/>
                  </a:cubicBezTo>
                  <a:cubicBezTo>
                    <a:pt x="1322" y="695"/>
                    <a:pt x="1322" y="695"/>
                    <a:pt x="1321" y="712"/>
                  </a:cubicBezTo>
                  <a:cubicBezTo>
                    <a:pt x="1310" y="660"/>
                    <a:pt x="1310" y="660"/>
                    <a:pt x="1310" y="660"/>
                  </a:cubicBezTo>
                  <a:cubicBezTo>
                    <a:pt x="1309" y="660"/>
                    <a:pt x="1309" y="661"/>
                    <a:pt x="1308" y="661"/>
                  </a:cubicBezTo>
                  <a:cubicBezTo>
                    <a:pt x="1308" y="660"/>
                    <a:pt x="1308" y="659"/>
                    <a:pt x="1309" y="659"/>
                  </a:cubicBezTo>
                  <a:cubicBezTo>
                    <a:pt x="1309" y="658"/>
                    <a:pt x="1309" y="658"/>
                    <a:pt x="1309" y="658"/>
                  </a:cubicBezTo>
                  <a:cubicBezTo>
                    <a:pt x="1309" y="657"/>
                    <a:pt x="1309" y="655"/>
                    <a:pt x="1309" y="654"/>
                  </a:cubicBezTo>
                  <a:cubicBezTo>
                    <a:pt x="1310" y="653"/>
                    <a:pt x="1310" y="653"/>
                    <a:pt x="1311" y="652"/>
                  </a:cubicBezTo>
                  <a:cubicBezTo>
                    <a:pt x="1312" y="652"/>
                    <a:pt x="1312" y="652"/>
                    <a:pt x="1312" y="652"/>
                  </a:cubicBezTo>
                  <a:cubicBezTo>
                    <a:pt x="1313" y="651"/>
                    <a:pt x="1313" y="649"/>
                    <a:pt x="1313" y="647"/>
                  </a:cubicBezTo>
                  <a:cubicBezTo>
                    <a:pt x="1314" y="646"/>
                    <a:pt x="1314" y="646"/>
                    <a:pt x="1314" y="646"/>
                  </a:cubicBezTo>
                  <a:cubicBezTo>
                    <a:pt x="1314" y="648"/>
                    <a:pt x="1315" y="649"/>
                    <a:pt x="1315" y="651"/>
                  </a:cubicBezTo>
                  <a:cubicBezTo>
                    <a:pt x="1318" y="651"/>
                    <a:pt x="1318" y="651"/>
                    <a:pt x="1320" y="655"/>
                  </a:cubicBezTo>
                  <a:cubicBezTo>
                    <a:pt x="1321" y="657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1"/>
                    <a:pt x="1321" y="661"/>
                  </a:cubicBezTo>
                  <a:cubicBezTo>
                    <a:pt x="1321" y="664"/>
                    <a:pt x="1321" y="664"/>
                    <a:pt x="1334" y="688"/>
                  </a:cubicBezTo>
                  <a:cubicBezTo>
                    <a:pt x="1337" y="685"/>
                    <a:pt x="1337" y="681"/>
                    <a:pt x="1340" y="679"/>
                  </a:cubicBezTo>
                  <a:cubicBezTo>
                    <a:pt x="1343" y="683"/>
                    <a:pt x="1340" y="689"/>
                    <a:pt x="1343" y="694"/>
                  </a:cubicBezTo>
                  <a:cubicBezTo>
                    <a:pt x="1344" y="695"/>
                    <a:pt x="1344" y="695"/>
                    <a:pt x="1344" y="695"/>
                  </a:cubicBezTo>
                  <a:cubicBezTo>
                    <a:pt x="1344" y="694"/>
                    <a:pt x="1344" y="694"/>
                    <a:pt x="1344" y="694"/>
                  </a:cubicBezTo>
                  <a:cubicBezTo>
                    <a:pt x="1344" y="694"/>
                    <a:pt x="1344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6" y="694"/>
                    <a:pt x="1346" y="694"/>
                  </a:cubicBezTo>
                  <a:cubicBezTo>
                    <a:pt x="1346" y="694"/>
                    <a:pt x="1346" y="694"/>
                    <a:pt x="1346" y="694"/>
                  </a:cubicBezTo>
                  <a:cubicBezTo>
                    <a:pt x="1346" y="694"/>
                    <a:pt x="1346" y="695"/>
                    <a:pt x="1346" y="696"/>
                  </a:cubicBezTo>
                  <a:cubicBezTo>
                    <a:pt x="1348" y="695"/>
                    <a:pt x="1349" y="696"/>
                    <a:pt x="1350" y="696"/>
                  </a:cubicBezTo>
                  <a:cubicBezTo>
                    <a:pt x="1351" y="696"/>
                    <a:pt x="1352" y="696"/>
                    <a:pt x="1352" y="696"/>
                  </a:cubicBezTo>
                  <a:cubicBezTo>
                    <a:pt x="1353" y="694"/>
                    <a:pt x="1353" y="694"/>
                    <a:pt x="1353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1"/>
                    <a:pt x="1357" y="689"/>
                    <a:pt x="1358" y="687"/>
                  </a:cubicBezTo>
                  <a:cubicBezTo>
                    <a:pt x="1359" y="691"/>
                    <a:pt x="1359" y="703"/>
                    <a:pt x="1359" y="711"/>
                  </a:cubicBezTo>
                  <a:cubicBezTo>
                    <a:pt x="1359" y="700"/>
                    <a:pt x="1360" y="689"/>
                    <a:pt x="1361" y="680"/>
                  </a:cubicBezTo>
                  <a:cubicBezTo>
                    <a:pt x="1359" y="607"/>
                    <a:pt x="1359" y="607"/>
                    <a:pt x="1354" y="570"/>
                  </a:cubicBezTo>
                  <a:close/>
                  <a:moveTo>
                    <a:pt x="1172" y="194"/>
                  </a:moveTo>
                  <a:cubicBezTo>
                    <a:pt x="1174" y="197"/>
                    <a:pt x="1177" y="200"/>
                    <a:pt x="1179" y="203"/>
                  </a:cubicBezTo>
                  <a:cubicBezTo>
                    <a:pt x="1177" y="203"/>
                    <a:pt x="1177" y="203"/>
                    <a:pt x="1169" y="192"/>
                  </a:cubicBezTo>
                  <a:cubicBezTo>
                    <a:pt x="1167" y="189"/>
                    <a:pt x="1164" y="187"/>
                    <a:pt x="1161" y="184"/>
                  </a:cubicBezTo>
                  <a:cubicBezTo>
                    <a:pt x="1165" y="187"/>
                    <a:pt x="1168" y="190"/>
                    <a:pt x="1171" y="194"/>
                  </a:cubicBezTo>
                  <a:cubicBezTo>
                    <a:pt x="1178" y="200"/>
                    <a:pt x="1184" y="207"/>
                    <a:pt x="1190" y="214"/>
                  </a:cubicBezTo>
                  <a:cubicBezTo>
                    <a:pt x="1184" y="207"/>
                    <a:pt x="1178" y="201"/>
                    <a:pt x="1172" y="194"/>
                  </a:cubicBezTo>
                  <a:close/>
                  <a:moveTo>
                    <a:pt x="1168" y="522"/>
                  </a:moveTo>
                  <a:cubicBezTo>
                    <a:pt x="1167" y="521"/>
                    <a:pt x="1167" y="521"/>
                    <a:pt x="1165" y="521"/>
                  </a:cubicBezTo>
                  <a:cubicBezTo>
                    <a:pt x="1166" y="520"/>
                    <a:pt x="1166" y="520"/>
                    <a:pt x="1166" y="520"/>
                  </a:cubicBezTo>
                  <a:cubicBezTo>
                    <a:pt x="1167" y="521"/>
                    <a:pt x="1167" y="521"/>
                    <a:pt x="1167" y="521"/>
                  </a:cubicBezTo>
                  <a:cubicBezTo>
                    <a:pt x="1168" y="521"/>
                    <a:pt x="1168" y="521"/>
                    <a:pt x="1168" y="522"/>
                  </a:cubicBezTo>
                  <a:close/>
                  <a:moveTo>
                    <a:pt x="1324" y="573"/>
                  </a:moveTo>
                  <a:cubicBezTo>
                    <a:pt x="1301" y="584"/>
                    <a:pt x="1302" y="548"/>
                    <a:pt x="1302" y="547"/>
                  </a:cubicBezTo>
                  <a:cubicBezTo>
                    <a:pt x="1303" y="547"/>
                    <a:pt x="1303" y="547"/>
                    <a:pt x="1303" y="547"/>
                  </a:cubicBezTo>
                  <a:cubicBezTo>
                    <a:pt x="1304" y="549"/>
                    <a:pt x="1304" y="549"/>
                    <a:pt x="1304" y="549"/>
                  </a:cubicBezTo>
                  <a:cubicBezTo>
                    <a:pt x="1303" y="544"/>
                    <a:pt x="1303" y="534"/>
                    <a:pt x="1303" y="534"/>
                  </a:cubicBezTo>
                  <a:cubicBezTo>
                    <a:pt x="1303" y="534"/>
                    <a:pt x="1304" y="533"/>
                    <a:pt x="1304" y="533"/>
                  </a:cubicBezTo>
                  <a:cubicBezTo>
                    <a:pt x="1305" y="534"/>
                    <a:pt x="1305" y="534"/>
                    <a:pt x="1305" y="534"/>
                  </a:cubicBezTo>
                  <a:cubicBezTo>
                    <a:pt x="1305" y="532"/>
                    <a:pt x="1305" y="532"/>
                    <a:pt x="1305" y="532"/>
                  </a:cubicBezTo>
                  <a:cubicBezTo>
                    <a:pt x="1305" y="532"/>
                    <a:pt x="1304" y="531"/>
                    <a:pt x="1304" y="531"/>
                  </a:cubicBezTo>
                  <a:cubicBezTo>
                    <a:pt x="1292" y="527"/>
                    <a:pt x="1299" y="512"/>
                    <a:pt x="1289" y="507"/>
                  </a:cubicBezTo>
                  <a:cubicBezTo>
                    <a:pt x="1286" y="498"/>
                    <a:pt x="1286" y="498"/>
                    <a:pt x="1285" y="494"/>
                  </a:cubicBezTo>
                  <a:cubicBezTo>
                    <a:pt x="1285" y="493"/>
                    <a:pt x="1285" y="493"/>
                    <a:pt x="1285" y="492"/>
                  </a:cubicBezTo>
                  <a:cubicBezTo>
                    <a:pt x="1285" y="492"/>
                    <a:pt x="1285" y="492"/>
                    <a:pt x="1285" y="492"/>
                  </a:cubicBezTo>
                  <a:cubicBezTo>
                    <a:pt x="1285" y="493"/>
                    <a:pt x="1285" y="494"/>
                    <a:pt x="1285" y="495"/>
                  </a:cubicBezTo>
                  <a:cubicBezTo>
                    <a:pt x="1285" y="496"/>
                    <a:pt x="1285" y="496"/>
                    <a:pt x="1285" y="496"/>
                  </a:cubicBezTo>
                  <a:cubicBezTo>
                    <a:pt x="1283" y="489"/>
                    <a:pt x="1282" y="488"/>
                    <a:pt x="1279" y="486"/>
                  </a:cubicBezTo>
                  <a:cubicBezTo>
                    <a:pt x="1279" y="485"/>
                    <a:pt x="1279" y="485"/>
                    <a:pt x="1279" y="485"/>
                  </a:cubicBezTo>
                  <a:cubicBezTo>
                    <a:pt x="1279" y="483"/>
                    <a:pt x="1279" y="481"/>
                    <a:pt x="1279" y="479"/>
                  </a:cubicBezTo>
                  <a:cubicBezTo>
                    <a:pt x="1279" y="479"/>
                    <a:pt x="1279" y="479"/>
                    <a:pt x="1279" y="479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6"/>
                    <a:pt x="1278" y="470"/>
                  </a:cubicBezTo>
                  <a:cubicBezTo>
                    <a:pt x="1280" y="470"/>
                    <a:pt x="1281" y="469"/>
                    <a:pt x="1282" y="468"/>
                  </a:cubicBezTo>
                  <a:cubicBezTo>
                    <a:pt x="1282" y="466"/>
                    <a:pt x="1282" y="466"/>
                    <a:pt x="1286" y="453"/>
                  </a:cubicBezTo>
                  <a:cubicBezTo>
                    <a:pt x="1288" y="453"/>
                    <a:pt x="1290" y="454"/>
                    <a:pt x="1291" y="455"/>
                  </a:cubicBezTo>
                  <a:cubicBezTo>
                    <a:pt x="1291" y="455"/>
                    <a:pt x="1292" y="454"/>
                    <a:pt x="1293" y="454"/>
                  </a:cubicBezTo>
                  <a:cubicBezTo>
                    <a:pt x="1298" y="459"/>
                    <a:pt x="1297" y="466"/>
                    <a:pt x="1300" y="472"/>
                  </a:cubicBezTo>
                  <a:cubicBezTo>
                    <a:pt x="1298" y="472"/>
                    <a:pt x="1296" y="472"/>
                    <a:pt x="1295" y="472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4"/>
                    <a:pt x="1294" y="475"/>
                    <a:pt x="1294" y="476"/>
                  </a:cubicBezTo>
                  <a:cubicBezTo>
                    <a:pt x="1294" y="479"/>
                    <a:pt x="1294" y="479"/>
                    <a:pt x="1297" y="482"/>
                  </a:cubicBezTo>
                  <a:cubicBezTo>
                    <a:pt x="1296" y="483"/>
                    <a:pt x="1294" y="483"/>
                    <a:pt x="1293" y="482"/>
                  </a:cubicBezTo>
                  <a:cubicBezTo>
                    <a:pt x="1293" y="482"/>
                    <a:pt x="1293" y="482"/>
                    <a:pt x="1293" y="482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6"/>
                    <a:pt x="1294" y="486"/>
                    <a:pt x="1294" y="486"/>
                  </a:cubicBezTo>
                  <a:cubicBezTo>
                    <a:pt x="1296" y="487"/>
                    <a:pt x="1297" y="488"/>
                    <a:pt x="1300" y="497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4" y="503"/>
                    <a:pt x="1304" y="503"/>
                    <a:pt x="1307" y="503"/>
                  </a:cubicBezTo>
                  <a:cubicBezTo>
                    <a:pt x="1308" y="507"/>
                    <a:pt x="1306" y="512"/>
                    <a:pt x="1310" y="516"/>
                  </a:cubicBezTo>
                  <a:cubicBezTo>
                    <a:pt x="1310" y="518"/>
                    <a:pt x="1310" y="518"/>
                    <a:pt x="1312" y="521"/>
                  </a:cubicBezTo>
                  <a:cubicBezTo>
                    <a:pt x="1312" y="521"/>
                    <a:pt x="1312" y="522"/>
                    <a:pt x="1312" y="522"/>
                  </a:cubicBezTo>
                  <a:cubicBezTo>
                    <a:pt x="1311" y="518"/>
                    <a:pt x="1310" y="515"/>
                    <a:pt x="1310" y="511"/>
                  </a:cubicBezTo>
                  <a:cubicBezTo>
                    <a:pt x="1310" y="511"/>
                    <a:pt x="1311" y="511"/>
                    <a:pt x="1311" y="510"/>
                  </a:cubicBezTo>
                  <a:cubicBezTo>
                    <a:pt x="1311" y="510"/>
                    <a:pt x="1321" y="521"/>
                    <a:pt x="1316" y="527"/>
                  </a:cubicBezTo>
                  <a:cubicBezTo>
                    <a:pt x="1316" y="527"/>
                    <a:pt x="1316" y="527"/>
                    <a:pt x="1316" y="527"/>
                  </a:cubicBezTo>
                  <a:cubicBezTo>
                    <a:pt x="1316" y="526"/>
                    <a:pt x="1315" y="525"/>
                    <a:pt x="1315" y="524"/>
                  </a:cubicBezTo>
                  <a:cubicBezTo>
                    <a:pt x="1314" y="525"/>
                    <a:pt x="1314" y="525"/>
                    <a:pt x="1314" y="526"/>
                  </a:cubicBezTo>
                  <a:cubicBezTo>
                    <a:pt x="1314" y="525"/>
                    <a:pt x="1313" y="525"/>
                    <a:pt x="1313" y="524"/>
                  </a:cubicBezTo>
                  <a:cubicBezTo>
                    <a:pt x="1313" y="529"/>
                    <a:pt x="1316" y="533"/>
                    <a:pt x="1317" y="538"/>
                  </a:cubicBezTo>
                  <a:cubicBezTo>
                    <a:pt x="1318" y="540"/>
                    <a:pt x="1318" y="540"/>
                    <a:pt x="1318" y="540"/>
                  </a:cubicBezTo>
                  <a:cubicBezTo>
                    <a:pt x="1317" y="542"/>
                    <a:pt x="1317" y="542"/>
                    <a:pt x="1317" y="542"/>
                  </a:cubicBezTo>
                  <a:cubicBezTo>
                    <a:pt x="1317" y="542"/>
                    <a:pt x="1317" y="543"/>
                    <a:pt x="1317" y="543"/>
                  </a:cubicBezTo>
                  <a:cubicBezTo>
                    <a:pt x="1322" y="545"/>
                    <a:pt x="1325" y="569"/>
                    <a:pt x="1324" y="573"/>
                  </a:cubicBezTo>
                  <a:close/>
                  <a:moveTo>
                    <a:pt x="1148" y="593"/>
                  </a:moveTo>
                  <a:cubicBezTo>
                    <a:pt x="1152" y="594"/>
                    <a:pt x="1155" y="594"/>
                    <a:pt x="1159" y="596"/>
                  </a:cubicBezTo>
                  <a:cubicBezTo>
                    <a:pt x="1159" y="596"/>
                    <a:pt x="1159" y="597"/>
                    <a:pt x="1159" y="597"/>
                  </a:cubicBezTo>
                  <a:cubicBezTo>
                    <a:pt x="1163" y="597"/>
                    <a:pt x="1167" y="597"/>
                    <a:pt x="1170" y="597"/>
                  </a:cubicBezTo>
                  <a:cubicBezTo>
                    <a:pt x="1171" y="596"/>
                    <a:pt x="1171" y="596"/>
                    <a:pt x="1171" y="594"/>
                  </a:cubicBezTo>
                  <a:cubicBezTo>
                    <a:pt x="1171" y="594"/>
                    <a:pt x="1171" y="594"/>
                    <a:pt x="1171" y="594"/>
                  </a:cubicBezTo>
                  <a:cubicBezTo>
                    <a:pt x="1170" y="594"/>
                    <a:pt x="1169" y="595"/>
                    <a:pt x="1167" y="596"/>
                  </a:cubicBezTo>
                  <a:cubicBezTo>
                    <a:pt x="1167" y="595"/>
                    <a:pt x="1167" y="595"/>
                    <a:pt x="1167" y="595"/>
                  </a:cubicBezTo>
                  <a:cubicBezTo>
                    <a:pt x="1167" y="594"/>
                    <a:pt x="1167" y="594"/>
                    <a:pt x="1167" y="593"/>
                  </a:cubicBezTo>
                  <a:cubicBezTo>
                    <a:pt x="1167" y="593"/>
                    <a:pt x="1167" y="593"/>
                    <a:pt x="1167" y="593"/>
                  </a:cubicBezTo>
                  <a:cubicBezTo>
                    <a:pt x="1166" y="593"/>
                    <a:pt x="1164" y="593"/>
                    <a:pt x="1163" y="593"/>
                  </a:cubicBezTo>
                  <a:cubicBezTo>
                    <a:pt x="1162" y="592"/>
                    <a:pt x="1162" y="592"/>
                    <a:pt x="1161" y="592"/>
                  </a:cubicBezTo>
                  <a:cubicBezTo>
                    <a:pt x="1159" y="591"/>
                    <a:pt x="1157" y="592"/>
                    <a:pt x="1155" y="592"/>
                  </a:cubicBezTo>
                  <a:cubicBezTo>
                    <a:pt x="1154" y="591"/>
                    <a:pt x="1154" y="591"/>
                    <a:pt x="1153" y="591"/>
                  </a:cubicBezTo>
                  <a:cubicBezTo>
                    <a:pt x="1153" y="591"/>
                    <a:pt x="1154" y="590"/>
                    <a:pt x="1154" y="590"/>
                  </a:cubicBezTo>
                  <a:cubicBezTo>
                    <a:pt x="1153" y="589"/>
                    <a:pt x="1153" y="589"/>
                    <a:pt x="1153" y="589"/>
                  </a:cubicBezTo>
                  <a:cubicBezTo>
                    <a:pt x="1152" y="590"/>
                    <a:pt x="1152" y="590"/>
                    <a:pt x="1152" y="590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49" y="589"/>
                    <a:pt x="1149" y="589"/>
                    <a:pt x="1149" y="589"/>
                  </a:cubicBezTo>
                  <a:cubicBezTo>
                    <a:pt x="1149" y="590"/>
                    <a:pt x="1148" y="591"/>
                    <a:pt x="1148" y="593"/>
                  </a:cubicBezTo>
                  <a:close/>
                  <a:moveTo>
                    <a:pt x="1358" y="718"/>
                  </a:moveTo>
                  <a:cubicBezTo>
                    <a:pt x="1358" y="717"/>
                    <a:pt x="1358" y="717"/>
                    <a:pt x="1359" y="716"/>
                  </a:cubicBezTo>
                  <a:cubicBezTo>
                    <a:pt x="1359" y="716"/>
                    <a:pt x="1359" y="714"/>
                    <a:pt x="1359" y="711"/>
                  </a:cubicBezTo>
                  <a:cubicBezTo>
                    <a:pt x="1358" y="717"/>
                    <a:pt x="1358" y="724"/>
                    <a:pt x="1358" y="729"/>
                  </a:cubicBezTo>
                  <a:cubicBezTo>
                    <a:pt x="1358" y="725"/>
                    <a:pt x="1358" y="724"/>
                    <a:pt x="1358" y="718"/>
                  </a:cubicBezTo>
                  <a:close/>
                  <a:moveTo>
                    <a:pt x="1198" y="1072"/>
                  </a:moveTo>
                  <a:cubicBezTo>
                    <a:pt x="1197" y="1072"/>
                    <a:pt x="1197" y="1072"/>
                    <a:pt x="1197" y="1073"/>
                  </a:cubicBezTo>
                  <a:cubicBezTo>
                    <a:pt x="1197" y="1073"/>
                    <a:pt x="1197" y="1073"/>
                    <a:pt x="1198" y="1073"/>
                  </a:cubicBezTo>
                  <a:cubicBezTo>
                    <a:pt x="1198" y="1072"/>
                    <a:pt x="1198" y="1072"/>
                    <a:pt x="1198" y="1072"/>
                  </a:cubicBezTo>
                  <a:close/>
                  <a:moveTo>
                    <a:pt x="955" y="920"/>
                  </a:moveTo>
                  <a:cubicBezTo>
                    <a:pt x="955" y="919"/>
                    <a:pt x="956" y="918"/>
                    <a:pt x="957" y="918"/>
                  </a:cubicBezTo>
                  <a:cubicBezTo>
                    <a:pt x="957" y="918"/>
                    <a:pt x="957" y="918"/>
                    <a:pt x="957" y="918"/>
                  </a:cubicBezTo>
                  <a:cubicBezTo>
                    <a:pt x="957" y="917"/>
                    <a:pt x="956" y="916"/>
                    <a:pt x="955" y="916"/>
                  </a:cubicBezTo>
                  <a:cubicBezTo>
                    <a:pt x="955" y="916"/>
                    <a:pt x="955" y="916"/>
                    <a:pt x="954" y="916"/>
                  </a:cubicBezTo>
                  <a:cubicBezTo>
                    <a:pt x="954" y="917"/>
                    <a:pt x="953" y="918"/>
                    <a:pt x="952" y="918"/>
                  </a:cubicBezTo>
                  <a:cubicBezTo>
                    <a:pt x="951" y="919"/>
                    <a:pt x="951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1"/>
                    <a:pt x="950" y="921"/>
                    <a:pt x="950" y="921"/>
                  </a:cubicBezTo>
                  <a:cubicBezTo>
                    <a:pt x="951" y="921"/>
                    <a:pt x="951" y="921"/>
                    <a:pt x="951" y="921"/>
                  </a:cubicBezTo>
                  <a:cubicBezTo>
                    <a:pt x="953" y="921"/>
                    <a:pt x="953" y="921"/>
                    <a:pt x="955" y="920"/>
                  </a:cubicBezTo>
                  <a:close/>
                  <a:moveTo>
                    <a:pt x="766" y="66"/>
                  </a:moveTo>
                  <a:cubicBezTo>
                    <a:pt x="765" y="67"/>
                    <a:pt x="766" y="69"/>
                    <a:pt x="767" y="69"/>
                  </a:cubicBezTo>
                  <a:cubicBezTo>
                    <a:pt x="767" y="69"/>
                    <a:pt x="768" y="68"/>
                    <a:pt x="768" y="68"/>
                  </a:cubicBezTo>
                  <a:cubicBezTo>
                    <a:pt x="768" y="68"/>
                    <a:pt x="767" y="67"/>
                    <a:pt x="766" y="66"/>
                  </a:cubicBezTo>
                  <a:cubicBezTo>
                    <a:pt x="766" y="66"/>
                    <a:pt x="766" y="66"/>
                    <a:pt x="766" y="66"/>
                  </a:cubicBezTo>
                  <a:close/>
                  <a:moveTo>
                    <a:pt x="1115" y="159"/>
                  </a:moveTo>
                  <a:cubicBezTo>
                    <a:pt x="1113" y="157"/>
                    <a:pt x="1112" y="156"/>
                    <a:pt x="1109" y="155"/>
                  </a:cubicBezTo>
                  <a:cubicBezTo>
                    <a:pt x="1108" y="154"/>
                    <a:pt x="1106" y="153"/>
                    <a:pt x="1093" y="142"/>
                  </a:cubicBezTo>
                  <a:cubicBezTo>
                    <a:pt x="1088" y="138"/>
                    <a:pt x="1084" y="133"/>
                    <a:pt x="1079" y="129"/>
                  </a:cubicBezTo>
                  <a:cubicBezTo>
                    <a:pt x="1079" y="129"/>
                    <a:pt x="1076" y="128"/>
                    <a:pt x="1076" y="128"/>
                  </a:cubicBezTo>
                  <a:cubicBezTo>
                    <a:pt x="1075" y="128"/>
                    <a:pt x="1075" y="128"/>
                    <a:pt x="1076" y="130"/>
                  </a:cubicBezTo>
                  <a:cubicBezTo>
                    <a:pt x="1076" y="131"/>
                    <a:pt x="1076" y="131"/>
                    <a:pt x="1075" y="131"/>
                  </a:cubicBezTo>
                  <a:cubicBezTo>
                    <a:pt x="1076" y="132"/>
                    <a:pt x="1080" y="136"/>
                    <a:pt x="1080" y="136"/>
                  </a:cubicBezTo>
                  <a:cubicBezTo>
                    <a:pt x="1086" y="140"/>
                    <a:pt x="1089" y="144"/>
                    <a:pt x="1089" y="144"/>
                  </a:cubicBezTo>
                  <a:cubicBezTo>
                    <a:pt x="1089" y="144"/>
                    <a:pt x="1089" y="145"/>
                    <a:pt x="1089" y="145"/>
                  </a:cubicBezTo>
                  <a:cubicBezTo>
                    <a:pt x="1088" y="144"/>
                    <a:pt x="1088" y="144"/>
                    <a:pt x="1087" y="144"/>
                  </a:cubicBezTo>
                  <a:cubicBezTo>
                    <a:pt x="1089" y="146"/>
                    <a:pt x="1094" y="151"/>
                    <a:pt x="1096" y="152"/>
                  </a:cubicBezTo>
                  <a:cubicBezTo>
                    <a:pt x="1096" y="152"/>
                    <a:pt x="1096" y="151"/>
                    <a:pt x="1096" y="151"/>
                  </a:cubicBezTo>
                  <a:cubicBezTo>
                    <a:pt x="1096" y="150"/>
                    <a:pt x="1096" y="150"/>
                    <a:pt x="1095" y="150"/>
                  </a:cubicBezTo>
                  <a:cubicBezTo>
                    <a:pt x="1097" y="150"/>
                    <a:pt x="1097" y="150"/>
                    <a:pt x="1101" y="152"/>
                  </a:cubicBezTo>
                  <a:cubicBezTo>
                    <a:pt x="1105" y="155"/>
                    <a:pt x="1105" y="155"/>
                    <a:pt x="1105" y="156"/>
                  </a:cubicBezTo>
                  <a:cubicBezTo>
                    <a:pt x="1105" y="156"/>
                    <a:pt x="1107" y="161"/>
                    <a:pt x="1110" y="159"/>
                  </a:cubicBezTo>
                  <a:cubicBezTo>
                    <a:pt x="1113" y="162"/>
                    <a:pt x="1113" y="162"/>
                    <a:pt x="1113" y="162"/>
                  </a:cubicBezTo>
                  <a:cubicBezTo>
                    <a:pt x="1113" y="161"/>
                    <a:pt x="1113" y="160"/>
                    <a:pt x="1112" y="159"/>
                  </a:cubicBezTo>
                  <a:cubicBezTo>
                    <a:pt x="1113" y="159"/>
                    <a:pt x="1113" y="159"/>
                    <a:pt x="1114" y="159"/>
                  </a:cubicBezTo>
                  <a:cubicBezTo>
                    <a:pt x="1114" y="159"/>
                    <a:pt x="1114" y="159"/>
                    <a:pt x="1115" y="159"/>
                  </a:cubicBezTo>
                  <a:close/>
                  <a:moveTo>
                    <a:pt x="900" y="54"/>
                  </a:moveTo>
                  <a:cubicBezTo>
                    <a:pt x="903" y="56"/>
                    <a:pt x="903" y="56"/>
                    <a:pt x="910" y="56"/>
                  </a:cubicBezTo>
                  <a:cubicBezTo>
                    <a:pt x="910" y="56"/>
                    <a:pt x="910" y="56"/>
                    <a:pt x="910" y="56"/>
                  </a:cubicBezTo>
                  <a:cubicBezTo>
                    <a:pt x="913" y="59"/>
                    <a:pt x="914" y="59"/>
                    <a:pt x="913" y="60"/>
                  </a:cubicBezTo>
                  <a:cubicBezTo>
                    <a:pt x="913" y="60"/>
                    <a:pt x="914" y="60"/>
                    <a:pt x="914" y="60"/>
                  </a:cubicBezTo>
                  <a:cubicBezTo>
                    <a:pt x="914" y="60"/>
                    <a:pt x="914" y="60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2"/>
                    <a:pt x="915" y="62"/>
                    <a:pt x="915" y="62"/>
                  </a:cubicBezTo>
                  <a:cubicBezTo>
                    <a:pt x="915" y="62"/>
                    <a:pt x="915" y="62"/>
                    <a:pt x="916" y="62"/>
                  </a:cubicBezTo>
                  <a:cubicBezTo>
                    <a:pt x="918" y="62"/>
                    <a:pt x="921" y="63"/>
                    <a:pt x="924" y="63"/>
                  </a:cubicBezTo>
                  <a:cubicBezTo>
                    <a:pt x="923" y="62"/>
                    <a:pt x="923" y="62"/>
                    <a:pt x="923" y="61"/>
                  </a:cubicBezTo>
                  <a:cubicBezTo>
                    <a:pt x="923" y="61"/>
                    <a:pt x="923" y="61"/>
                    <a:pt x="924" y="61"/>
                  </a:cubicBezTo>
                  <a:cubicBezTo>
                    <a:pt x="924" y="59"/>
                    <a:pt x="920" y="55"/>
                    <a:pt x="920" y="55"/>
                  </a:cubicBezTo>
                  <a:cubicBezTo>
                    <a:pt x="920" y="55"/>
                    <a:pt x="920" y="55"/>
                    <a:pt x="920" y="55"/>
                  </a:cubicBezTo>
                  <a:cubicBezTo>
                    <a:pt x="917" y="53"/>
                    <a:pt x="917" y="53"/>
                    <a:pt x="914" y="52"/>
                  </a:cubicBezTo>
                  <a:cubicBezTo>
                    <a:pt x="914" y="52"/>
                    <a:pt x="913" y="52"/>
                    <a:pt x="912" y="52"/>
                  </a:cubicBezTo>
                  <a:cubicBezTo>
                    <a:pt x="912" y="52"/>
                    <a:pt x="912" y="52"/>
                    <a:pt x="912" y="52"/>
                  </a:cubicBezTo>
                  <a:cubicBezTo>
                    <a:pt x="910" y="51"/>
                    <a:pt x="909" y="50"/>
                    <a:pt x="907" y="49"/>
                  </a:cubicBezTo>
                  <a:cubicBezTo>
                    <a:pt x="907" y="49"/>
                    <a:pt x="907" y="49"/>
                    <a:pt x="907" y="50"/>
                  </a:cubicBezTo>
                  <a:cubicBezTo>
                    <a:pt x="907" y="50"/>
                    <a:pt x="907" y="50"/>
                    <a:pt x="910" y="53"/>
                  </a:cubicBezTo>
                  <a:cubicBezTo>
                    <a:pt x="910" y="53"/>
                    <a:pt x="910" y="53"/>
                    <a:pt x="910" y="53"/>
                  </a:cubicBezTo>
                  <a:cubicBezTo>
                    <a:pt x="910" y="53"/>
                    <a:pt x="910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8" y="52"/>
                    <a:pt x="906" y="51"/>
                    <a:pt x="902" y="47"/>
                  </a:cubicBezTo>
                  <a:cubicBezTo>
                    <a:pt x="903" y="49"/>
                    <a:pt x="905" y="51"/>
                    <a:pt x="906" y="52"/>
                  </a:cubicBezTo>
                  <a:cubicBezTo>
                    <a:pt x="903" y="50"/>
                    <a:pt x="902" y="50"/>
                    <a:pt x="902" y="50"/>
                  </a:cubicBezTo>
                  <a:cubicBezTo>
                    <a:pt x="901" y="51"/>
                    <a:pt x="901" y="51"/>
                    <a:pt x="894" y="47"/>
                  </a:cubicBezTo>
                  <a:cubicBezTo>
                    <a:pt x="894" y="47"/>
                    <a:pt x="895" y="47"/>
                    <a:pt x="895" y="47"/>
                  </a:cubicBezTo>
                  <a:cubicBezTo>
                    <a:pt x="897" y="50"/>
                    <a:pt x="897" y="50"/>
                    <a:pt x="900" y="54"/>
                  </a:cubicBezTo>
                  <a:close/>
                  <a:moveTo>
                    <a:pt x="764" y="53"/>
                  </a:moveTo>
                  <a:cubicBezTo>
                    <a:pt x="763" y="54"/>
                    <a:pt x="763" y="54"/>
                    <a:pt x="763" y="54"/>
                  </a:cubicBezTo>
                  <a:cubicBezTo>
                    <a:pt x="764" y="55"/>
                    <a:pt x="764" y="55"/>
                    <a:pt x="764" y="55"/>
                  </a:cubicBezTo>
                  <a:cubicBezTo>
                    <a:pt x="765" y="55"/>
                    <a:pt x="765" y="55"/>
                    <a:pt x="765" y="56"/>
                  </a:cubicBezTo>
                  <a:cubicBezTo>
                    <a:pt x="766" y="57"/>
                    <a:pt x="766" y="57"/>
                    <a:pt x="766" y="57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7"/>
                    <a:pt x="767" y="57"/>
                  </a:cubicBezTo>
                  <a:cubicBezTo>
                    <a:pt x="766" y="56"/>
                    <a:pt x="766" y="56"/>
                    <a:pt x="765" y="55"/>
                  </a:cubicBezTo>
                  <a:cubicBezTo>
                    <a:pt x="765" y="54"/>
                    <a:pt x="765" y="54"/>
                    <a:pt x="765" y="54"/>
                  </a:cubicBezTo>
                  <a:cubicBezTo>
                    <a:pt x="764" y="53"/>
                    <a:pt x="764" y="53"/>
                    <a:pt x="764" y="53"/>
                  </a:cubicBezTo>
                  <a:cubicBezTo>
                    <a:pt x="764" y="53"/>
                    <a:pt x="764" y="53"/>
                    <a:pt x="764" y="53"/>
                  </a:cubicBezTo>
                  <a:close/>
                  <a:moveTo>
                    <a:pt x="770" y="65"/>
                  </a:moveTo>
                  <a:cubicBezTo>
                    <a:pt x="770" y="65"/>
                    <a:pt x="774" y="64"/>
                    <a:pt x="774" y="64"/>
                  </a:cubicBezTo>
                  <a:cubicBezTo>
                    <a:pt x="774" y="63"/>
                    <a:pt x="774" y="63"/>
                    <a:pt x="774" y="63"/>
                  </a:cubicBezTo>
                  <a:cubicBezTo>
                    <a:pt x="773" y="63"/>
                    <a:pt x="773" y="64"/>
                    <a:pt x="773" y="64"/>
                  </a:cubicBezTo>
                  <a:cubicBezTo>
                    <a:pt x="773" y="64"/>
                    <a:pt x="772" y="64"/>
                    <a:pt x="772" y="63"/>
                  </a:cubicBezTo>
                  <a:cubicBezTo>
                    <a:pt x="772" y="63"/>
                    <a:pt x="772" y="63"/>
                    <a:pt x="772" y="63"/>
                  </a:cubicBezTo>
                  <a:cubicBezTo>
                    <a:pt x="771" y="62"/>
                    <a:pt x="771" y="62"/>
                    <a:pt x="771" y="61"/>
                  </a:cubicBezTo>
                  <a:cubicBezTo>
                    <a:pt x="771" y="61"/>
                    <a:pt x="771" y="62"/>
                    <a:pt x="771" y="62"/>
                  </a:cubicBezTo>
                  <a:cubicBezTo>
                    <a:pt x="770" y="62"/>
                    <a:pt x="769" y="62"/>
                    <a:pt x="769" y="63"/>
                  </a:cubicBezTo>
                  <a:cubicBezTo>
                    <a:pt x="769" y="63"/>
                    <a:pt x="769" y="64"/>
                    <a:pt x="769" y="65"/>
                  </a:cubicBezTo>
                  <a:lnTo>
                    <a:pt x="770" y="65"/>
                  </a:lnTo>
                  <a:close/>
                  <a:moveTo>
                    <a:pt x="763" y="88"/>
                  </a:moveTo>
                  <a:cubicBezTo>
                    <a:pt x="763" y="88"/>
                    <a:pt x="763" y="88"/>
                    <a:pt x="763" y="88"/>
                  </a:cubicBezTo>
                  <a:cubicBezTo>
                    <a:pt x="765" y="87"/>
                    <a:pt x="765" y="87"/>
                    <a:pt x="768" y="87"/>
                  </a:cubicBezTo>
                  <a:cubicBezTo>
                    <a:pt x="768" y="86"/>
                    <a:pt x="768" y="86"/>
                    <a:pt x="768" y="86"/>
                  </a:cubicBezTo>
                  <a:cubicBezTo>
                    <a:pt x="767" y="86"/>
                    <a:pt x="767" y="86"/>
                    <a:pt x="767" y="86"/>
                  </a:cubicBezTo>
                  <a:cubicBezTo>
                    <a:pt x="766" y="86"/>
                    <a:pt x="765" y="86"/>
                    <a:pt x="764" y="86"/>
                  </a:cubicBezTo>
                  <a:cubicBezTo>
                    <a:pt x="764" y="86"/>
                    <a:pt x="763" y="86"/>
                    <a:pt x="763" y="86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63" y="88"/>
                    <a:pt x="763" y="88"/>
                  </a:cubicBezTo>
                  <a:close/>
                  <a:moveTo>
                    <a:pt x="758" y="90"/>
                  </a:moveTo>
                  <a:cubicBezTo>
                    <a:pt x="759" y="90"/>
                    <a:pt x="759" y="91"/>
                    <a:pt x="762" y="92"/>
                  </a:cubicBezTo>
                  <a:cubicBezTo>
                    <a:pt x="764" y="92"/>
                    <a:pt x="766" y="92"/>
                    <a:pt x="768" y="93"/>
                  </a:cubicBezTo>
                  <a:cubicBezTo>
                    <a:pt x="769" y="93"/>
                    <a:pt x="769" y="94"/>
                    <a:pt x="770" y="94"/>
                  </a:cubicBezTo>
                  <a:cubicBezTo>
                    <a:pt x="770" y="94"/>
                    <a:pt x="770" y="94"/>
                    <a:pt x="770" y="94"/>
                  </a:cubicBezTo>
                  <a:cubicBezTo>
                    <a:pt x="771" y="94"/>
                    <a:pt x="771" y="94"/>
                    <a:pt x="772" y="94"/>
                  </a:cubicBezTo>
                  <a:cubicBezTo>
                    <a:pt x="772" y="94"/>
                    <a:pt x="772" y="94"/>
                    <a:pt x="772" y="94"/>
                  </a:cubicBezTo>
                  <a:cubicBezTo>
                    <a:pt x="771" y="93"/>
                    <a:pt x="770" y="93"/>
                    <a:pt x="769" y="93"/>
                  </a:cubicBezTo>
                  <a:cubicBezTo>
                    <a:pt x="769" y="92"/>
                    <a:pt x="768" y="92"/>
                    <a:pt x="768" y="92"/>
                  </a:cubicBezTo>
                  <a:cubicBezTo>
                    <a:pt x="768" y="92"/>
                    <a:pt x="771" y="91"/>
                    <a:pt x="771" y="91"/>
                  </a:cubicBezTo>
                  <a:cubicBezTo>
                    <a:pt x="771" y="91"/>
                    <a:pt x="771" y="91"/>
                    <a:pt x="771" y="91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68" y="90"/>
                    <a:pt x="766" y="89"/>
                    <a:pt x="764" y="88"/>
                  </a:cubicBezTo>
                  <a:cubicBezTo>
                    <a:pt x="764" y="88"/>
                    <a:pt x="757" y="88"/>
                    <a:pt x="758" y="90"/>
                  </a:cubicBezTo>
                  <a:close/>
                  <a:moveTo>
                    <a:pt x="1034" y="89"/>
                  </a:moveTo>
                  <a:cubicBezTo>
                    <a:pt x="1035" y="90"/>
                    <a:pt x="1036" y="91"/>
                    <a:pt x="1037" y="92"/>
                  </a:cubicBezTo>
                  <a:cubicBezTo>
                    <a:pt x="1036" y="91"/>
                    <a:pt x="1035" y="91"/>
                    <a:pt x="1034" y="91"/>
                  </a:cubicBezTo>
                  <a:cubicBezTo>
                    <a:pt x="1035" y="93"/>
                    <a:pt x="1038" y="93"/>
                    <a:pt x="1040" y="96"/>
                  </a:cubicBezTo>
                  <a:cubicBezTo>
                    <a:pt x="1039" y="97"/>
                    <a:pt x="1039" y="97"/>
                    <a:pt x="1047" y="104"/>
                  </a:cubicBezTo>
                  <a:cubicBezTo>
                    <a:pt x="1047" y="104"/>
                    <a:pt x="1047" y="104"/>
                    <a:pt x="1046" y="104"/>
                  </a:cubicBezTo>
                  <a:cubicBezTo>
                    <a:pt x="1048" y="106"/>
                    <a:pt x="1051" y="107"/>
                    <a:pt x="1053" y="109"/>
                  </a:cubicBezTo>
                  <a:cubicBezTo>
                    <a:pt x="1054" y="110"/>
                    <a:pt x="1054" y="110"/>
                    <a:pt x="1059" y="115"/>
                  </a:cubicBezTo>
                  <a:cubicBezTo>
                    <a:pt x="1062" y="117"/>
                    <a:pt x="1062" y="117"/>
                    <a:pt x="1064" y="118"/>
                  </a:cubicBezTo>
                  <a:cubicBezTo>
                    <a:pt x="1064" y="118"/>
                    <a:pt x="1064" y="118"/>
                    <a:pt x="1064" y="118"/>
                  </a:cubicBezTo>
                  <a:cubicBezTo>
                    <a:pt x="1064" y="118"/>
                    <a:pt x="1064" y="118"/>
                    <a:pt x="1064" y="119"/>
                  </a:cubicBezTo>
                  <a:cubicBezTo>
                    <a:pt x="1064" y="119"/>
                    <a:pt x="1064" y="119"/>
                    <a:pt x="1067" y="123"/>
                  </a:cubicBezTo>
                  <a:cubicBezTo>
                    <a:pt x="1067" y="123"/>
                    <a:pt x="1067" y="124"/>
                    <a:pt x="1067" y="124"/>
                  </a:cubicBezTo>
                  <a:cubicBezTo>
                    <a:pt x="1071" y="126"/>
                    <a:pt x="1071" y="126"/>
                    <a:pt x="1072" y="126"/>
                  </a:cubicBezTo>
                  <a:cubicBezTo>
                    <a:pt x="1072" y="126"/>
                    <a:pt x="1072" y="126"/>
                    <a:pt x="1071" y="125"/>
                  </a:cubicBezTo>
                  <a:cubicBezTo>
                    <a:pt x="1071" y="125"/>
                    <a:pt x="1072" y="125"/>
                    <a:pt x="1072" y="125"/>
                  </a:cubicBezTo>
                  <a:cubicBezTo>
                    <a:pt x="1074" y="125"/>
                    <a:pt x="1075" y="126"/>
                    <a:pt x="1077" y="127"/>
                  </a:cubicBezTo>
                  <a:cubicBezTo>
                    <a:pt x="1074" y="123"/>
                    <a:pt x="1074" y="123"/>
                    <a:pt x="1067" y="118"/>
                  </a:cubicBezTo>
                  <a:cubicBezTo>
                    <a:pt x="1066" y="118"/>
                    <a:pt x="1066" y="117"/>
                    <a:pt x="1065" y="117"/>
                  </a:cubicBezTo>
                  <a:cubicBezTo>
                    <a:pt x="1065" y="117"/>
                    <a:pt x="1066" y="117"/>
                    <a:pt x="1067" y="118"/>
                  </a:cubicBezTo>
                  <a:cubicBezTo>
                    <a:pt x="1066" y="116"/>
                    <a:pt x="1064" y="115"/>
                    <a:pt x="1063" y="114"/>
                  </a:cubicBezTo>
                  <a:cubicBezTo>
                    <a:pt x="1063" y="114"/>
                    <a:pt x="1063" y="114"/>
                    <a:pt x="1063" y="114"/>
                  </a:cubicBezTo>
                  <a:cubicBezTo>
                    <a:pt x="1061" y="113"/>
                    <a:pt x="1060" y="112"/>
                    <a:pt x="1058" y="110"/>
                  </a:cubicBezTo>
                  <a:cubicBezTo>
                    <a:pt x="1059" y="110"/>
                    <a:pt x="1059" y="111"/>
                    <a:pt x="1060" y="110"/>
                  </a:cubicBezTo>
                  <a:cubicBezTo>
                    <a:pt x="1060" y="110"/>
                    <a:pt x="1060" y="110"/>
                    <a:pt x="1060" y="110"/>
                  </a:cubicBezTo>
                  <a:cubicBezTo>
                    <a:pt x="1058" y="108"/>
                    <a:pt x="1055" y="107"/>
                    <a:pt x="1053" y="105"/>
                  </a:cubicBezTo>
                  <a:cubicBezTo>
                    <a:pt x="1048" y="100"/>
                    <a:pt x="1044" y="95"/>
                    <a:pt x="1039" y="90"/>
                  </a:cubicBezTo>
                  <a:cubicBezTo>
                    <a:pt x="1037" y="88"/>
                    <a:pt x="1035" y="86"/>
                    <a:pt x="1031" y="84"/>
                  </a:cubicBezTo>
                  <a:cubicBezTo>
                    <a:pt x="1029" y="83"/>
                    <a:pt x="1027" y="82"/>
                    <a:pt x="1026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8" y="84"/>
                    <a:pt x="1032" y="86"/>
                    <a:pt x="1034" y="89"/>
                  </a:cubicBezTo>
                  <a:close/>
                  <a:moveTo>
                    <a:pt x="761" y="85"/>
                  </a:moveTo>
                  <a:cubicBezTo>
                    <a:pt x="761" y="85"/>
                    <a:pt x="761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8" y="84"/>
                    <a:pt x="757" y="84"/>
                    <a:pt x="757" y="84"/>
                  </a:cubicBezTo>
                  <a:cubicBezTo>
                    <a:pt x="756" y="84"/>
                    <a:pt x="756" y="84"/>
                    <a:pt x="756" y="84"/>
                  </a:cubicBezTo>
                  <a:cubicBezTo>
                    <a:pt x="755" y="85"/>
                    <a:pt x="755" y="85"/>
                    <a:pt x="755" y="85"/>
                  </a:cubicBezTo>
                  <a:cubicBezTo>
                    <a:pt x="756" y="85"/>
                    <a:pt x="760" y="85"/>
                    <a:pt x="761" y="85"/>
                  </a:cubicBezTo>
                  <a:cubicBezTo>
                    <a:pt x="761" y="85"/>
                    <a:pt x="761" y="85"/>
                    <a:pt x="761" y="85"/>
                  </a:cubicBezTo>
                  <a:close/>
                  <a:moveTo>
                    <a:pt x="889" y="60"/>
                  </a:moveTo>
                  <a:cubicBezTo>
                    <a:pt x="889" y="59"/>
                    <a:pt x="889" y="59"/>
                    <a:pt x="889" y="58"/>
                  </a:cubicBezTo>
                  <a:cubicBezTo>
                    <a:pt x="891" y="59"/>
                    <a:pt x="892" y="60"/>
                    <a:pt x="893" y="61"/>
                  </a:cubicBezTo>
                  <a:cubicBezTo>
                    <a:pt x="893" y="62"/>
                    <a:pt x="892" y="62"/>
                    <a:pt x="892" y="63"/>
                  </a:cubicBezTo>
                  <a:cubicBezTo>
                    <a:pt x="896" y="66"/>
                    <a:pt x="903" y="70"/>
                    <a:pt x="905" y="70"/>
                  </a:cubicBezTo>
                  <a:cubicBezTo>
                    <a:pt x="906" y="68"/>
                    <a:pt x="904" y="67"/>
                    <a:pt x="904" y="65"/>
                  </a:cubicBezTo>
                  <a:cubicBezTo>
                    <a:pt x="905" y="66"/>
                    <a:pt x="908" y="68"/>
                    <a:pt x="912" y="69"/>
                  </a:cubicBezTo>
                  <a:cubicBezTo>
                    <a:pt x="912" y="69"/>
                    <a:pt x="912" y="69"/>
                    <a:pt x="912" y="69"/>
                  </a:cubicBezTo>
                  <a:cubicBezTo>
                    <a:pt x="912" y="70"/>
                    <a:pt x="912" y="70"/>
                    <a:pt x="911" y="71"/>
                  </a:cubicBezTo>
                  <a:cubicBezTo>
                    <a:pt x="911" y="72"/>
                    <a:pt x="909" y="72"/>
                    <a:pt x="908" y="73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9" y="74"/>
                    <a:pt x="910" y="75"/>
                    <a:pt x="911" y="76"/>
                  </a:cubicBezTo>
                  <a:cubicBezTo>
                    <a:pt x="913" y="76"/>
                    <a:pt x="915" y="75"/>
                    <a:pt x="916" y="75"/>
                  </a:cubicBezTo>
                  <a:cubicBezTo>
                    <a:pt x="918" y="75"/>
                    <a:pt x="919" y="76"/>
                    <a:pt x="919" y="76"/>
                  </a:cubicBezTo>
                  <a:cubicBezTo>
                    <a:pt x="920" y="77"/>
                    <a:pt x="920" y="78"/>
                    <a:pt x="918" y="79"/>
                  </a:cubicBezTo>
                  <a:cubicBezTo>
                    <a:pt x="917" y="79"/>
                    <a:pt x="917" y="79"/>
                    <a:pt x="915" y="78"/>
                  </a:cubicBezTo>
                  <a:cubicBezTo>
                    <a:pt x="916" y="80"/>
                    <a:pt x="916" y="80"/>
                    <a:pt x="916" y="80"/>
                  </a:cubicBezTo>
                  <a:cubicBezTo>
                    <a:pt x="929" y="88"/>
                    <a:pt x="930" y="89"/>
                    <a:pt x="931" y="89"/>
                  </a:cubicBezTo>
                  <a:cubicBezTo>
                    <a:pt x="931" y="88"/>
                    <a:pt x="931" y="88"/>
                    <a:pt x="931" y="88"/>
                  </a:cubicBezTo>
                  <a:cubicBezTo>
                    <a:pt x="926" y="81"/>
                    <a:pt x="926" y="81"/>
                    <a:pt x="926" y="80"/>
                  </a:cubicBezTo>
                  <a:cubicBezTo>
                    <a:pt x="927" y="80"/>
                    <a:pt x="927" y="80"/>
                    <a:pt x="928" y="80"/>
                  </a:cubicBezTo>
                  <a:cubicBezTo>
                    <a:pt x="925" y="76"/>
                    <a:pt x="921" y="73"/>
                    <a:pt x="919" y="68"/>
                  </a:cubicBezTo>
                  <a:cubicBezTo>
                    <a:pt x="920" y="68"/>
                    <a:pt x="920" y="68"/>
                    <a:pt x="920" y="67"/>
                  </a:cubicBezTo>
                  <a:cubicBezTo>
                    <a:pt x="920" y="67"/>
                    <a:pt x="920" y="67"/>
                    <a:pt x="920" y="66"/>
                  </a:cubicBezTo>
                  <a:cubicBezTo>
                    <a:pt x="918" y="65"/>
                    <a:pt x="914" y="62"/>
                    <a:pt x="912" y="62"/>
                  </a:cubicBezTo>
                  <a:cubicBezTo>
                    <a:pt x="911" y="62"/>
                    <a:pt x="911" y="62"/>
                    <a:pt x="905" y="58"/>
                  </a:cubicBezTo>
                  <a:cubicBezTo>
                    <a:pt x="905" y="58"/>
                    <a:pt x="905" y="58"/>
                    <a:pt x="904" y="58"/>
                  </a:cubicBezTo>
                  <a:cubicBezTo>
                    <a:pt x="905" y="58"/>
                    <a:pt x="905" y="59"/>
                    <a:pt x="905" y="59"/>
                  </a:cubicBezTo>
                  <a:cubicBezTo>
                    <a:pt x="903" y="58"/>
                    <a:pt x="901" y="55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5" y="53"/>
                    <a:pt x="894" y="52"/>
                    <a:pt x="893" y="52"/>
                  </a:cubicBezTo>
                  <a:cubicBezTo>
                    <a:pt x="893" y="52"/>
                    <a:pt x="893" y="52"/>
                    <a:pt x="893" y="52"/>
                  </a:cubicBezTo>
                  <a:cubicBezTo>
                    <a:pt x="894" y="53"/>
                    <a:pt x="894" y="53"/>
                    <a:pt x="894" y="54"/>
                  </a:cubicBezTo>
                  <a:cubicBezTo>
                    <a:pt x="896" y="57"/>
                    <a:pt x="901" y="57"/>
                    <a:pt x="903" y="61"/>
                  </a:cubicBezTo>
                  <a:cubicBezTo>
                    <a:pt x="898" y="60"/>
                    <a:pt x="896" y="55"/>
                    <a:pt x="892" y="54"/>
                  </a:cubicBezTo>
                  <a:cubicBezTo>
                    <a:pt x="891" y="54"/>
                    <a:pt x="891" y="54"/>
                    <a:pt x="891" y="55"/>
                  </a:cubicBezTo>
                  <a:cubicBezTo>
                    <a:pt x="893" y="57"/>
                    <a:pt x="894" y="58"/>
                    <a:pt x="895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891" y="57"/>
                    <a:pt x="891" y="57"/>
                    <a:pt x="888" y="54"/>
                  </a:cubicBezTo>
                  <a:cubicBezTo>
                    <a:pt x="888" y="54"/>
                    <a:pt x="888" y="54"/>
                    <a:pt x="888" y="54"/>
                  </a:cubicBezTo>
                  <a:cubicBezTo>
                    <a:pt x="888" y="54"/>
                    <a:pt x="882" y="53"/>
                    <a:pt x="883" y="55"/>
                  </a:cubicBezTo>
                  <a:cubicBezTo>
                    <a:pt x="883" y="55"/>
                    <a:pt x="886" y="58"/>
                    <a:pt x="889" y="60"/>
                  </a:cubicBezTo>
                  <a:close/>
                  <a:moveTo>
                    <a:pt x="763" y="74"/>
                  </a:moveTo>
                  <a:cubicBezTo>
                    <a:pt x="764" y="75"/>
                    <a:pt x="765" y="75"/>
                    <a:pt x="766" y="75"/>
                  </a:cubicBezTo>
                  <a:cubicBezTo>
                    <a:pt x="767" y="75"/>
                    <a:pt x="768" y="74"/>
                    <a:pt x="769" y="74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68" y="73"/>
                    <a:pt x="768" y="72"/>
                    <a:pt x="767" y="72"/>
                  </a:cubicBezTo>
                  <a:cubicBezTo>
                    <a:pt x="766" y="72"/>
                    <a:pt x="764" y="73"/>
                    <a:pt x="763" y="74"/>
                  </a:cubicBezTo>
                  <a:close/>
                  <a:moveTo>
                    <a:pt x="766" y="116"/>
                  </a:moveTo>
                  <a:cubicBezTo>
                    <a:pt x="766" y="115"/>
                    <a:pt x="766" y="115"/>
                    <a:pt x="765" y="114"/>
                  </a:cubicBezTo>
                  <a:cubicBezTo>
                    <a:pt x="765" y="114"/>
                    <a:pt x="765" y="114"/>
                    <a:pt x="765" y="114"/>
                  </a:cubicBezTo>
                  <a:cubicBezTo>
                    <a:pt x="753" y="121"/>
                    <a:pt x="753" y="121"/>
                    <a:pt x="752" y="121"/>
                  </a:cubicBezTo>
                  <a:cubicBezTo>
                    <a:pt x="751" y="120"/>
                    <a:pt x="750" y="120"/>
                    <a:pt x="749" y="121"/>
                  </a:cubicBezTo>
                  <a:cubicBezTo>
                    <a:pt x="749" y="120"/>
                    <a:pt x="749" y="120"/>
                    <a:pt x="748" y="120"/>
                  </a:cubicBezTo>
                  <a:cubicBezTo>
                    <a:pt x="758" y="116"/>
                    <a:pt x="758" y="116"/>
                    <a:pt x="759" y="116"/>
                  </a:cubicBezTo>
                  <a:cubicBezTo>
                    <a:pt x="759" y="116"/>
                    <a:pt x="758" y="115"/>
                    <a:pt x="758" y="115"/>
                  </a:cubicBezTo>
                  <a:cubicBezTo>
                    <a:pt x="758" y="115"/>
                    <a:pt x="748" y="117"/>
                    <a:pt x="747" y="116"/>
                  </a:cubicBezTo>
                  <a:cubicBezTo>
                    <a:pt x="746" y="116"/>
                    <a:pt x="745" y="117"/>
                    <a:pt x="744" y="117"/>
                  </a:cubicBezTo>
                  <a:cubicBezTo>
                    <a:pt x="744" y="117"/>
                    <a:pt x="744" y="117"/>
                    <a:pt x="744" y="117"/>
                  </a:cubicBezTo>
                  <a:cubicBezTo>
                    <a:pt x="744" y="117"/>
                    <a:pt x="744" y="117"/>
                    <a:pt x="748" y="113"/>
                  </a:cubicBezTo>
                  <a:cubicBezTo>
                    <a:pt x="748" y="113"/>
                    <a:pt x="749" y="112"/>
                    <a:pt x="749" y="112"/>
                  </a:cubicBezTo>
                  <a:cubicBezTo>
                    <a:pt x="748" y="112"/>
                    <a:pt x="748" y="111"/>
                    <a:pt x="747" y="111"/>
                  </a:cubicBezTo>
                  <a:cubicBezTo>
                    <a:pt x="749" y="110"/>
                    <a:pt x="751" y="110"/>
                    <a:pt x="753" y="110"/>
                  </a:cubicBezTo>
                  <a:cubicBezTo>
                    <a:pt x="756" y="109"/>
                    <a:pt x="757" y="109"/>
                    <a:pt x="760" y="106"/>
                  </a:cubicBezTo>
                  <a:cubicBezTo>
                    <a:pt x="760" y="106"/>
                    <a:pt x="760" y="106"/>
                    <a:pt x="760" y="105"/>
                  </a:cubicBezTo>
                  <a:cubicBezTo>
                    <a:pt x="778" y="111"/>
                    <a:pt x="778" y="111"/>
                    <a:pt x="779" y="111"/>
                  </a:cubicBezTo>
                  <a:cubicBezTo>
                    <a:pt x="777" y="108"/>
                    <a:pt x="777" y="108"/>
                    <a:pt x="777" y="107"/>
                  </a:cubicBezTo>
                  <a:cubicBezTo>
                    <a:pt x="780" y="112"/>
                    <a:pt x="782" y="111"/>
                    <a:pt x="783" y="111"/>
                  </a:cubicBezTo>
                  <a:cubicBezTo>
                    <a:pt x="783" y="110"/>
                    <a:pt x="783" y="110"/>
                    <a:pt x="783" y="109"/>
                  </a:cubicBezTo>
                  <a:cubicBezTo>
                    <a:pt x="783" y="109"/>
                    <a:pt x="782" y="108"/>
                    <a:pt x="782" y="108"/>
                  </a:cubicBezTo>
                  <a:cubicBezTo>
                    <a:pt x="781" y="107"/>
                    <a:pt x="781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5"/>
                    <a:pt x="779" y="104"/>
                    <a:pt x="779" y="104"/>
                  </a:cubicBezTo>
                  <a:cubicBezTo>
                    <a:pt x="779" y="104"/>
                    <a:pt x="779" y="104"/>
                    <a:pt x="779" y="104"/>
                  </a:cubicBezTo>
                  <a:cubicBezTo>
                    <a:pt x="779" y="101"/>
                    <a:pt x="779" y="101"/>
                    <a:pt x="777" y="100"/>
                  </a:cubicBezTo>
                  <a:cubicBezTo>
                    <a:pt x="777" y="100"/>
                    <a:pt x="777" y="100"/>
                    <a:pt x="777" y="100"/>
                  </a:cubicBezTo>
                  <a:cubicBezTo>
                    <a:pt x="776" y="100"/>
                    <a:pt x="776" y="101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1"/>
                    <a:pt x="775" y="100"/>
                    <a:pt x="775" y="99"/>
                  </a:cubicBezTo>
                  <a:cubicBezTo>
                    <a:pt x="774" y="99"/>
                    <a:pt x="773" y="99"/>
                    <a:pt x="772" y="99"/>
                  </a:cubicBezTo>
                  <a:cubicBezTo>
                    <a:pt x="772" y="98"/>
                    <a:pt x="771" y="97"/>
                    <a:pt x="771" y="96"/>
                  </a:cubicBezTo>
                  <a:cubicBezTo>
                    <a:pt x="770" y="97"/>
                    <a:pt x="770" y="97"/>
                    <a:pt x="770" y="97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66" y="96"/>
                    <a:pt x="763" y="94"/>
                    <a:pt x="760" y="93"/>
                  </a:cubicBezTo>
                  <a:cubicBezTo>
                    <a:pt x="758" y="95"/>
                    <a:pt x="758" y="95"/>
                    <a:pt x="757" y="96"/>
                  </a:cubicBezTo>
                  <a:cubicBezTo>
                    <a:pt x="756" y="96"/>
                    <a:pt x="756" y="96"/>
                    <a:pt x="756" y="95"/>
                  </a:cubicBezTo>
                  <a:cubicBezTo>
                    <a:pt x="756" y="95"/>
                    <a:pt x="756" y="94"/>
                    <a:pt x="757" y="94"/>
                  </a:cubicBezTo>
                  <a:cubicBezTo>
                    <a:pt x="757" y="93"/>
                    <a:pt x="758" y="93"/>
                    <a:pt x="758" y="92"/>
                  </a:cubicBezTo>
                  <a:cubicBezTo>
                    <a:pt x="758" y="91"/>
                    <a:pt x="757" y="91"/>
                    <a:pt x="756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3" y="90"/>
                    <a:pt x="753" y="90"/>
                    <a:pt x="751" y="93"/>
                  </a:cubicBezTo>
                  <a:cubicBezTo>
                    <a:pt x="750" y="92"/>
                    <a:pt x="750" y="92"/>
                    <a:pt x="750" y="91"/>
                  </a:cubicBezTo>
                  <a:cubicBezTo>
                    <a:pt x="750" y="91"/>
                    <a:pt x="749" y="91"/>
                    <a:pt x="749" y="91"/>
                  </a:cubicBezTo>
                  <a:cubicBezTo>
                    <a:pt x="751" y="91"/>
                    <a:pt x="752" y="91"/>
                    <a:pt x="755" y="88"/>
                  </a:cubicBezTo>
                  <a:cubicBezTo>
                    <a:pt x="753" y="87"/>
                    <a:pt x="748" y="85"/>
                    <a:pt x="745" y="90"/>
                  </a:cubicBezTo>
                  <a:cubicBezTo>
                    <a:pt x="745" y="89"/>
                    <a:pt x="744" y="89"/>
                    <a:pt x="744" y="89"/>
                  </a:cubicBezTo>
                  <a:cubicBezTo>
                    <a:pt x="744" y="88"/>
                    <a:pt x="745" y="88"/>
                    <a:pt x="746" y="87"/>
                  </a:cubicBezTo>
                  <a:cubicBezTo>
                    <a:pt x="746" y="87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51" y="86"/>
                    <a:pt x="751" y="86"/>
                    <a:pt x="752" y="84"/>
                  </a:cubicBezTo>
                  <a:cubicBezTo>
                    <a:pt x="753" y="84"/>
                    <a:pt x="754" y="84"/>
                    <a:pt x="755" y="83"/>
                  </a:cubicBezTo>
                  <a:cubicBezTo>
                    <a:pt x="755" y="83"/>
                    <a:pt x="754" y="82"/>
                    <a:pt x="754" y="82"/>
                  </a:cubicBezTo>
                  <a:cubicBezTo>
                    <a:pt x="755" y="82"/>
                    <a:pt x="757" y="82"/>
                    <a:pt x="758" y="81"/>
                  </a:cubicBezTo>
                  <a:cubicBezTo>
                    <a:pt x="758" y="81"/>
                    <a:pt x="758" y="81"/>
                    <a:pt x="758" y="81"/>
                  </a:cubicBezTo>
                  <a:cubicBezTo>
                    <a:pt x="760" y="83"/>
                    <a:pt x="760" y="83"/>
                    <a:pt x="763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4"/>
                    <a:pt x="764" y="84"/>
                  </a:cubicBezTo>
                  <a:cubicBezTo>
                    <a:pt x="764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8" y="81"/>
                    <a:pt x="768" y="81"/>
                    <a:pt x="768" y="81"/>
                  </a:cubicBezTo>
                  <a:cubicBezTo>
                    <a:pt x="769" y="81"/>
                    <a:pt x="770" y="80"/>
                    <a:pt x="771" y="80"/>
                  </a:cubicBezTo>
                  <a:cubicBezTo>
                    <a:pt x="771" y="77"/>
                    <a:pt x="771" y="76"/>
                    <a:pt x="765" y="76"/>
                  </a:cubicBezTo>
                  <a:cubicBezTo>
                    <a:pt x="764" y="77"/>
                    <a:pt x="764" y="77"/>
                    <a:pt x="764" y="77"/>
                  </a:cubicBezTo>
                  <a:cubicBezTo>
                    <a:pt x="764" y="77"/>
                    <a:pt x="762" y="76"/>
                    <a:pt x="762" y="76"/>
                  </a:cubicBezTo>
                  <a:cubicBezTo>
                    <a:pt x="762" y="76"/>
                    <a:pt x="762" y="75"/>
                    <a:pt x="762" y="75"/>
                  </a:cubicBezTo>
                  <a:cubicBezTo>
                    <a:pt x="762" y="74"/>
                    <a:pt x="762" y="74"/>
                    <a:pt x="761" y="74"/>
                  </a:cubicBezTo>
                  <a:cubicBezTo>
                    <a:pt x="761" y="74"/>
                    <a:pt x="762" y="73"/>
                    <a:pt x="762" y="73"/>
                  </a:cubicBezTo>
                  <a:cubicBezTo>
                    <a:pt x="762" y="73"/>
                    <a:pt x="762" y="72"/>
                    <a:pt x="761" y="72"/>
                  </a:cubicBezTo>
                  <a:cubicBezTo>
                    <a:pt x="761" y="71"/>
                    <a:pt x="761" y="71"/>
                    <a:pt x="761" y="71"/>
                  </a:cubicBezTo>
                  <a:cubicBezTo>
                    <a:pt x="761" y="72"/>
                    <a:pt x="762" y="72"/>
                    <a:pt x="762" y="72"/>
                  </a:cubicBezTo>
                  <a:cubicBezTo>
                    <a:pt x="763" y="72"/>
                    <a:pt x="763" y="72"/>
                    <a:pt x="763" y="72"/>
                  </a:cubicBezTo>
                  <a:cubicBezTo>
                    <a:pt x="765" y="72"/>
                    <a:pt x="767" y="72"/>
                    <a:pt x="769" y="72"/>
                  </a:cubicBezTo>
                  <a:cubicBezTo>
                    <a:pt x="770" y="72"/>
                    <a:pt x="771" y="71"/>
                    <a:pt x="772" y="70"/>
                  </a:cubicBezTo>
                  <a:cubicBezTo>
                    <a:pt x="772" y="70"/>
                    <a:pt x="771" y="69"/>
                    <a:pt x="771" y="69"/>
                  </a:cubicBezTo>
                  <a:cubicBezTo>
                    <a:pt x="769" y="68"/>
                    <a:pt x="769" y="68"/>
                    <a:pt x="765" y="70"/>
                  </a:cubicBezTo>
                  <a:cubicBezTo>
                    <a:pt x="765" y="69"/>
                    <a:pt x="765" y="68"/>
                    <a:pt x="764" y="67"/>
                  </a:cubicBezTo>
                  <a:cubicBezTo>
                    <a:pt x="764" y="67"/>
                    <a:pt x="764" y="67"/>
                    <a:pt x="763" y="67"/>
                  </a:cubicBezTo>
                  <a:cubicBezTo>
                    <a:pt x="761" y="68"/>
                    <a:pt x="761" y="68"/>
                    <a:pt x="758" y="67"/>
                  </a:cubicBezTo>
                  <a:cubicBezTo>
                    <a:pt x="759" y="67"/>
                    <a:pt x="760" y="67"/>
                    <a:pt x="761" y="67"/>
                  </a:cubicBezTo>
                  <a:cubicBezTo>
                    <a:pt x="761" y="67"/>
                    <a:pt x="761" y="67"/>
                    <a:pt x="761" y="67"/>
                  </a:cubicBezTo>
                  <a:cubicBezTo>
                    <a:pt x="762" y="66"/>
                    <a:pt x="763" y="66"/>
                    <a:pt x="763" y="66"/>
                  </a:cubicBezTo>
                  <a:cubicBezTo>
                    <a:pt x="761" y="65"/>
                    <a:pt x="760" y="65"/>
                    <a:pt x="758" y="64"/>
                  </a:cubicBezTo>
                  <a:cubicBezTo>
                    <a:pt x="758" y="64"/>
                    <a:pt x="759" y="64"/>
                    <a:pt x="759" y="64"/>
                  </a:cubicBezTo>
                  <a:cubicBezTo>
                    <a:pt x="759" y="63"/>
                    <a:pt x="758" y="63"/>
                    <a:pt x="758" y="63"/>
                  </a:cubicBezTo>
                  <a:cubicBezTo>
                    <a:pt x="758" y="63"/>
                    <a:pt x="758" y="63"/>
                    <a:pt x="758" y="63"/>
                  </a:cubicBezTo>
                  <a:cubicBezTo>
                    <a:pt x="760" y="63"/>
                    <a:pt x="762" y="65"/>
                    <a:pt x="765" y="64"/>
                  </a:cubicBezTo>
                  <a:cubicBezTo>
                    <a:pt x="765" y="64"/>
                    <a:pt x="765" y="65"/>
                    <a:pt x="766" y="65"/>
                  </a:cubicBezTo>
                  <a:cubicBezTo>
                    <a:pt x="766" y="65"/>
                    <a:pt x="767" y="65"/>
                    <a:pt x="767" y="65"/>
                  </a:cubicBezTo>
                  <a:cubicBezTo>
                    <a:pt x="767" y="64"/>
                    <a:pt x="767" y="63"/>
                    <a:pt x="767" y="63"/>
                  </a:cubicBezTo>
                  <a:cubicBezTo>
                    <a:pt x="766" y="62"/>
                    <a:pt x="766" y="62"/>
                    <a:pt x="765" y="60"/>
                  </a:cubicBezTo>
                  <a:cubicBezTo>
                    <a:pt x="761" y="59"/>
                    <a:pt x="761" y="59"/>
                    <a:pt x="759" y="60"/>
                  </a:cubicBezTo>
                  <a:cubicBezTo>
                    <a:pt x="758" y="60"/>
                    <a:pt x="758" y="60"/>
                    <a:pt x="758" y="60"/>
                  </a:cubicBezTo>
                  <a:cubicBezTo>
                    <a:pt x="761" y="59"/>
                    <a:pt x="763" y="58"/>
                    <a:pt x="763" y="58"/>
                  </a:cubicBezTo>
                  <a:cubicBezTo>
                    <a:pt x="763" y="57"/>
                    <a:pt x="763" y="57"/>
                    <a:pt x="762" y="57"/>
                  </a:cubicBezTo>
                  <a:cubicBezTo>
                    <a:pt x="762" y="57"/>
                    <a:pt x="761" y="57"/>
                    <a:pt x="761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59" y="57"/>
                    <a:pt x="759" y="57"/>
                    <a:pt x="758" y="57"/>
                  </a:cubicBezTo>
                  <a:cubicBezTo>
                    <a:pt x="757" y="57"/>
                    <a:pt x="757" y="57"/>
                    <a:pt x="757" y="57"/>
                  </a:cubicBezTo>
                  <a:cubicBezTo>
                    <a:pt x="757" y="57"/>
                    <a:pt x="757" y="56"/>
                    <a:pt x="756" y="56"/>
                  </a:cubicBezTo>
                  <a:cubicBezTo>
                    <a:pt x="756" y="56"/>
                    <a:pt x="755" y="56"/>
                    <a:pt x="755" y="56"/>
                  </a:cubicBezTo>
                  <a:cubicBezTo>
                    <a:pt x="754" y="55"/>
                    <a:pt x="754" y="54"/>
                    <a:pt x="754" y="53"/>
                  </a:cubicBezTo>
                  <a:cubicBezTo>
                    <a:pt x="754" y="53"/>
                    <a:pt x="754" y="53"/>
                    <a:pt x="754" y="53"/>
                  </a:cubicBezTo>
                  <a:cubicBezTo>
                    <a:pt x="755" y="54"/>
                    <a:pt x="755" y="54"/>
                    <a:pt x="756" y="54"/>
                  </a:cubicBezTo>
                  <a:cubicBezTo>
                    <a:pt x="756" y="54"/>
                    <a:pt x="757" y="53"/>
                    <a:pt x="758" y="53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60" y="51"/>
                    <a:pt x="762" y="52"/>
                    <a:pt x="765" y="51"/>
                  </a:cubicBezTo>
                  <a:cubicBezTo>
                    <a:pt x="764" y="50"/>
                    <a:pt x="764" y="49"/>
                    <a:pt x="764" y="49"/>
                  </a:cubicBezTo>
                  <a:cubicBezTo>
                    <a:pt x="763" y="48"/>
                    <a:pt x="763" y="48"/>
                    <a:pt x="763" y="48"/>
                  </a:cubicBezTo>
                  <a:cubicBezTo>
                    <a:pt x="763" y="48"/>
                    <a:pt x="762" y="47"/>
                    <a:pt x="762" y="47"/>
                  </a:cubicBezTo>
                  <a:cubicBezTo>
                    <a:pt x="762" y="48"/>
                    <a:pt x="761" y="48"/>
                    <a:pt x="761" y="48"/>
                  </a:cubicBezTo>
                  <a:cubicBezTo>
                    <a:pt x="760" y="48"/>
                    <a:pt x="760" y="48"/>
                    <a:pt x="757" y="48"/>
                  </a:cubicBezTo>
                  <a:cubicBezTo>
                    <a:pt x="756" y="48"/>
                    <a:pt x="756" y="47"/>
                    <a:pt x="756" y="47"/>
                  </a:cubicBezTo>
                  <a:cubicBezTo>
                    <a:pt x="757" y="46"/>
                    <a:pt x="758" y="46"/>
                    <a:pt x="759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59" y="45"/>
                    <a:pt x="759" y="44"/>
                  </a:cubicBezTo>
                  <a:cubicBezTo>
                    <a:pt x="755" y="45"/>
                    <a:pt x="755" y="45"/>
                    <a:pt x="755" y="46"/>
                  </a:cubicBezTo>
                  <a:cubicBezTo>
                    <a:pt x="754" y="45"/>
                    <a:pt x="754" y="45"/>
                    <a:pt x="754" y="45"/>
                  </a:cubicBezTo>
                  <a:cubicBezTo>
                    <a:pt x="754" y="45"/>
                    <a:pt x="754" y="41"/>
                    <a:pt x="753" y="39"/>
                  </a:cubicBezTo>
                  <a:cubicBezTo>
                    <a:pt x="754" y="39"/>
                    <a:pt x="755" y="38"/>
                    <a:pt x="756" y="38"/>
                  </a:cubicBezTo>
                  <a:cubicBezTo>
                    <a:pt x="756" y="38"/>
                    <a:pt x="756" y="37"/>
                    <a:pt x="756" y="37"/>
                  </a:cubicBezTo>
                  <a:cubicBezTo>
                    <a:pt x="756" y="37"/>
                    <a:pt x="756" y="37"/>
                    <a:pt x="760" y="29"/>
                  </a:cubicBezTo>
                  <a:cubicBezTo>
                    <a:pt x="758" y="29"/>
                    <a:pt x="757" y="29"/>
                    <a:pt x="755" y="31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5" y="30"/>
                    <a:pt x="755" y="30"/>
                    <a:pt x="755" y="29"/>
                  </a:cubicBezTo>
                  <a:cubicBezTo>
                    <a:pt x="758" y="29"/>
                    <a:pt x="758" y="29"/>
                    <a:pt x="760" y="28"/>
                  </a:cubicBezTo>
                  <a:cubicBezTo>
                    <a:pt x="760" y="27"/>
                    <a:pt x="760" y="27"/>
                    <a:pt x="760" y="27"/>
                  </a:cubicBezTo>
                  <a:cubicBezTo>
                    <a:pt x="760" y="26"/>
                    <a:pt x="759" y="26"/>
                    <a:pt x="759" y="26"/>
                  </a:cubicBezTo>
                  <a:cubicBezTo>
                    <a:pt x="758" y="27"/>
                    <a:pt x="758" y="27"/>
                    <a:pt x="755" y="27"/>
                  </a:cubicBezTo>
                  <a:cubicBezTo>
                    <a:pt x="757" y="26"/>
                    <a:pt x="758" y="26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1" y="25"/>
                    <a:pt x="762" y="24"/>
                    <a:pt x="763" y="24"/>
                  </a:cubicBezTo>
                  <a:cubicBezTo>
                    <a:pt x="763" y="23"/>
                    <a:pt x="763" y="23"/>
                    <a:pt x="763" y="22"/>
                  </a:cubicBezTo>
                  <a:cubicBezTo>
                    <a:pt x="763" y="22"/>
                    <a:pt x="764" y="21"/>
                    <a:pt x="765" y="20"/>
                  </a:cubicBezTo>
                  <a:cubicBezTo>
                    <a:pt x="762" y="17"/>
                    <a:pt x="761" y="18"/>
                    <a:pt x="749" y="27"/>
                  </a:cubicBezTo>
                  <a:cubicBezTo>
                    <a:pt x="750" y="25"/>
                    <a:pt x="752" y="23"/>
                    <a:pt x="753" y="21"/>
                  </a:cubicBezTo>
                  <a:cubicBezTo>
                    <a:pt x="753" y="21"/>
                    <a:pt x="752" y="20"/>
                    <a:pt x="752" y="20"/>
                  </a:cubicBezTo>
                  <a:cubicBezTo>
                    <a:pt x="749" y="21"/>
                    <a:pt x="748" y="23"/>
                    <a:pt x="745" y="24"/>
                  </a:cubicBezTo>
                  <a:cubicBezTo>
                    <a:pt x="746" y="23"/>
                    <a:pt x="748" y="23"/>
                    <a:pt x="748" y="21"/>
                  </a:cubicBezTo>
                  <a:cubicBezTo>
                    <a:pt x="746" y="21"/>
                    <a:pt x="744" y="21"/>
                    <a:pt x="743" y="21"/>
                  </a:cubicBezTo>
                  <a:cubicBezTo>
                    <a:pt x="743" y="22"/>
                    <a:pt x="743" y="22"/>
                    <a:pt x="743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0" y="22"/>
                    <a:pt x="740" y="23"/>
                    <a:pt x="737" y="23"/>
                  </a:cubicBezTo>
                  <a:cubicBezTo>
                    <a:pt x="742" y="19"/>
                    <a:pt x="749" y="21"/>
                    <a:pt x="754" y="17"/>
                  </a:cubicBezTo>
                  <a:cubicBezTo>
                    <a:pt x="754" y="17"/>
                    <a:pt x="753" y="16"/>
                    <a:pt x="753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47" y="16"/>
                    <a:pt x="743" y="16"/>
                    <a:pt x="738" y="18"/>
                  </a:cubicBezTo>
                  <a:cubicBezTo>
                    <a:pt x="739" y="17"/>
                    <a:pt x="739" y="17"/>
                    <a:pt x="739" y="17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43" y="16"/>
                    <a:pt x="743" y="16"/>
                    <a:pt x="743" y="16"/>
                  </a:cubicBezTo>
                  <a:cubicBezTo>
                    <a:pt x="743" y="16"/>
                    <a:pt x="750" y="15"/>
                    <a:pt x="751" y="14"/>
                  </a:cubicBezTo>
                  <a:cubicBezTo>
                    <a:pt x="751" y="14"/>
                    <a:pt x="751" y="14"/>
                    <a:pt x="751" y="14"/>
                  </a:cubicBezTo>
                  <a:cubicBezTo>
                    <a:pt x="746" y="15"/>
                    <a:pt x="741" y="12"/>
                    <a:pt x="737" y="16"/>
                  </a:cubicBezTo>
                  <a:cubicBezTo>
                    <a:pt x="737" y="16"/>
                    <a:pt x="736" y="16"/>
                    <a:pt x="736" y="16"/>
                  </a:cubicBezTo>
                  <a:cubicBezTo>
                    <a:pt x="735" y="17"/>
                    <a:pt x="735" y="17"/>
                    <a:pt x="735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3" y="17"/>
                    <a:pt x="733" y="17"/>
                  </a:cubicBezTo>
                  <a:cubicBezTo>
                    <a:pt x="732" y="17"/>
                    <a:pt x="731" y="17"/>
                    <a:pt x="731" y="17"/>
                  </a:cubicBezTo>
                  <a:cubicBezTo>
                    <a:pt x="731" y="18"/>
                    <a:pt x="731" y="18"/>
                    <a:pt x="731" y="19"/>
                  </a:cubicBezTo>
                  <a:cubicBezTo>
                    <a:pt x="731" y="19"/>
                    <a:pt x="730" y="19"/>
                    <a:pt x="729" y="19"/>
                  </a:cubicBezTo>
                  <a:cubicBezTo>
                    <a:pt x="676" y="50"/>
                    <a:pt x="622" y="111"/>
                    <a:pt x="572" y="194"/>
                  </a:cubicBezTo>
                  <a:cubicBezTo>
                    <a:pt x="622" y="111"/>
                    <a:pt x="676" y="50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8" y="18"/>
                    <a:pt x="727" y="18"/>
                  </a:cubicBezTo>
                  <a:cubicBezTo>
                    <a:pt x="727" y="18"/>
                    <a:pt x="726" y="18"/>
                    <a:pt x="726" y="18"/>
                  </a:cubicBezTo>
                  <a:cubicBezTo>
                    <a:pt x="726" y="18"/>
                    <a:pt x="726" y="19"/>
                    <a:pt x="726" y="20"/>
                  </a:cubicBezTo>
                  <a:cubicBezTo>
                    <a:pt x="726" y="20"/>
                    <a:pt x="725" y="20"/>
                    <a:pt x="725" y="20"/>
                  </a:cubicBezTo>
                  <a:cubicBezTo>
                    <a:pt x="722" y="22"/>
                    <a:pt x="721" y="22"/>
                    <a:pt x="721" y="22"/>
                  </a:cubicBezTo>
                  <a:cubicBezTo>
                    <a:pt x="721" y="22"/>
                    <a:pt x="721" y="22"/>
                    <a:pt x="721" y="22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1"/>
                    <a:pt x="720" y="21"/>
                    <a:pt x="719" y="19"/>
                  </a:cubicBezTo>
                  <a:cubicBezTo>
                    <a:pt x="719" y="19"/>
                    <a:pt x="719" y="19"/>
                    <a:pt x="718" y="18"/>
                  </a:cubicBezTo>
                  <a:cubicBezTo>
                    <a:pt x="716" y="19"/>
                    <a:pt x="716" y="19"/>
                    <a:pt x="715" y="20"/>
                  </a:cubicBezTo>
                  <a:cubicBezTo>
                    <a:pt x="715" y="20"/>
                    <a:pt x="715" y="21"/>
                    <a:pt x="715" y="21"/>
                  </a:cubicBezTo>
                  <a:cubicBezTo>
                    <a:pt x="713" y="22"/>
                    <a:pt x="713" y="22"/>
                    <a:pt x="711" y="23"/>
                  </a:cubicBezTo>
                  <a:cubicBezTo>
                    <a:pt x="711" y="23"/>
                    <a:pt x="711" y="23"/>
                    <a:pt x="711" y="23"/>
                  </a:cubicBezTo>
                  <a:cubicBezTo>
                    <a:pt x="711" y="22"/>
                    <a:pt x="712" y="21"/>
                    <a:pt x="712" y="20"/>
                  </a:cubicBezTo>
                  <a:cubicBezTo>
                    <a:pt x="711" y="21"/>
                    <a:pt x="710" y="21"/>
                    <a:pt x="710" y="21"/>
                  </a:cubicBezTo>
                  <a:cubicBezTo>
                    <a:pt x="711" y="20"/>
                    <a:pt x="712" y="19"/>
                    <a:pt x="712" y="19"/>
                  </a:cubicBezTo>
                  <a:cubicBezTo>
                    <a:pt x="712" y="19"/>
                    <a:pt x="712" y="18"/>
                    <a:pt x="711" y="18"/>
                  </a:cubicBezTo>
                  <a:cubicBezTo>
                    <a:pt x="711" y="18"/>
                    <a:pt x="711" y="19"/>
                    <a:pt x="710" y="19"/>
                  </a:cubicBezTo>
                  <a:cubicBezTo>
                    <a:pt x="709" y="18"/>
                    <a:pt x="709" y="18"/>
                    <a:pt x="704" y="19"/>
                  </a:cubicBezTo>
                  <a:cubicBezTo>
                    <a:pt x="703" y="20"/>
                    <a:pt x="703" y="20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2" y="20"/>
                    <a:pt x="702" y="20"/>
                    <a:pt x="702" y="20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98" y="20"/>
                    <a:pt x="697" y="20"/>
                    <a:pt x="697" y="21"/>
                  </a:cubicBezTo>
                  <a:cubicBezTo>
                    <a:pt x="695" y="21"/>
                    <a:pt x="695" y="21"/>
                    <a:pt x="688" y="22"/>
                  </a:cubicBezTo>
                  <a:cubicBezTo>
                    <a:pt x="688" y="22"/>
                    <a:pt x="676" y="22"/>
                    <a:pt x="672" y="25"/>
                  </a:cubicBezTo>
                  <a:cubicBezTo>
                    <a:pt x="672" y="26"/>
                    <a:pt x="672" y="26"/>
                    <a:pt x="672" y="26"/>
                  </a:cubicBezTo>
                  <a:cubicBezTo>
                    <a:pt x="675" y="26"/>
                    <a:pt x="675" y="26"/>
                    <a:pt x="678" y="26"/>
                  </a:cubicBezTo>
                  <a:cubicBezTo>
                    <a:pt x="675" y="27"/>
                    <a:pt x="671" y="25"/>
                    <a:pt x="669" y="28"/>
                  </a:cubicBezTo>
                  <a:cubicBezTo>
                    <a:pt x="660" y="32"/>
                    <a:pt x="651" y="27"/>
                    <a:pt x="642" y="29"/>
                  </a:cubicBezTo>
                  <a:cubicBezTo>
                    <a:pt x="641" y="29"/>
                    <a:pt x="641" y="30"/>
                    <a:pt x="640" y="30"/>
                  </a:cubicBezTo>
                  <a:cubicBezTo>
                    <a:pt x="639" y="30"/>
                    <a:pt x="638" y="30"/>
                    <a:pt x="637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636" y="31"/>
                    <a:pt x="635" y="32"/>
                    <a:pt x="635" y="32"/>
                  </a:cubicBezTo>
                  <a:cubicBezTo>
                    <a:pt x="636" y="34"/>
                    <a:pt x="636" y="34"/>
                    <a:pt x="636" y="34"/>
                  </a:cubicBezTo>
                  <a:cubicBezTo>
                    <a:pt x="635" y="35"/>
                    <a:pt x="634" y="35"/>
                    <a:pt x="633" y="35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7"/>
                    <a:pt x="632" y="37"/>
                  </a:cubicBezTo>
                  <a:cubicBezTo>
                    <a:pt x="637" y="38"/>
                    <a:pt x="637" y="38"/>
                    <a:pt x="639" y="38"/>
                  </a:cubicBezTo>
                  <a:cubicBezTo>
                    <a:pt x="639" y="38"/>
                    <a:pt x="639" y="39"/>
                    <a:pt x="639" y="39"/>
                  </a:cubicBezTo>
                  <a:cubicBezTo>
                    <a:pt x="635" y="40"/>
                    <a:pt x="635" y="40"/>
                    <a:pt x="635" y="40"/>
                  </a:cubicBezTo>
                  <a:cubicBezTo>
                    <a:pt x="634" y="40"/>
                    <a:pt x="632" y="38"/>
                    <a:pt x="630" y="39"/>
                  </a:cubicBezTo>
                  <a:cubicBezTo>
                    <a:pt x="630" y="39"/>
                    <a:pt x="631" y="40"/>
                    <a:pt x="631" y="40"/>
                  </a:cubicBezTo>
                  <a:cubicBezTo>
                    <a:pt x="623" y="38"/>
                    <a:pt x="623" y="38"/>
                    <a:pt x="621" y="39"/>
                  </a:cubicBezTo>
                  <a:cubicBezTo>
                    <a:pt x="621" y="39"/>
                    <a:pt x="621" y="39"/>
                    <a:pt x="621" y="40"/>
                  </a:cubicBezTo>
                  <a:cubicBezTo>
                    <a:pt x="622" y="40"/>
                    <a:pt x="622" y="39"/>
                    <a:pt x="623" y="40"/>
                  </a:cubicBezTo>
                  <a:cubicBezTo>
                    <a:pt x="622" y="40"/>
                    <a:pt x="621" y="40"/>
                    <a:pt x="620" y="41"/>
                  </a:cubicBezTo>
                  <a:cubicBezTo>
                    <a:pt x="621" y="41"/>
                    <a:pt x="621" y="42"/>
                    <a:pt x="622" y="43"/>
                  </a:cubicBezTo>
                  <a:cubicBezTo>
                    <a:pt x="622" y="43"/>
                    <a:pt x="622" y="43"/>
                    <a:pt x="622" y="43"/>
                  </a:cubicBezTo>
                  <a:cubicBezTo>
                    <a:pt x="618" y="43"/>
                    <a:pt x="618" y="43"/>
                    <a:pt x="617" y="43"/>
                  </a:cubicBezTo>
                  <a:cubicBezTo>
                    <a:pt x="616" y="43"/>
                    <a:pt x="614" y="43"/>
                    <a:pt x="613" y="46"/>
                  </a:cubicBezTo>
                  <a:cubicBezTo>
                    <a:pt x="613" y="47"/>
                    <a:pt x="613" y="47"/>
                    <a:pt x="618" y="46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7" y="48"/>
                    <a:pt x="617" y="48"/>
                    <a:pt x="617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9" y="47"/>
                    <a:pt x="620" y="47"/>
                  </a:cubicBezTo>
                  <a:cubicBezTo>
                    <a:pt x="620" y="48"/>
                    <a:pt x="619" y="49"/>
                    <a:pt x="618" y="49"/>
                  </a:cubicBezTo>
                  <a:cubicBezTo>
                    <a:pt x="620" y="49"/>
                    <a:pt x="623" y="49"/>
                    <a:pt x="625" y="49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5" y="50"/>
                    <a:pt x="625" y="50"/>
                    <a:pt x="628" y="49"/>
                  </a:cubicBezTo>
                  <a:cubicBezTo>
                    <a:pt x="628" y="49"/>
                    <a:pt x="628" y="50"/>
                    <a:pt x="628" y="50"/>
                  </a:cubicBezTo>
                  <a:cubicBezTo>
                    <a:pt x="628" y="50"/>
                    <a:pt x="627" y="51"/>
                    <a:pt x="627" y="51"/>
                  </a:cubicBezTo>
                  <a:cubicBezTo>
                    <a:pt x="628" y="51"/>
                    <a:pt x="629" y="51"/>
                    <a:pt x="629" y="51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0" y="51"/>
                    <a:pt x="630" y="52"/>
                    <a:pt x="631" y="52"/>
                  </a:cubicBezTo>
                  <a:cubicBezTo>
                    <a:pt x="631" y="53"/>
                    <a:pt x="630" y="54"/>
                    <a:pt x="630" y="54"/>
                  </a:cubicBezTo>
                  <a:cubicBezTo>
                    <a:pt x="630" y="54"/>
                    <a:pt x="630" y="55"/>
                    <a:pt x="631" y="55"/>
                  </a:cubicBezTo>
                  <a:cubicBezTo>
                    <a:pt x="631" y="55"/>
                    <a:pt x="630" y="56"/>
                    <a:pt x="630" y="56"/>
                  </a:cubicBezTo>
                  <a:cubicBezTo>
                    <a:pt x="631" y="56"/>
                    <a:pt x="631" y="56"/>
                    <a:pt x="632" y="56"/>
                  </a:cubicBezTo>
                  <a:cubicBezTo>
                    <a:pt x="627" y="62"/>
                    <a:pt x="627" y="62"/>
                    <a:pt x="626" y="63"/>
                  </a:cubicBezTo>
                  <a:cubicBezTo>
                    <a:pt x="627" y="65"/>
                    <a:pt x="627" y="66"/>
                    <a:pt x="625" y="68"/>
                  </a:cubicBezTo>
                  <a:cubicBezTo>
                    <a:pt x="625" y="68"/>
                    <a:pt x="626" y="68"/>
                    <a:pt x="626" y="69"/>
                  </a:cubicBezTo>
                  <a:cubicBezTo>
                    <a:pt x="626" y="69"/>
                    <a:pt x="626" y="70"/>
                    <a:pt x="625" y="70"/>
                  </a:cubicBezTo>
                  <a:cubicBezTo>
                    <a:pt x="625" y="70"/>
                    <a:pt x="624" y="70"/>
                    <a:pt x="623" y="71"/>
                  </a:cubicBezTo>
                  <a:cubicBezTo>
                    <a:pt x="620" y="71"/>
                    <a:pt x="618" y="72"/>
                    <a:pt x="618" y="72"/>
                  </a:cubicBezTo>
                  <a:cubicBezTo>
                    <a:pt x="619" y="72"/>
                    <a:pt x="619" y="72"/>
                    <a:pt x="621" y="72"/>
                  </a:cubicBezTo>
                  <a:cubicBezTo>
                    <a:pt x="620" y="74"/>
                    <a:pt x="620" y="74"/>
                    <a:pt x="621" y="76"/>
                  </a:cubicBezTo>
                  <a:cubicBezTo>
                    <a:pt x="620" y="76"/>
                    <a:pt x="620" y="76"/>
                    <a:pt x="620" y="76"/>
                  </a:cubicBezTo>
                  <a:cubicBezTo>
                    <a:pt x="619" y="76"/>
                    <a:pt x="618" y="76"/>
                    <a:pt x="618" y="76"/>
                  </a:cubicBezTo>
                  <a:cubicBezTo>
                    <a:pt x="618" y="77"/>
                    <a:pt x="618" y="77"/>
                    <a:pt x="618" y="77"/>
                  </a:cubicBezTo>
                  <a:cubicBezTo>
                    <a:pt x="618" y="78"/>
                    <a:pt x="618" y="79"/>
                    <a:pt x="618" y="80"/>
                  </a:cubicBezTo>
                  <a:cubicBezTo>
                    <a:pt x="616" y="81"/>
                    <a:pt x="614" y="81"/>
                    <a:pt x="612" y="82"/>
                  </a:cubicBezTo>
                  <a:cubicBezTo>
                    <a:pt x="613" y="82"/>
                    <a:pt x="614" y="83"/>
                    <a:pt x="615" y="83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4" y="85"/>
                    <a:pt x="613" y="85"/>
                  </a:cubicBezTo>
                  <a:cubicBezTo>
                    <a:pt x="614" y="87"/>
                    <a:pt x="614" y="87"/>
                    <a:pt x="612" y="89"/>
                  </a:cubicBezTo>
                  <a:cubicBezTo>
                    <a:pt x="612" y="89"/>
                    <a:pt x="612" y="89"/>
                    <a:pt x="611" y="89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7" y="87"/>
                    <a:pt x="607" y="87"/>
                    <a:pt x="606" y="87"/>
                  </a:cubicBezTo>
                  <a:cubicBezTo>
                    <a:pt x="606" y="88"/>
                    <a:pt x="607" y="88"/>
                    <a:pt x="608" y="88"/>
                  </a:cubicBezTo>
                  <a:cubicBezTo>
                    <a:pt x="608" y="89"/>
                    <a:pt x="608" y="89"/>
                    <a:pt x="609" y="89"/>
                  </a:cubicBezTo>
                  <a:cubicBezTo>
                    <a:pt x="606" y="91"/>
                    <a:pt x="604" y="91"/>
                    <a:pt x="601" y="92"/>
                  </a:cubicBezTo>
                  <a:cubicBezTo>
                    <a:pt x="603" y="93"/>
                    <a:pt x="604" y="93"/>
                    <a:pt x="606" y="93"/>
                  </a:cubicBezTo>
                  <a:cubicBezTo>
                    <a:pt x="607" y="93"/>
                    <a:pt x="607" y="93"/>
                    <a:pt x="607" y="93"/>
                  </a:cubicBezTo>
                  <a:cubicBezTo>
                    <a:pt x="604" y="94"/>
                    <a:pt x="599" y="94"/>
                    <a:pt x="597" y="95"/>
                  </a:cubicBezTo>
                  <a:cubicBezTo>
                    <a:pt x="597" y="95"/>
                    <a:pt x="596" y="96"/>
                    <a:pt x="596" y="96"/>
                  </a:cubicBezTo>
                  <a:cubicBezTo>
                    <a:pt x="600" y="102"/>
                    <a:pt x="606" y="95"/>
                    <a:pt x="611" y="95"/>
                  </a:cubicBezTo>
                  <a:cubicBezTo>
                    <a:pt x="610" y="96"/>
                    <a:pt x="610" y="96"/>
                    <a:pt x="610" y="96"/>
                  </a:cubicBezTo>
                  <a:cubicBezTo>
                    <a:pt x="611" y="96"/>
                    <a:pt x="611" y="96"/>
                    <a:pt x="611" y="96"/>
                  </a:cubicBezTo>
                  <a:cubicBezTo>
                    <a:pt x="613" y="95"/>
                    <a:pt x="613" y="95"/>
                    <a:pt x="614" y="95"/>
                  </a:cubicBezTo>
                  <a:cubicBezTo>
                    <a:pt x="613" y="96"/>
                    <a:pt x="613" y="97"/>
                    <a:pt x="611" y="97"/>
                  </a:cubicBezTo>
                  <a:cubicBezTo>
                    <a:pt x="611" y="97"/>
                    <a:pt x="611" y="98"/>
                    <a:pt x="611" y="98"/>
                  </a:cubicBezTo>
                  <a:cubicBezTo>
                    <a:pt x="612" y="98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4" y="99"/>
                    <a:pt x="614" y="99"/>
                    <a:pt x="618" y="99"/>
                  </a:cubicBezTo>
                  <a:cubicBezTo>
                    <a:pt x="617" y="99"/>
                    <a:pt x="617" y="99"/>
                    <a:pt x="617" y="99"/>
                  </a:cubicBezTo>
                  <a:cubicBezTo>
                    <a:pt x="615" y="100"/>
                    <a:pt x="613" y="100"/>
                    <a:pt x="611" y="100"/>
                  </a:cubicBezTo>
                  <a:cubicBezTo>
                    <a:pt x="610" y="101"/>
                    <a:pt x="610" y="101"/>
                    <a:pt x="610" y="101"/>
                  </a:cubicBezTo>
                  <a:cubicBezTo>
                    <a:pt x="612" y="101"/>
                    <a:pt x="614" y="100"/>
                    <a:pt x="616" y="101"/>
                  </a:cubicBezTo>
                  <a:cubicBezTo>
                    <a:pt x="611" y="102"/>
                    <a:pt x="611" y="102"/>
                    <a:pt x="608" y="103"/>
                  </a:cubicBezTo>
                  <a:cubicBezTo>
                    <a:pt x="610" y="103"/>
                    <a:pt x="612" y="103"/>
                    <a:pt x="614" y="103"/>
                  </a:cubicBezTo>
                  <a:cubicBezTo>
                    <a:pt x="614" y="103"/>
                    <a:pt x="613" y="103"/>
                    <a:pt x="613" y="104"/>
                  </a:cubicBezTo>
                  <a:cubicBezTo>
                    <a:pt x="613" y="104"/>
                    <a:pt x="614" y="104"/>
                    <a:pt x="614" y="105"/>
                  </a:cubicBezTo>
                  <a:cubicBezTo>
                    <a:pt x="614" y="105"/>
                    <a:pt x="615" y="105"/>
                    <a:pt x="615" y="105"/>
                  </a:cubicBezTo>
                  <a:cubicBezTo>
                    <a:pt x="615" y="106"/>
                    <a:pt x="615" y="106"/>
                    <a:pt x="615" y="107"/>
                  </a:cubicBezTo>
                  <a:cubicBezTo>
                    <a:pt x="613" y="106"/>
                    <a:pt x="613" y="106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6"/>
                    <a:pt x="611" y="106"/>
                    <a:pt x="614" y="108"/>
                  </a:cubicBezTo>
                  <a:cubicBezTo>
                    <a:pt x="613" y="109"/>
                    <a:pt x="612" y="109"/>
                    <a:pt x="611" y="109"/>
                  </a:cubicBezTo>
                  <a:cubicBezTo>
                    <a:pt x="612" y="110"/>
                    <a:pt x="612" y="110"/>
                    <a:pt x="613" y="111"/>
                  </a:cubicBezTo>
                  <a:cubicBezTo>
                    <a:pt x="613" y="111"/>
                    <a:pt x="613" y="111"/>
                    <a:pt x="613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1" y="112"/>
                    <a:pt x="612" y="112"/>
                    <a:pt x="613" y="112"/>
                  </a:cubicBezTo>
                  <a:cubicBezTo>
                    <a:pt x="605" y="119"/>
                    <a:pt x="601" y="101"/>
                    <a:pt x="592" y="106"/>
                  </a:cubicBezTo>
                  <a:cubicBezTo>
                    <a:pt x="592" y="106"/>
                    <a:pt x="593" y="107"/>
                    <a:pt x="593" y="107"/>
                  </a:cubicBezTo>
                  <a:cubicBezTo>
                    <a:pt x="593" y="107"/>
                    <a:pt x="592" y="108"/>
                    <a:pt x="592" y="108"/>
                  </a:cubicBezTo>
                  <a:cubicBezTo>
                    <a:pt x="592" y="109"/>
                    <a:pt x="593" y="111"/>
                    <a:pt x="596" y="111"/>
                  </a:cubicBezTo>
                  <a:cubicBezTo>
                    <a:pt x="599" y="112"/>
                    <a:pt x="603" y="115"/>
                    <a:pt x="606" y="117"/>
                  </a:cubicBezTo>
                  <a:cubicBezTo>
                    <a:pt x="606" y="117"/>
                    <a:pt x="606" y="117"/>
                    <a:pt x="606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09" y="119"/>
                    <a:pt x="607" y="119"/>
                    <a:pt x="606" y="120"/>
                  </a:cubicBezTo>
                  <a:cubicBezTo>
                    <a:pt x="606" y="120"/>
                    <a:pt x="606" y="121"/>
                    <a:pt x="606" y="121"/>
                  </a:cubicBezTo>
                  <a:cubicBezTo>
                    <a:pt x="606" y="121"/>
                    <a:pt x="605" y="121"/>
                    <a:pt x="604" y="121"/>
                  </a:cubicBezTo>
                  <a:cubicBezTo>
                    <a:pt x="604" y="122"/>
                    <a:pt x="604" y="122"/>
                    <a:pt x="604" y="122"/>
                  </a:cubicBezTo>
                  <a:cubicBezTo>
                    <a:pt x="604" y="122"/>
                    <a:pt x="604" y="123"/>
                    <a:pt x="604" y="123"/>
                  </a:cubicBezTo>
                  <a:cubicBezTo>
                    <a:pt x="603" y="123"/>
                    <a:pt x="603" y="123"/>
                    <a:pt x="603" y="123"/>
                  </a:cubicBezTo>
                  <a:cubicBezTo>
                    <a:pt x="602" y="125"/>
                    <a:pt x="602" y="125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601" y="125"/>
                    <a:pt x="601" y="125"/>
                    <a:pt x="604" y="125"/>
                  </a:cubicBezTo>
                  <a:cubicBezTo>
                    <a:pt x="604" y="125"/>
                    <a:pt x="604" y="126"/>
                    <a:pt x="605" y="126"/>
                  </a:cubicBezTo>
                  <a:cubicBezTo>
                    <a:pt x="605" y="126"/>
                    <a:pt x="605" y="126"/>
                    <a:pt x="605" y="126"/>
                  </a:cubicBezTo>
                  <a:cubicBezTo>
                    <a:pt x="605" y="126"/>
                    <a:pt x="605" y="126"/>
                    <a:pt x="605" y="127"/>
                  </a:cubicBezTo>
                  <a:cubicBezTo>
                    <a:pt x="602" y="127"/>
                    <a:pt x="600" y="127"/>
                    <a:pt x="597" y="128"/>
                  </a:cubicBezTo>
                  <a:cubicBezTo>
                    <a:pt x="597" y="128"/>
                    <a:pt x="597" y="128"/>
                    <a:pt x="597" y="128"/>
                  </a:cubicBezTo>
                  <a:cubicBezTo>
                    <a:pt x="596" y="129"/>
                    <a:pt x="596" y="129"/>
                    <a:pt x="596" y="129"/>
                  </a:cubicBezTo>
                  <a:cubicBezTo>
                    <a:pt x="595" y="129"/>
                    <a:pt x="594" y="130"/>
                    <a:pt x="594" y="130"/>
                  </a:cubicBezTo>
                  <a:cubicBezTo>
                    <a:pt x="595" y="130"/>
                    <a:pt x="596" y="130"/>
                    <a:pt x="597" y="130"/>
                  </a:cubicBezTo>
                  <a:cubicBezTo>
                    <a:pt x="597" y="130"/>
                    <a:pt x="597" y="131"/>
                    <a:pt x="598" y="131"/>
                  </a:cubicBezTo>
                  <a:cubicBezTo>
                    <a:pt x="595" y="132"/>
                    <a:pt x="592" y="132"/>
                    <a:pt x="586" y="131"/>
                  </a:cubicBezTo>
                  <a:cubicBezTo>
                    <a:pt x="583" y="130"/>
                    <a:pt x="579" y="133"/>
                    <a:pt x="576" y="133"/>
                  </a:cubicBezTo>
                  <a:cubicBezTo>
                    <a:pt x="576" y="133"/>
                    <a:pt x="577" y="133"/>
                    <a:pt x="577" y="133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82" y="134"/>
                    <a:pt x="586" y="135"/>
                    <a:pt x="589" y="135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90" y="134"/>
                    <a:pt x="591" y="134"/>
                    <a:pt x="592" y="134"/>
                  </a:cubicBezTo>
                  <a:cubicBezTo>
                    <a:pt x="591" y="135"/>
                    <a:pt x="590" y="135"/>
                    <a:pt x="589" y="136"/>
                  </a:cubicBezTo>
                  <a:cubicBezTo>
                    <a:pt x="590" y="137"/>
                    <a:pt x="591" y="138"/>
                    <a:pt x="591" y="138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90" y="139"/>
                    <a:pt x="589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3" y="137"/>
                    <a:pt x="581" y="134"/>
                    <a:pt x="577" y="134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7" y="136"/>
                    <a:pt x="577" y="136"/>
                    <a:pt x="579" y="137"/>
                  </a:cubicBezTo>
                  <a:cubicBezTo>
                    <a:pt x="575" y="138"/>
                    <a:pt x="570" y="137"/>
                    <a:pt x="566" y="140"/>
                  </a:cubicBezTo>
                  <a:cubicBezTo>
                    <a:pt x="571" y="142"/>
                    <a:pt x="575" y="138"/>
                    <a:pt x="580" y="139"/>
                  </a:cubicBezTo>
                  <a:cubicBezTo>
                    <a:pt x="580" y="139"/>
                    <a:pt x="580" y="139"/>
                    <a:pt x="579" y="139"/>
                  </a:cubicBezTo>
                  <a:cubicBezTo>
                    <a:pt x="580" y="140"/>
                    <a:pt x="581" y="140"/>
                    <a:pt x="581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9" y="139"/>
                    <a:pt x="589" y="139"/>
                    <a:pt x="589" y="140"/>
                  </a:cubicBezTo>
                  <a:cubicBezTo>
                    <a:pt x="588" y="140"/>
                    <a:pt x="587" y="141"/>
                    <a:pt x="586" y="141"/>
                  </a:cubicBezTo>
                  <a:cubicBezTo>
                    <a:pt x="586" y="141"/>
                    <a:pt x="586" y="142"/>
                    <a:pt x="586" y="142"/>
                  </a:cubicBezTo>
                  <a:cubicBezTo>
                    <a:pt x="579" y="144"/>
                    <a:pt x="571" y="139"/>
                    <a:pt x="564" y="142"/>
                  </a:cubicBezTo>
                  <a:cubicBezTo>
                    <a:pt x="569" y="146"/>
                    <a:pt x="580" y="139"/>
                    <a:pt x="581" y="148"/>
                  </a:cubicBezTo>
                  <a:cubicBezTo>
                    <a:pt x="575" y="147"/>
                    <a:pt x="569" y="145"/>
                    <a:pt x="562" y="145"/>
                  </a:cubicBezTo>
                  <a:cubicBezTo>
                    <a:pt x="565" y="148"/>
                    <a:pt x="565" y="148"/>
                    <a:pt x="570" y="150"/>
                  </a:cubicBezTo>
                  <a:cubicBezTo>
                    <a:pt x="570" y="150"/>
                    <a:pt x="570" y="150"/>
                    <a:pt x="570" y="151"/>
                  </a:cubicBezTo>
                  <a:cubicBezTo>
                    <a:pt x="567" y="152"/>
                    <a:pt x="564" y="151"/>
                    <a:pt x="561" y="151"/>
                  </a:cubicBezTo>
                  <a:cubicBezTo>
                    <a:pt x="561" y="151"/>
                    <a:pt x="560" y="151"/>
                    <a:pt x="560" y="151"/>
                  </a:cubicBezTo>
                  <a:cubicBezTo>
                    <a:pt x="562" y="152"/>
                    <a:pt x="562" y="152"/>
                    <a:pt x="564" y="153"/>
                  </a:cubicBezTo>
                  <a:cubicBezTo>
                    <a:pt x="563" y="153"/>
                    <a:pt x="561" y="153"/>
                    <a:pt x="560" y="153"/>
                  </a:cubicBezTo>
                  <a:cubicBezTo>
                    <a:pt x="559" y="153"/>
                    <a:pt x="557" y="152"/>
                    <a:pt x="555" y="155"/>
                  </a:cubicBezTo>
                  <a:cubicBezTo>
                    <a:pt x="555" y="155"/>
                    <a:pt x="556" y="155"/>
                    <a:pt x="556" y="156"/>
                  </a:cubicBezTo>
                  <a:cubicBezTo>
                    <a:pt x="554" y="156"/>
                    <a:pt x="554" y="156"/>
                    <a:pt x="554" y="156"/>
                  </a:cubicBezTo>
                  <a:cubicBezTo>
                    <a:pt x="554" y="157"/>
                    <a:pt x="554" y="157"/>
                    <a:pt x="555" y="157"/>
                  </a:cubicBezTo>
                  <a:cubicBezTo>
                    <a:pt x="561" y="157"/>
                    <a:pt x="567" y="155"/>
                    <a:pt x="573" y="154"/>
                  </a:cubicBezTo>
                  <a:cubicBezTo>
                    <a:pt x="573" y="154"/>
                    <a:pt x="573" y="154"/>
                    <a:pt x="573" y="154"/>
                  </a:cubicBezTo>
                  <a:cubicBezTo>
                    <a:pt x="572" y="155"/>
                    <a:pt x="570" y="155"/>
                    <a:pt x="569" y="155"/>
                  </a:cubicBezTo>
                  <a:cubicBezTo>
                    <a:pt x="569" y="155"/>
                    <a:pt x="555" y="157"/>
                    <a:pt x="553" y="160"/>
                  </a:cubicBezTo>
                  <a:cubicBezTo>
                    <a:pt x="554" y="161"/>
                    <a:pt x="554" y="161"/>
                    <a:pt x="557" y="161"/>
                  </a:cubicBezTo>
                  <a:cubicBezTo>
                    <a:pt x="555" y="162"/>
                    <a:pt x="554" y="161"/>
                    <a:pt x="552" y="162"/>
                  </a:cubicBezTo>
                  <a:cubicBezTo>
                    <a:pt x="554" y="164"/>
                    <a:pt x="555" y="164"/>
                    <a:pt x="557" y="163"/>
                  </a:cubicBezTo>
                  <a:cubicBezTo>
                    <a:pt x="557" y="163"/>
                    <a:pt x="558" y="164"/>
                    <a:pt x="558" y="164"/>
                  </a:cubicBezTo>
                  <a:cubicBezTo>
                    <a:pt x="557" y="165"/>
                    <a:pt x="556" y="166"/>
                    <a:pt x="556" y="167"/>
                  </a:cubicBezTo>
                  <a:cubicBezTo>
                    <a:pt x="558" y="167"/>
                    <a:pt x="560" y="166"/>
                    <a:pt x="561" y="166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59" y="167"/>
                    <a:pt x="557" y="168"/>
                    <a:pt x="554" y="169"/>
                  </a:cubicBezTo>
                  <a:cubicBezTo>
                    <a:pt x="555" y="169"/>
                    <a:pt x="555" y="169"/>
                    <a:pt x="555" y="170"/>
                  </a:cubicBezTo>
                  <a:cubicBezTo>
                    <a:pt x="556" y="170"/>
                    <a:pt x="557" y="170"/>
                    <a:pt x="557" y="170"/>
                  </a:cubicBezTo>
                  <a:cubicBezTo>
                    <a:pt x="558" y="170"/>
                    <a:pt x="558" y="171"/>
                    <a:pt x="558" y="171"/>
                  </a:cubicBezTo>
                  <a:cubicBezTo>
                    <a:pt x="557" y="171"/>
                    <a:pt x="556" y="172"/>
                    <a:pt x="555" y="172"/>
                  </a:cubicBezTo>
                  <a:cubicBezTo>
                    <a:pt x="556" y="173"/>
                    <a:pt x="556" y="173"/>
                    <a:pt x="558" y="173"/>
                  </a:cubicBezTo>
                  <a:cubicBezTo>
                    <a:pt x="558" y="174"/>
                    <a:pt x="559" y="174"/>
                    <a:pt x="559" y="174"/>
                  </a:cubicBezTo>
                  <a:cubicBezTo>
                    <a:pt x="553" y="177"/>
                    <a:pt x="553" y="177"/>
                    <a:pt x="549" y="182"/>
                  </a:cubicBezTo>
                  <a:cubicBezTo>
                    <a:pt x="549" y="183"/>
                    <a:pt x="549" y="183"/>
                    <a:pt x="550" y="183"/>
                  </a:cubicBezTo>
                  <a:cubicBezTo>
                    <a:pt x="550" y="183"/>
                    <a:pt x="556" y="182"/>
                    <a:pt x="558" y="179"/>
                  </a:cubicBezTo>
                  <a:cubicBezTo>
                    <a:pt x="559" y="178"/>
                    <a:pt x="560" y="178"/>
                    <a:pt x="561" y="177"/>
                  </a:cubicBezTo>
                  <a:cubicBezTo>
                    <a:pt x="561" y="178"/>
                    <a:pt x="561" y="179"/>
                    <a:pt x="562" y="180"/>
                  </a:cubicBezTo>
                  <a:cubicBezTo>
                    <a:pt x="562" y="180"/>
                    <a:pt x="562" y="180"/>
                    <a:pt x="562" y="180"/>
                  </a:cubicBezTo>
                  <a:cubicBezTo>
                    <a:pt x="564" y="178"/>
                    <a:pt x="565" y="175"/>
                    <a:pt x="568" y="173"/>
                  </a:cubicBezTo>
                  <a:cubicBezTo>
                    <a:pt x="568" y="174"/>
                    <a:pt x="568" y="174"/>
                    <a:pt x="568" y="174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68" y="176"/>
                    <a:pt x="568" y="177"/>
                    <a:pt x="568" y="178"/>
                  </a:cubicBezTo>
                  <a:cubicBezTo>
                    <a:pt x="569" y="178"/>
                    <a:pt x="570" y="178"/>
                    <a:pt x="571" y="178"/>
                  </a:cubicBezTo>
                  <a:cubicBezTo>
                    <a:pt x="571" y="179"/>
                    <a:pt x="571" y="181"/>
                    <a:pt x="571" y="182"/>
                  </a:cubicBezTo>
                  <a:cubicBezTo>
                    <a:pt x="573" y="184"/>
                    <a:pt x="573" y="184"/>
                    <a:pt x="574" y="185"/>
                  </a:cubicBezTo>
                  <a:cubicBezTo>
                    <a:pt x="572" y="185"/>
                    <a:pt x="572" y="185"/>
                    <a:pt x="568" y="179"/>
                  </a:cubicBezTo>
                  <a:cubicBezTo>
                    <a:pt x="567" y="179"/>
                    <a:pt x="566" y="179"/>
                    <a:pt x="563" y="180"/>
                  </a:cubicBezTo>
                  <a:cubicBezTo>
                    <a:pt x="564" y="180"/>
                    <a:pt x="564" y="181"/>
                    <a:pt x="564" y="181"/>
                  </a:cubicBezTo>
                  <a:cubicBezTo>
                    <a:pt x="564" y="182"/>
                    <a:pt x="563" y="183"/>
                    <a:pt x="552" y="184"/>
                  </a:cubicBezTo>
                  <a:cubicBezTo>
                    <a:pt x="554" y="188"/>
                    <a:pt x="566" y="184"/>
                    <a:pt x="566" y="184"/>
                  </a:cubicBezTo>
                  <a:cubicBezTo>
                    <a:pt x="566" y="185"/>
                    <a:pt x="566" y="185"/>
                    <a:pt x="567" y="186"/>
                  </a:cubicBezTo>
                  <a:cubicBezTo>
                    <a:pt x="562" y="186"/>
                    <a:pt x="557" y="187"/>
                    <a:pt x="553" y="186"/>
                  </a:cubicBezTo>
                  <a:cubicBezTo>
                    <a:pt x="553" y="187"/>
                    <a:pt x="553" y="188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2" y="189"/>
                    <a:pt x="551" y="189"/>
                    <a:pt x="550" y="189"/>
                  </a:cubicBezTo>
                  <a:cubicBezTo>
                    <a:pt x="551" y="191"/>
                    <a:pt x="551" y="191"/>
                    <a:pt x="550" y="193"/>
                  </a:cubicBezTo>
                  <a:cubicBezTo>
                    <a:pt x="553" y="194"/>
                    <a:pt x="556" y="192"/>
                    <a:pt x="559" y="193"/>
                  </a:cubicBezTo>
                  <a:cubicBezTo>
                    <a:pt x="555" y="194"/>
                    <a:pt x="555" y="194"/>
                    <a:pt x="551" y="195"/>
                  </a:cubicBezTo>
                  <a:cubicBezTo>
                    <a:pt x="551" y="195"/>
                    <a:pt x="551" y="195"/>
                    <a:pt x="551" y="196"/>
                  </a:cubicBezTo>
                  <a:cubicBezTo>
                    <a:pt x="553" y="196"/>
                    <a:pt x="554" y="196"/>
                    <a:pt x="556" y="196"/>
                  </a:cubicBezTo>
                  <a:cubicBezTo>
                    <a:pt x="556" y="196"/>
                    <a:pt x="556" y="196"/>
                    <a:pt x="556" y="196"/>
                  </a:cubicBezTo>
                  <a:cubicBezTo>
                    <a:pt x="557" y="196"/>
                    <a:pt x="558" y="197"/>
                    <a:pt x="558" y="197"/>
                  </a:cubicBezTo>
                  <a:cubicBezTo>
                    <a:pt x="558" y="198"/>
                    <a:pt x="558" y="198"/>
                    <a:pt x="554" y="200"/>
                  </a:cubicBezTo>
                  <a:cubicBezTo>
                    <a:pt x="554" y="201"/>
                    <a:pt x="554" y="201"/>
                    <a:pt x="554" y="201"/>
                  </a:cubicBezTo>
                  <a:cubicBezTo>
                    <a:pt x="554" y="202"/>
                    <a:pt x="555" y="202"/>
                    <a:pt x="556" y="202"/>
                  </a:cubicBezTo>
                  <a:cubicBezTo>
                    <a:pt x="557" y="202"/>
                    <a:pt x="557" y="202"/>
                    <a:pt x="557" y="202"/>
                  </a:cubicBezTo>
                  <a:cubicBezTo>
                    <a:pt x="555" y="203"/>
                    <a:pt x="555" y="203"/>
                    <a:pt x="555" y="204"/>
                  </a:cubicBezTo>
                  <a:cubicBezTo>
                    <a:pt x="556" y="204"/>
                    <a:pt x="556" y="204"/>
                    <a:pt x="562" y="202"/>
                  </a:cubicBezTo>
                  <a:cubicBezTo>
                    <a:pt x="562" y="202"/>
                    <a:pt x="562" y="202"/>
                    <a:pt x="563" y="202"/>
                  </a:cubicBezTo>
                  <a:cubicBezTo>
                    <a:pt x="560" y="205"/>
                    <a:pt x="555" y="205"/>
                    <a:pt x="553" y="209"/>
                  </a:cubicBezTo>
                  <a:cubicBezTo>
                    <a:pt x="553" y="210"/>
                    <a:pt x="554" y="210"/>
                    <a:pt x="554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7" y="211"/>
                    <a:pt x="557" y="212"/>
                    <a:pt x="557" y="212"/>
                  </a:cubicBezTo>
                  <a:cubicBezTo>
                    <a:pt x="557" y="212"/>
                    <a:pt x="557" y="212"/>
                    <a:pt x="557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9" y="212"/>
                    <a:pt x="560" y="212"/>
                    <a:pt x="561" y="213"/>
                  </a:cubicBezTo>
                  <a:cubicBezTo>
                    <a:pt x="561" y="213"/>
                    <a:pt x="562" y="213"/>
                    <a:pt x="562" y="213"/>
                  </a:cubicBezTo>
                  <a:cubicBezTo>
                    <a:pt x="562" y="214"/>
                    <a:pt x="562" y="214"/>
                    <a:pt x="562" y="215"/>
                  </a:cubicBezTo>
                  <a:cubicBezTo>
                    <a:pt x="561" y="215"/>
                    <a:pt x="560" y="215"/>
                    <a:pt x="559" y="215"/>
                  </a:cubicBezTo>
                  <a:cubicBezTo>
                    <a:pt x="559" y="215"/>
                    <a:pt x="559" y="215"/>
                    <a:pt x="559" y="215"/>
                  </a:cubicBezTo>
                  <a:cubicBezTo>
                    <a:pt x="559" y="215"/>
                    <a:pt x="559" y="216"/>
                    <a:pt x="559" y="216"/>
                  </a:cubicBezTo>
                  <a:cubicBezTo>
                    <a:pt x="559" y="216"/>
                    <a:pt x="559" y="216"/>
                    <a:pt x="559" y="216"/>
                  </a:cubicBezTo>
                  <a:cubicBezTo>
                    <a:pt x="559" y="216"/>
                    <a:pt x="559" y="216"/>
                    <a:pt x="563" y="217"/>
                  </a:cubicBezTo>
                  <a:cubicBezTo>
                    <a:pt x="562" y="217"/>
                    <a:pt x="562" y="217"/>
                    <a:pt x="562" y="217"/>
                  </a:cubicBezTo>
                  <a:cubicBezTo>
                    <a:pt x="559" y="218"/>
                    <a:pt x="559" y="218"/>
                    <a:pt x="558" y="219"/>
                  </a:cubicBezTo>
                  <a:cubicBezTo>
                    <a:pt x="560" y="219"/>
                    <a:pt x="563" y="218"/>
                    <a:pt x="565" y="218"/>
                  </a:cubicBezTo>
                  <a:cubicBezTo>
                    <a:pt x="565" y="218"/>
                    <a:pt x="565" y="218"/>
                    <a:pt x="560" y="221"/>
                  </a:cubicBezTo>
                  <a:cubicBezTo>
                    <a:pt x="560" y="221"/>
                    <a:pt x="561" y="222"/>
                    <a:pt x="561" y="222"/>
                  </a:cubicBezTo>
                  <a:cubicBezTo>
                    <a:pt x="560" y="222"/>
                    <a:pt x="559" y="223"/>
                    <a:pt x="558" y="223"/>
                  </a:cubicBezTo>
                  <a:cubicBezTo>
                    <a:pt x="559" y="225"/>
                    <a:pt x="560" y="225"/>
                    <a:pt x="563" y="224"/>
                  </a:cubicBezTo>
                  <a:cubicBezTo>
                    <a:pt x="565" y="225"/>
                    <a:pt x="567" y="224"/>
                    <a:pt x="568" y="225"/>
                  </a:cubicBezTo>
                  <a:cubicBezTo>
                    <a:pt x="567" y="225"/>
                    <a:pt x="567" y="225"/>
                    <a:pt x="564" y="225"/>
                  </a:cubicBezTo>
                  <a:cubicBezTo>
                    <a:pt x="566" y="227"/>
                    <a:pt x="568" y="227"/>
                    <a:pt x="570" y="229"/>
                  </a:cubicBezTo>
                  <a:cubicBezTo>
                    <a:pt x="570" y="229"/>
                    <a:pt x="569" y="230"/>
                    <a:pt x="568" y="231"/>
                  </a:cubicBezTo>
                  <a:cubicBezTo>
                    <a:pt x="569" y="231"/>
                    <a:pt x="569" y="231"/>
                    <a:pt x="569" y="232"/>
                  </a:cubicBezTo>
                  <a:cubicBezTo>
                    <a:pt x="572" y="231"/>
                    <a:pt x="572" y="231"/>
                    <a:pt x="573" y="231"/>
                  </a:cubicBezTo>
                  <a:cubicBezTo>
                    <a:pt x="573" y="232"/>
                    <a:pt x="573" y="233"/>
                    <a:pt x="572" y="234"/>
                  </a:cubicBezTo>
                  <a:cubicBezTo>
                    <a:pt x="571" y="234"/>
                    <a:pt x="570" y="234"/>
                    <a:pt x="569" y="234"/>
                  </a:cubicBezTo>
                  <a:cubicBezTo>
                    <a:pt x="573" y="237"/>
                    <a:pt x="576" y="236"/>
                    <a:pt x="577" y="235"/>
                  </a:cubicBezTo>
                  <a:cubicBezTo>
                    <a:pt x="577" y="235"/>
                    <a:pt x="577" y="235"/>
                    <a:pt x="577" y="235"/>
                  </a:cubicBezTo>
                  <a:cubicBezTo>
                    <a:pt x="578" y="235"/>
                    <a:pt x="579" y="235"/>
                    <a:pt x="580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4" y="236"/>
                    <a:pt x="587" y="235"/>
                    <a:pt x="589" y="235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1" y="235"/>
                    <a:pt x="593" y="234"/>
                    <a:pt x="594" y="234"/>
                  </a:cubicBezTo>
                  <a:cubicBezTo>
                    <a:pt x="593" y="234"/>
                    <a:pt x="593" y="233"/>
                    <a:pt x="593" y="233"/>
                  </a:cubicBezTo>
                  <a:cubicBezTo>
                    <a:pt x="594" y="232"/>
                    <a:pt x="595" y="232"/>
                    <a:pt x="596" y="231"/>
                  </a:cubicBezTo>
                  <a:cubicBezTo>
                    <a:pt x="597" y="232"/>
                    <a:pt x="597" y="233"/>
                    <a:pt x="598" y="234"/>
                  </a:cubicBezTo>
                  <a:cubicBezTo>
                    <a:pt x="595" y="235"/>
                    <a:pt x="595" y="235"/>
                    <a:pt x="593" y="236"/>
                  </a:cubicBezTo>
                  <a:cubicBezTo>
                    <a:pt x="595" y="236"/>
                    <a:pt x="597" y="236"/>
                    <a:pt x="599" y="235"/>
                  </a:cubicBezTo>
                  <a:cubicBezTo>
                    <a:pt x="600" y="236"/>
                    <a:pt x="601" y="237"/>
                    <a:pt x="601" y="237"/>
                  </a:cubicBezTo>
                  <a:cubicBezTo>
                    <a:pt x="601" y="238"/>
                    <a:pt x="601" y="238"/>
                    <a:pt x="600" y="239"/>
                  </a:cubicBezTo>
                  <a:cubicBezTo>
                    <a:pt x="598" y="239"/>
                    <a:pt x="596" y="241"/>
                    <a:pt x="594" y="241"/>
                  </a:cubicBezTo>
                  <a:cubicBezTo>
                    <a:pt x="593" y="242"/>
                    <a:pt x="593" y="242"/>
                    <a:pt x="593" y="242"/>
                  </a:cubicBezTo>
                  <a:cubicBezTo>
                    <a:pt x="593" y="242"/>
                    <a:pt x="595" y="242"/>
                    <a:pt x="595" y="242"/>
                  </a:cubicBezTo>
                  <a:cubicBezTo>
                    <a:pt x="596" y="242"/>
                    <a:pt x="596" y="243"/>
                    <a:pt x="596" y="243"/>
                  </a:cubicBezTo>
                  <a:cubicBezTo>
                    <a:pt x="597" y="243"/>
                    <a:pt x="597" y="243"/>
                    <a:pt x="600" y="241"/>
                  </a:cubicBezTo>
                  <a:cubicBezTo>
                    <a:pt x="601" y="241"/>
                    <a:pt x="602" y="241"/>
                    <a:pt x="603" y="242"/>
                  </a:cubicBezTo>
                  <a:cubicBezTo>
                    <a:pt x="602" y="242"/>
                    <a:pt x="601" y="243"/>
                    <a:pt x="600" y="244"/>
                  </a:cubicBezTo>
                  <a:cubicBezTo>
                    <a:pt x="600" y="244"/>
                    <a:pt x="601" y="245"/>
                    <a:pt x="601" y="245"/>
                  </a:cubicBezTo>
                  <a:cubicBezTo>
                    <a:pt x="602" y="245"/>
                    <a:pt x="604" y="244"/>
                    <a:pt x="605" y="243"/>
                  </a:cubicBezTo>
                  <a:cubicBezTo>
                    <a:pt x="605" y="244"/>
                    <a:pt x="604" y="245"/>
                    <a:pt x="603" y="246"/>
                  </a:cubicBezTo>
                  <a:cubicBezTo>
                    <a:pt x="604" y="246"/>
                    <a:pt x="604" y="246"/>
                    <a:pt x="604" y="246"/>
                  </a:cubicBezTo>
                  <a:cubicBezTo>
                    <a:pt x="603" y="247"/>
                    <a:pt x="601" y="248"/>
                    <a:pt x="600" y="249"/>
                  </a:cubicBezTo>
                  <a:cubicBezTo>
                    <a:pt x="600" y="250"/>
                    <a:pt x="600" y="250"/>
                    <a:pt x="600" y="250"/>
                  </a:cubicBezTo>
                  <a:cubicBezTo>
                    <a:pt x="601" y="250"/>
                    <a:pt x="601" y="250"/>
                    <a:pt x="608" y="252"/>
                  </a:cubicBezTo>
                  <a:cubicBezTo>
                    <a:pt x="614" y="249"/>
                    <a:pt x="620" y="255"/>
                    <a:pt x="626" y="251"/>
                  </a:cubicBezTo>
                  <a:cubicBezTo>
                    <a:pt x="626" y="251"/>
                    <a:pt x="626" y="250"/>
                    <a:pt x="626" y="250"/>
                  </a:cubicBezTo>
                  <a:cubicBezTo>
                    <a:pt x="626" y="249"/>
                    <a:pt x="625" y="248"/>
                    <a:pt x="624" y="248"/>
                  </a:cubicBezTo>
                  <a:cubicBezTo>
                    <a:pt x="621" y="249"/>
                    <a:pt x="621" y="248"/>
                    <a:pt x="619" y="247"/>
                  </a:cubicBezTo>
                  <a:cubicBezTo>
                    <a:pt x="623" y="245"/>
                    <a:pt x="628" y="246"/>
                    <a:pt x="632" y="244"/>
                  </a:cubicBezTo>
                  <a:cubicBezTo>
                    <a:pt x="630" y="244"/>
                    <a:pt x="630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4" y="243"/>
                    <a:pt x="624" y="242"/>
                  </a:cubicBezTo>
                  <a:cubicBezTo>
                    <a:pt x="625" y="241"/>
                    <a:pt x="625" y="241"/>
                    <a:pt x="628" y="242"/>
                  </a:cubicBezTo>
                  <a:cubicBezTo>
                    <a:pt x="627" y="241"/>
                    <a:pt x="627" y="241"/>
                    <a:pt x="627" y="240"/>
                  </a:cubicBezTo>
                  <a:cubicBezTo>
                    <a:pt x="627" y="240"/>
                    <a:pt x="629" y="240"/>
                    <a:pt x="630" y="240"/>
                  </a:cubicBezTo>
                  <a:cubicBezTo>
                    <a:pt x="630" y="239"/>
                    <a:pt x="631" y="238"/>
                    <a:pt x="631" y="238"/>
                  </a:cubicBezTo>
                  <a:cubicBezTo>
                    <a:pt x="632" y="237"/>
                    <a:pt x="632" y="237"/>
                    <a:pt x="632" y="237"/>
                  </a:cubicBezTo>
                  <a:cubicBezTo>
                    <a:pt x="632" y="237"/>
                    <a:pt x="632" y="237"/>
                    <a:pt x="628" y="236"/>
                  </a:cubicBezTo>
                  <a:cubicBezTo>
                    <a:pt x="628" y="235"/>
                    <a:pt x="628" y="235"/>
                    <a:pt x="628" y="234"/>
                  </a:cubicBezTo>
                  <a:cubicBezTo>
                    <a:pt x="630" y="234"/>
                    <a:pt x="630" y="234"/>
                    <a:pt x="634" y="235"/>
                  </a:cubicBezTo>
                  <a:cubicBezTo>
                    <a:pt x="639" y="230"/>
                    <a:pt x="639" y="230"/>
                    <a:pt x="639" y="229"/>
                  </a:cubicBezTo>
                  <a:cubicBezTo>
                    <a:pt x="637" y="229"/>
                    <a:pt x="637" y="229"/>
                    <a:pt x="636" y="229"/>
                  </a:cubicBezTo>
                  <a:cubicBezTo>
                    <a:pt x="638" y="228"/>
                    <a:pt x="639" y="228"/>
                    <a:pt x="642" y="226"/>
                  </a:cubicBezTo>
                  <a:cubicBezTo>
                    <a:pt x="640" y="223"/>
                    <a:pt x="640" y="223"/>
                    <a:pt x="634" y="218"/>
                  </a:cubicBezTo>
                  <a:cubicBezTo>
                    <a:pt x="637" y="218"/>
                    <a:pt x="639" y="220"/>
                    <a:pt x="641" y="220"/>
                  </a:cubicBezTo>
                  <a:cubicBezTo>
                    <a:pt x="641" y="220"/>
                    <a:pt x="641" y="220"/>
                    <a:pt x="641" y="220"/>
                  </a:cubicBezTo>
                  <a:cubicBezTo>
                    <a:pt x="638" y="218"/>
                    <a:pt x="638" y="218"/>
                    <a:pt x="638" y="216"/>
                  </a:cubicBezTo>
                  <a:cubicBezTo>
                    <a:pt x="639" y="215"/>
                    <a:pt x="640" y="214"/>
                    <a:pt x="645" y="214"/>
                  </a:cubicBezTo>
                  <a:cubicBezTo>
                    <a:pt x="645" y="213"/>
                    <a:pt x="646" y="213"/>
                    <a:pt x="646" y="213"/>
                  </a:cubicBezTo>
                  <a:cubicBezTo>
                    <a:pt x="646" y="212"/>
                    <a:pt x="646" y="212"/>
                    <a:pt x="646" y="212"/>
                  </a:cubicBezTo>
                  <a:cubicBezTo>
                    <a:pt x="645" y="211"/>
                    <a:pt x="645" y="210"/>
                    <a:pt x="645" y="209"/>
                  </a:cubicBezTo>
                  <a:cubicBezTo>
                    <a:pt x="645" y="209"/>
                    <a:pt x="645" y="208"/>
                    <a:pt x="645" y="208"/>
                  </a:cubicBezTo>
                  <a:cubicBezTo>
                    <a:pt x="648" y="210"/>
                    <a:pt x="649" y="210"/>
                    <a:pt x="650" y="210"/>
                  </a:cubicBezTo>
                  <a:cubicBezTo>
                    <a:pt x="651" y="210"/>
                    <a:pt x="651" y="210"/>
                    <a:pt x="651" y="210"/>
                  </a:cubicBezTo>
                  <a:cubicBezTo>
                    <a:pt x="650" y="209"/>
                    <a:pt x="649" y="208"/>
                    <a:pt x="649" y="208"/>
                  </a:cubicBezTo>
                  <a:cubicBezTo>
                    <a:pt x="649" y="207"/>
                    <a:pt x="649" y="207"/>
                    <a:pt x="649" y="207"/>
                  </a:cubicBezTo>
                  <a:cubicBezTo>
                    <a:pt x="652" y="208"/>
                    <a:pt x="652" y="208"/>
                    <a:pt x="653" y="208"/>
                  </a:cubicBezTo>
                  <a:cubicBezTo>
                    <a:pt x="653" y="207"/>
                    <a:pt x="652" y="206"/>
                    <a:pt x="651" y="206"/>
                  </a:cubicBezTo>
                  <a:cubicBezTo>
                    <a:pt x="654" y="206"/>
                    <a:pt x="656" y="205"/>
                    <a:pt x="658" y="205"/>
                  </a:cubicBezTo>
                  <a:cubicBezTo>
                    <a:pt x="658" y="204"/>
                    <a:pt x="659" y="204"/>
                    <a:pt x="659" y="204"/>
                  </a:cubicBezTo>
                  <a:cubicBezTo>
                    <a:pt x="657" y="203"/>
                    <a:pt x="657" y="203"/>
                    <a:pt x="653" y="202"/>
                  </a:cubicBezTo>
                  <a:cubicBezTo>
                    <a:pt x="653" y="202"/>
                    <a:pt x="653" y="202"/>
                    <a:pt x="653" y="202"/>
                  </a:cubicBezTo>
                  <a:cubicBezTo>
                    <a:pt x="652" y="201"/>
                    <a:pt x="652" y="201"/>
                    <a:pt x="652" y="200"/>
                  </a:cubicBezTo>
                  <a:cubicBezTo>
                    <a:pt x="651" y="200"/>
                    <a:pt x="651" y="200"/>
                    <a:pt x="651" y="200"/>
                  </a:cubicBezTo>
                  <a:cubicBezTo>
                    <a:pt x="656" y="202"/>
                    <a:pt x="658" y="202"/>
                    <a:pt x="661" y="202"/>
                  </a:cubicBezTo>
                  <a:cubicBezTo>
                    <a:pt x="661" y="202"/>
                    <a:pt x="661" y="201"/>
                    <a:pt x="661" y="201"/>
                  </a:cubicBezTo>
                  <a:cubicBezTo>
                    <a:pt x="660" y="199"/>
                    <a:pt x="659" y="198"/>
                    <a:pt x="658" y="197"/>
                  </a:cubicBezTo>
                  <a:cubicBezTo>
                    <a:pt x="656" y="196"/>
                    <a:pt x="656" y="196"/>
                    <a:pt x="653" y="195"/>
                  </a:cubicBezTo>
                  <a:cubicBezTo>
                    <a:pt x="656" y="194"/>
                    <a:pt x="661" y="193"/>
                    <a:pt x="661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3" y="193"/>
                    <a:pt x="663" y="194"/>
                    <a:pt x="664" y="194"/>
                  </a:cubicBezTo>
                  <a:cubicBezTo>
                    <a:pt x="663" y="193"/>
                    <a:pt x="663" y="193"/>
                    <a:pt x="663" y="192"/>
                  </a:cubicBezTo>
                  <a:cubicBezTo>
                    <a:pt x="663" y="192"/>
                    <a:pt x="664" y="191"/>
                    <a:pt x="664" y="191"/>
                  </a:cubicBezTo>
                  <a:cubicBezTo>
                    <a:pt x="663" y="188"/>
                    <a:pt x="663" y="188"/>
                    <a:pt x="662" y="187"/>
                  </a:cubicBezTo>
                  <a:cubicBezTo>
                    <a:pt x="659" y="185"/>
                    <a:pt x="659" y="185"/>
                    <a:pt x="658" y="183"/>
                  </a:cubicBezTo>
                  <a:cubicBezTo>
                    <a:pt x="671" y="182"/>
                    <a:pt x="671" y="182"/>
                    <a:pt x="671" y="181"/>
                  </a:cubicBezTo>
                  <a:cubicBezTo>
                    <a:pt x="670" y="180"/>
                    <a:pt x="670" y="180"/>
                    <a:pt x="667" y="179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9" y="179"/>
                    <a:pt x="670" y="177"/>
                    <a:pt x="672" y="177"/>
                  </a:cubicBezTo>
                  <a:cubicBezTo>
                    <a:pt x="672" y="177"/>
                    <a:pt x="672" y="177"/>
                    <a:pt x="672" y="177"/>
                  </a:cubicBezTo>
                  <a:cubicBezTo>
                    <a:pt x="673" y="177"/>
                    <a:pt x="674" y="178"/>
                    <a:pt x="675" y="178"/>
                  </a:cubicBezTo>
                  <a:cubicBezTo>
                    <a:pt x="675" y="178"/>
                    <a:pt x="675" y="178"/>
                    <a:pt x="675" y="178"/>
                  </a:cubicBezTo>
                  <a:cubicBezTo>
                    <a:pt x="675" y="177"/>
                    <a:pt x="674" y="176"/>
                    <a:pt x="674" y="175"/>
                  </a:cubicBezTo>
                  <a:cubicBezTo>
                    <a:pt x="674" y="175"/>
                    <a:pt x="675" y="175"/>
                    <a:pt x="675" y="175"/>
                  </a:cubicBezTo>
                  <a:cubicBezTo>
                    <a:pt x="675" y="176"/>
                    <a:pt x="676" y="177"/>
                    <a:pt x="677" y="177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81" y="179"/>
                    <a:pt x="681" y="178"/>
                    <a:pt x="683" y="177"/>
                  </a:cubicBezTo>
                  <a:cubicBezTo>
                    <a:pt x="684" y="177"/>
                    <a:pt x="684" y="177"/>
                    <a:pt x="684" y="177"/>
                  </a:cubicBezTo>
                  <a:cubicBezTo>
                    <a:pt x="685" y="176"/>
                    <a:pt x="685" y="176"/>
                    <a:pt x="686" y="176"/>
                  </a:cubicBezTo>
                  <a:cubicBezTo>
                    <a:pt x="685" y="175"/>
                    <a:pt x="684" y="174"/>
                    <a:pt x="683" y="173"/>
                  </a:cubicBezTo>
                  <a:cubicBezTo>
                    <a:pt x="683" y="173"/>
                    <a:pt x="683" y="172"/>
                    <a:pt x="684" y="172"/>
                  </a:cubicBezTo>
                  <a:cubicBezTo>
                    <a:pt x="686" y="171"/>
                    <a:pt x="686" y="171"/>
                    <a:pt x="688" y="170"/>
                  </a:cubicBezTo>
                  <a:cubicBezTo>
                    <a:pt x="688" y="170"/>
                    <a:pt x="688" y="170"/>
                    <a:pt x="688" y="169"/>
                  </a:cubicBezTo>
                  <a:cubicBezTo>
                    <a:pt x="688" y="169"/>
                    <a:pt x="688" y="169"/>
                    <a:pt x="688" y="169"/>
                  </a:cubicBezTo>
                  <a:cubicBezTo>
                    <a:pt x="688" y="169"/>
                    <a:pt x="688" y="169"/>
                    <a:pt x="689" y="168"/>
                  </a:cubicBezTo>
                  <a:cubicBezTo>
                    <a:pt x="689" y="168"/>
                    <a:pt x="689" y="168"/>
                    <a:pt x="689" y="167"/>
                  </a:cubicBezTo>
                  <a:cubicBezTo>
                    <a:pt x="691" y="168"/>
                    <a:pt x="691" y="168"/>
                    <a:pt x="693" y="168"/>
                  </a:cubicBezTo>
                  <a:cubicBezTo>
                    <a:pt x="692" y="171"/>
                    <a:pt x="690" y="172"/>
                    <a:pt x="689" y="174"/>
                  </a:cubicBezTo>
                  <a:cubicBezTo>
                    <a:pt x="688" y="175"/>
                    <a:pt x="688" y="176"/>
                    <a:pt x="688" y="177"/>
                  </a:cubicBezTo>
                  <a:cubicBezTo>
                    <a:pt x="689" y="177"/>
                    <a:pt x="690" y="177"/>
                    <a:pt x="690" y="177"/>
                  </a:cubicBezTo>
                  <a:cubicBezTo>
                    <a:pt x="691" y="176"/>
                    <a:pt x="691" y="175"/>
                    <a:pt x="691" y="174"/>
                  </a:cubicBezTo>
                  <a:cubicBezTo>
                    <a:pt x="692" y="174"/>
                    <a:pt x="693" y="173"/>
                    <a:pt x="695" y="173"/>
                  </a:cubicBezTo>
                  <a:cubicBezTo>
                    <a:pt x="695" y="173"/>
                    <a:pt x="696" y="174"/>
                    <a:pt x="696" y="175"/>
                  </a:cubicBezTo>
                  <a:cubicBezTo>
                    <a:pt x="699" y="173"/>
                    <a:pt x="699" y="173"/>
                    <a:pt x="700" y="172"/>
                  </a:cubicBezTo>
                  <a:cubicBezTo>
                    <a:pt x="700" y="172"/>
                    <a:pt x="700" y="172"/>
                    <a:pt x="700" y="172"/>
                  </a:cubicBezTo>
                  <a:cubicBezTo>
                    <a:pt x="702" y="173"/>
                    <a:pt x="702" y="173"/>
                    <a:pt x="704" y="173"/>
                  </a:cubicBezTo>
                  <a:cubicBezTo>
                    <a:pt x="705" y="172"/>
                    <a:pt x="705" y="172"/>
                    <a:pt x="708" y="169"/>
                  </a:cubicBezTo>
                  <a:cubicBezTo>
                    <a:pt x="707" y="168"/>
                    <a:pt x="706" y="167"/>
                    <a:pt x="705" y="167"/>
                  </a:cubicBezTo>
                  <a:cubicBezTo>
                    <a:pt x="708" y="165"/>
                    <a:pt x="711" y="167"/>
                    <a:pt x="711" y="167"/>
                  </a:cubicBezTo>
                  <a:cubicBezTo>
                    <a:pt x="716" y="171"/>
                    <a:pt x="721" y="162"/>
                    <a:pt x="721" y="160"/>
                  </a:cubicBezTo>
                  <a:cubicBezTo>
                    <a:pt x="720" y="160"/>
                    <a:pt x="720" y="160"/>
                    <a:pt x="720" y="160"/>
                  </a:cubicBezTo>
                  <a:cubicBezTo>
                    <a:pt x="721" y="159"/>
                    <a:pt x="722" y="158"/>
                    <a:pt x="723" y="158"/>
                  </a:cubicBezTo>
                  <a:cubicBezTo>
                    <a:pt x="722" y="157"/>
                    <a:pt x="722" y="157"/>
                    <a:pt x="722" y="157"/>
                  </a:cubicBezTo>
                  <a:cubicBezTo>
                    <a:pt x="722" y="154"/>
                    <a:pt x="725" y="153"/>
                    <a:pt x="725" y="151"/>
                  </a:cubicBezTo>
                  <a:cubicBezTo>
                    <a:pt x="727" y="149"/>
                    <a:pt x="730" y="148"/>
                    <a:pt x="732" y="145"/>
                  </a:cubicBezTo>
                  <a:cubicBezTo>
                    <a:pt x="731" y="145"/>
                    <a:pt x="730" y="144"/>
                    <a:pt x="729" y="144"/>
                  </a:cubicBezTo>
                  <a:cubicBezTo>
                    <a:pt x="730" y="144"/>
                    <a:pt x="730" y="144"/>
                    <a:pt x="730" y="144"/>
                  </a:cubicBezTo>
                  <a:cubicBezTo>
                    <a:pt x="730" y="143"/>
                    <a:pt x="730" y="143"/>
                    <a:pt x="728" y="141"/>
                  </a:cubicBezTo>
                  <a:cubicBezTo>
                    <a:pt x="728" y="141"/>
                    <a:pt x="728" y="140"/>
                    <a:pt x="728" y="140"/>
                  </a:cubicBezTo>
                  <a:cubicBezTo>
                    <a:pt x="729" y="140"/>
                    <a:pt x="729" y="140"/>
                    <a:pt x="729" y="140"/>
                  </a:cubicBezTo>
                  <a:cubicBezTo>
                    <a:pt x="732" y="144"/>
                    <a:pt x="742" y="145"/>
                    <a:pt x="743" y="145"/>
                  </a:cubicBezTo>
                  <a:cubicBezTo>
                    <a:pt x="742" y="144"/>
                    <a:pt x="742" y="143"/>
                    <a:pt x="741" y="143"/>
                  </a:cubicBezTo>
                  <a:cubicBezTo>
                    <a:pt x="743" y="143"/>
                    <a:pt x="744" y="144"/>
                    <a:pt x="746" y="144"/>
                  </a:cubicBezTo>
                  <a:cubicBezTo>
                    <a:pt x="746" y="143"/>
                    <a:pt x="746" y="141"/>
                    <a:pt x="746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48" y="142"/>
                    <a:pt x="748" y="142"/>
                    <a:pt x="750" y="142"/>
                  </a:cubicBezTo>
                  <a:cubicBezTo>
                    <a:pt x="753" y="135"/>
                    <a:pt x="761" y="139"/>
                    <a:pt x="765" y="135"/>
                  </a:cubicBezTo>
                  <a:cubicBezTo>
                    <a:pt x="766" y="135"/>
                    <a:pt x="766" y="135"/>
                    <a:pt x="766" y="135"/>
                  </a:cubicBezTo>
                  <a:cubicBezTo>
                    <a:pt x="767" y="134"/>
                    <a:pt x="767" y="134"/>
                    <a:pt x="767" y="134"/>
                  </a:cubicBezTo>
                  <a:cubicBezTo>
                    <a:pt x="767" y="134"/>
                    <a:pt x="768" y="134"/>
                    <a:pt x="768" y="134"/>
                  </a:cubicBezTo>
                  <a:cubicBezTo>
                    <a:pt x="768" y="134"/>
                    <a:pt x="768" y="133"/>
                    <a:pt x="768" y="133"/>
                  </a:cubicBezTo>
                  <a:cubicBezTo>
                    <a:pt x="769" y="133"/>
                    <a:pt x="770" y="132"/>
                    <a:pt x="770" y="132"/>
                  </a:cubicBezTo>
                  <a:cubicBezTo>
                    <a:pt x="770" y="131"/>
                    <a:pt x="771" y="131"/>
                    <a:pt x="771" y="130"/>
                  </a:cubicBezTo>
                  <a:cubicBezTo>
                    <a:pt x="771" y="130"/>
                    <a:pt x="771" y="130"/>
                    <a:pt x="770" y="129"/>
                  </a:cubicBezTo>
                  <a:cubicBezTo>
                    <a:pt x="772" y="128"/>
                    <a:pt x="773" y="126"/>
                    <a:pt x="775" y="126"/>
                  </a:cubicBezTo>
                  <a:cubicBezTo>
                    <a:pt x="775" y="125"/>
                    <a:pt x="774" y="125"/>
                    <a:pt x="774" y="125"/>
                  </a:cubicBezTo>
                  <a:cubicBezTo>
                    <a:pt x="775" y="124"/>
                    <a:pt x="776" y="124"/>
                    <a:pt x="776" y="124"/>
                  </a:cubicBezTo>
                  <a:cubicBezTo>
                    <a:pt x="777" y="124"/>
                    <a:pt x="777" y="124"/>
                    <a:pt x="777" y="124"/>
                  </a:cubicBezTo>
                  <a:cubicBezTo>
                    <a:pt x="776" y="123"/>
                    <a:pt x="775" y="122"/>
                    <a:pt x="775" y="121"/>
                  </a:cubicBezTo>
                  <a:cubicBezTo>
                    <a:pt x="776" y="121"/>
                    <a:pt x="776" y="121"/>
                    <a:pt x="780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8"/>
                    <a:pt x="779" y="118"/>
                    <a:pt x="779" y="118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80" y="119"/>
                    <a:pt x="780" y="119"/>
                    <a:pt x="780" y="119"/>
                  </a:cubicBezTo>
                  <a:cubicBezTo>
                    <a:pt x="781" y="118"/>
                    <a:pt x="781" y="118"/>
                    <a:pt x="781" y="118"/>
                  </a:cubicBezTo>
                  <a:cubicBezTo>
                    <a:pt x="781" y="118"/>
                    <a:pt x="780" y="118"/>
                    <a:pt x="780" y="117"/>
                  </a:cubicBezTo>
                  <a:cubicBezTo>
                    <a:pt x="781" y="117"/>
                    <a:pt x="782" y="116"/>
                    <a:pt x="782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5"/>
                    <a:pt x="783" y="115"/>
                    <a:pt x="783" y="114"/>
                  </a:cubicBezTo>
                  <a:cubicBezTo>
                    <a:pt x="778" y="114"/>
                    <a:pt x="772" y="116"/>
                    <a:pt x="766" y="116"/>
                  </a:cubicBezTo>
                  <a:close/>
                  <a:moveTo>
                    <a:pt x="762" y="76"/>
                  </a:move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lose/>
                  <a:moveTo>
                    <a:pt x="762" y="81"/>
                  </a:moveTo>
                  <a:cubicBezTo>
                    <a:pt x="761" y="81"/>
                    <a:pt x="760" y="81"/>
                    <a:pt x="759" y="81"/>
                  </a:cubicBezTo>
                  <a:cubicBezTo>
                    <a:pt x="760" y="81"/>
                    <a:pt x="761" y="81"/>
                    <a:pt x="762" y="81"/>
                  </a:cubicBezTo>
                  <a:close/>
                  <a:moveTo>
                    <a:pt x="578" y="152"/>
                  </a:moveTo>
                  <a:cubicBezTo>
                    <a:pt x="581" y="152"/>
                    <a:pt x="584" y="151"/>
                    <a:pt x="587" y="151"/>
                  </a:cubicBezTo>
                  <a:cubicBezTo>
                    <a:pt x="587" y="151"/>
                    <a:pt x="587" y="151"/>
                    <a:pt x="587" y="151"/>
                  </a:cubicBezTo>
                  <a:cubicBezTo>
                    <a:pt x="588" y="152"/>
                    <a:pt x="588" y="152"/>
                    <a:pt x="588" y="152"/>
                  </a:cubicBezTo>
                  <a:cubicBezTo>
                    <a:pt x="585" y="154"/>
                    <a:pt x="582" y="153"/>
                    <a:pt x="578" y="152"/>
                  </a:cubicBezTo>
                  <a:close/>
                  <a:moveTo>
                    <a:pt x="745" y="101"/>
                  </a:move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3" y="100"/>
                    <a:pt x="742" y="100"/>
                    <a:pt x="742" y="99"/>
                  </a:cubicBezTo>
                  <a:cubicBezTo>
                    <a:pt x="747" y="101"/>
                    <a:pt x="751" y="102"/>
                    <a:pt x="755" y="104"/>
                  </a:cubicBezTo>
                  <a:cubicBezTo>
                    <a:pt x="754" y="104"/>
                    <a:pt x="753" y="104"/>
                    <a:pt x="751" y="104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0" y="104"/>
                    <a:pt x="750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8" y="104"/>
                    <a:pt x="748" y="104"/>
                    <a:pt x="747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7" y="104"/>
                    <a:pt x="748" y="103"/>
                    <a:pt x="749" y="103"/>
                  </a:cubicBezTo>
                  <a:cubicBezTo>
                    <a:pt x="748" y="101"/>
                    <a:pt x="747" y="101"/>
                    <a:pt x="745" y="101"/>
                  </a:cubicBezTo>
                  <a:close/>
                  <a:moveTo>
                    <a:pt x="306" y="1233"/>
                  </a:moveTo>
                  <a:cubicBezTo>
                    <a:pt x="305" y="1232"/>
                    <a:pt x="304" y="1231"/>
                    <a:pt x="303" y="1230"/>
                  </a:cubicBezTo>
                  <a:cubicBezTo>
                    <a:pt x="303" y="1230"/>
                    <a:pt x="303" y="1229"/>
                    <a:pt x="303" y="1229"/>
                  </a:cubicBezTo>
                  <a:cubicBezTo>
                    <a:pt x="302" y="1229"/>
                    <a:pt x="300" y="1227"/>
                    <a:pt x="299" y="1227"/>
                  </a:cubicBezTo>
                  <a:cubicBezTo>
                    <a:pt x="299" y="1227"/>
                    <a:pt x="299" y="1227"/>
                    <a:pt x="299" y="1226"/>
                  </a:cubicBezTo>
                  <a:cubicBezTo>
                    <a:pt x="299" y="1227"/>
                    <a:pt x="300" y="1228"/>
                    <a:pt x="303" y="1230"/>
                  </a:cubicBezTo>
                  <a:cubicBezTo>
                    <a:pt x="304" y="1232"/>
                    <a:pt x="305" y="1233"/>
                    <a:pt x="306" y="1234"/>
                  </a:cubicBezTo>
                  <a:cubicBezTo>
                    <a:pt x="307" y="1235"/>
                    <a:pt x="309" y="1236"/>
                    <a:pt x="310" y="1236"/>
                  </a:cubicBezTo>
                  <a:cubicBezTo>
                    <a:pt x="310" y="1236"/>
                    <a:pt x="310" y="1236"/>
                    <a:pt x="310" y="1236"/>
                  </a:cubicBezTo>
                  <a:cubicBezTo>
                    <a:pt x="309" y="1235"/>
                    <a:pt x="308" y="1234"/>
                    <a:pt x="306" y="1233"/>
                  </a:cubicBezTo>
                  <a:close/>
                  <a:moveTo>
                    <a:pt x="424" y="1305"/>
                  </a:moveTo>
                  <a:cubicBezTo>
                    <a:pt x="421" y="1304"/>
                    <a:pt x="406" y="1298"/>
                    <a:pt x="401" y="1295"/>
                  </a:cubicBezTo>
                  <a:cubicBezTo>
                    <a:pt x="401" y="1295"/>
                    <a:pt x="401" y="1295"/>
                    <a:pt x="401" y="1295"/>
                  </a:cubicBezTo>
                  <a:cubicBezTo>
                    <a:pt x="399" y="1294"/>
                    <a:pt x="397" y="1293"/>
                    <a:pt x="395" y="1292"/>
                  </a:cubicBezTo>
                  <a:cubicBezTo>
                    <a:pt x="395" y="1292"/>
                    <a:pt x="396" y="1293"/>
                    <a:pt x="396" y="1293"/>
                  </a:cubicBezTo>
                  <a:cubicBezTo>
                    <a:pt x="397" y="1294"/>
                    <a:pt x="397" y="1294"/>
                    <a:pt x="400" y="1295"/>
                  </a:cubicBezTo>
                  <a:cubicBezTo>
                    <a:pt x="400" y="1295"/>
                    <a:pt x="400" y="1295"/>
                    <a:pt x="400" y="1295"/>
                  </a:cubicBezTo>
                  <a:cubicBezTo>
                    <a:pt x="401" y="1296"/>
                    <a:pt x="401" y="1296"/>
                    <a:pt x="402" y="1296"/>
                  </a:cubicBezTo>
                  <a:cubicBezTo>
                    <a:pt x="402" y="1296"/>
                    <a:pt x="402" y="1296"/>
                    <a:pt x="402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4" y="1297"/>
                    <a:pt x="404" y="1297"/>
                  </a:cubicBezTo>
                  <a:cubicBezTo>
                    <a:pt x="404" y="1297"/>
                    <a:pt x="404" y="1297"/>
                    <a:pt x="404" y="1298"/>
                  </a:cubicBezTo>
                  <a:cubicBezTo>
                    <a:pt x="407" y="1299"/>
                    <a:pt x="411" y="1300"/>
                    <a:pt x="414" y="1302"/>
                  </a:cubicBezTo>
                  <a:cubicBezTo>
                    <a:pt x="412" y="1302"/>
                    <a:pt x="411" y="1301"/>
                    <a:pt x="409" y="1300"/>
                  </a:cubicBezTo>
                  <a:cubicBezTo>
                    <a:pt x="410" y="1301"/>
                    <a:pt x="410" y="1301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5" y="1303"/>
                    <a:pt x="419" y="1304"/>
                  </a:cubicBezTo>
                  <a:cubicBezTo>
                    <a:pt x="424" y="1306"/>
                    <a:pt x="424" y="1306"/>
                    <a:pt x="425" y="1306"/>
                  </a:cubicBezTo>
                  <a:cubicBezTo>
                    <a:pt x="425" y="1306"/>
                    <a:pt x="425" y="1306"/>
                    <a:pt x="425" y="1306"/>
                  </a:cubicBezTo>
                  <a:lnTo>
                    <a:pt x="424" y="1305"/>
                  </a:lnTo>
                  <a:close/>
                  <a:moveTo>
                    <a:pt x="383" y="1288"/>
                  </a:move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2" y="1287"/>
                  </a:cubicBezTo>
                  <a:cubicBezTo>
                    <a:pt x="384" y="1289"/>
                    <a:pt x="385" y="1289"/>
                    <a:pt x="385" y="1289"/>
                  </a:cubicBezTo>
                  <a:cubicBezTo>
                    <a:pt x="385" y="1289"/>
                    <a:pt x="385" y="1289"/>
                    <a:pt x="385" y="1289"/>
                  </a:cubicBezTo>
                  <a:cubicBezTo>
                    <a:pt x="386" y="1289"/>
                    <a:pt x="386" y="1289"/>
                    <a:pt x="386" y="1289"/>
                  </a:cubicBezTo>
                  <a:cubicBezTo>
                    <a:pt x="386" y="1289"/>
                    <a:pt x="386" y="1289"/>
                    <a:pt x="386" y="1290"/>
                  </a:cubicBezTo>
                  <a:cubicBezTo>
                    <a:pt x="386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8" y="1290"/>
                  </a:cubicBezTo>
                  <a:cubicBezTo>
                    <a:pt x="388" y="1290"/>
                    <a:pt x="388" y="1290"/>
                    <a:pt x="388" y="1290"/>
                  </a:cubicBezTo>
                  <a:cubicBezTo>
                    <a:pt x="388" y="1291"/>
                    <a:pt x="388" y="1291"/>
                    <a:pt x="388" y="1291"/>
                  </a:cubicBezTo>
                  <a:cubicBezTo>
                    <a:pt x="389" y="1291"/>
                    <a:pt x="389" y="1291"/>
                    <a:pt x="389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88" y="1290"/>
                    <a:pt x="387" y="1290"/>
                    <a:pt x="385" y="1289"/>
                  </a:cubicBezTo>
                  <a:cubicBezTo>
                    <a:pt x="384" y="1288"/>
                    <a:pt x="384" y="1288"/>
                    <a:pt x="383" y="1288"/>
                  </a:cubicBezTo>
                  <a:close/>
                  <a:moveTo>
                    <a:pt x="867" y="326"/>
                  </a:moveTo>
                  <a:cubicBezTo>
                    <a:pt x="867" y="326"/>
                    <a:pt x="868" y="326"/>
                    <a:pt x="868" y="326"/>
                  </a:cubicBezTo>
                  <a:cubicBezTo>
                    <a:pt x="869" y="325"/>
                    <a:pt x="869" y="325"/>
                    <a:pt x="869" y="325"/>
                  </a:cubicBezTo>
                  <a:cubicBezTo>
                    <a:pt x="869" y="324"/>
                    <a:pt x="869" y="323"/>
                    <a:pt x="868" y="322"/>
                  </a:cubicBezTo>
                  <a:cubicBezTo>
                    <a:pt x="868" y="322"/>
                    <a:pt x="867" y="322"/>
                    <a:pt x="867" y="322"/>
                  </a:cubicBezTo>
                  <a:cubicBezTo>
                    <a:pt x="867" y="323"/>
                    <a:pt x="867" y="324"/>
                    <a:pt x="867" y="326"/>
                  </a:cubicBezTo>
                  <a:close/>
                  <a:moveTo>
                    <a:pt x="589" y="237"/>
                  </a:moveTo>
                  <a:cubicBezTo>
                    <a:pt x="589" y="237"/>
                    <a:pt x="588" y="237"/>
                    <a:pt x="588" y="237"/>
                  </a:cubicBezTo>
                  <a:cubicBezTo>
                    <a:pt x="588" y="237"/>
                    <a:pt x="588" y="237"/>
                    <a:pt x="586" y="237"/>
                  </a:cubicBezTo>
                  <a:cubicBezTo>
                    <a:pt x="586" y="237"/>
                    <a:pt x="584" y="238"/>
                    <a:pt x="584" y="238"/>
                  </a:cubicBezTo>
                  <a:cubicBezTo>
                    <a:pt x="586" y="238"/>
                    <a:pt x="587" y="238"/>
                    <a:pt x="589" y="238"/>
                  </a:cubicBezTo>
                  <a:cubicBezTo>
                    <a:pt x="589" y="238"/>
                    <a:pt x="589" y="238"/>
                    <a:pt x="589" y="238"/>
                  </a:cubicBezTo>
                  <a:cubicBezTo>
                    <a:pt x="589" y="237"/>
                    <a:pt x="589" y="237"/>
                    <a:pt x="589" y="237"/>
                  </a:cubicBezTo>
                  <a:close/>
                  <a:moveTo>
                    <a:pt x="826" y="358"/>
                  </a:moveTo>
                  <a:cubicBezTo>
                    <a:pt x="825" y="358"/>
                    <a:pt x="824" y="358"/>
                    <a:pt x="823" y="358"/>
                  </a:cubicBezTo>
                  <a:cubicBezTo>
                    <a:pt x="823" y="359"/>
                    <a:pt x="823" y="359"/>
                    <a:pt x="824" y="361"/>
                  </a:cubicBezTo>
                  <a:cubicBezTo>
                    <a:pt x="825" y="361"/>
                    <a:pt x="826" y="361"/>
                    <a:pt x="827" y="361"/>
                  </a:cubicBezTo>
                  <a:cubicBezTo>
                    <a:pt x="827" y="363"/>
                    <a:pt x="827" y="363"/>
                    <a:pt x="827" y="366"/>
                  </a:cubicBezTo>
                  <a:cubicBezTo>
                    <a:pt x="830" y="366"/>
                    <a:pt x="833" y="365"/>
                    <a:pt x="836" y="365"/>
                  </a:cubicBezTo>
                  <a:cubicBezTo>
                    <a:pt x="837" y="365"/>
                    <a:pt x="838" y="366"/>
                    <a:pt x="840" y="365"/>
                  </a:cubicBezTo>
                  <a:cubicBezTo>
                    <a:pt x="840" y="365"/>
                    <a:pt x="845" y="363"/>
                    <a:pt x="846" y="362"/>
                  </a:cubicBezTo>
                  <a:cubicBezTo>
                    <a:pt x="847" y="362"/>
                    <a:pt x="847" y="362"/>
                    <a:pt x="854" y="362"/>
                  </a:cubicBezTo>
                  <a:cubicBezTo>
                    <a:pt x="855" y="362"/>
                    <a:pt x="855" y="361"/>
                    <a:pt x="855" y="361"/>
                  </a:cubicBezTo>
                  <a:cubicBezTo>
                    <a:pt x="858" y="361"/>
                    <a:pt x="858" y="361"/>
                    <a:pt x="860" y="362"/>
                  </a:cubicBezTo>
                  <a:cubicBezTo>
                    <a:pt x="861" y="359"/>
                    <a:pt x="864" y="357"/>
                    <a:pt x="864" y="354"/>
                  </a:cubicBezTo>
                  <a:cubicBezTo>
                    <a:pt x="864" y="349"/>
                    <a:pt x="861" y="344"/>
                    <a:pt x="860" y="342"/>
                  </a:cubicBezTo>
                  <a:cubicBezTo>
                    <a:pt x="863" y="341"/>
                    <a:pt x="865" y="341"/>
                    <a:pt x="866" y="339"/>
                  </a:cubicBezTo>
                  <a:cubicBezTo>
                    <a:pt x="867" y="339"/>
                    <a:pt x="867" y="338"/>
                    <a:pt x="867" y="338"/>
                  </a:cubicBezTo>
                  <a:cubicBezTo>
                    <a:pt x="866" y="330"/>
                    <a:pt x="865" y="324"/>
                    <a:pt x="853" y="326"/>
                  </a:cubicBezTo>
                  <a:cubicBezTo>
                    <a:pt x="851" y="327"/>
                    <a:pt x="849" y="326"/>
                    <a:pt x="849" y="324"/>
                  </a:cubicBezTo>
                  <a:cubicBezTo>
                    <a:pt x="848" y="324"/>
                    <a:pt x="848" y="324"/>
                    <a:pt x="847" y="324"/>
                  </a:cubicBezTo>
                  <a:cubicBezTo>
                    <a:pt x="844" y="324"/>
                    <a:pt x="843" y="325"/>
                    <a:pt x="841" y="329"/>
                  </a:cubicBezTo>
                  <a:cubicBezTo>
                    <a:pt x="839" y="329"/>
                    <a:pt x="839" y="329"/>
                    <a:pt x="838" y="329"/>
                  </a:cubicBezTo>
                  <a:cubicBezTo>
                    <a:pt x="839" y="329"/>
                    <a:pt x="839" y="329"/>
                    <a:pt x="839" y="330"/>
                  </a:cubicBezTo>
                  <a:cubicBezTo>
                    <a:pt x="839" y="330"/>
                    <a:pt x="840" y="330"/>
                    <a:pt x="840" y="330"/>
                  </a:cubicBezTo>
                  <a:cubicBezTo>
                    <a:pt x="840" y="330"/>
                    <a:pt x="840" y="330"/>
                    <a:pt x="840" y="330"/>
                  </a:cubicBezTo>
                  <a:cubicBezTo>
                    <a:pt x="841" y="330"/>
                    <a:pt x="841" y="330"/>
                    <a:pt x="841" y="330"/>
                  </a:cubicBezTo>
                  <a:cubicBezTo>
                    <a:pt x="841" y="330"/>
                    <a:pt x="842" y="330"/>
                    <a:pt x="842" y="330"/>
                  </a:cubicBezTo>
                  <a:cubicBezTo>
                    <a:pt x="842" y="330"/>
                    <a:pt x="842" y="330"/>
                    <a:pt x="843" y="330"/>
                  </a:cubicBezTo>
                  <a:cubicBezTo>
                    <a:pt x="843" y="330"/>
                    <a:pt x="843" y="330"/>
                    <a:pt x="843" y="330"/>
                  </a:cubicBezTo>
                  <a:cubicBezTo>
                    <a:pt x="844" y="330"/>
                    <a:pt x="844" y="330"/>
                    <a:pt x="844" y="330"/>
                  </a:cubicBezTo>
                  <a:cubicBezTo>
                    <a:pt x="843" y="332"/>
                    <a:pt x="842" y="333"/>
                    <a:pt x="840" y="333"/>
                  </a:cubicBezTo>
                  <a:cubicBezTo>
                    <a:pt x="840" y="333"/>
                    <a:pt x="840" y="334"/>
                    <a:pt x="840" y="335"/>
                  </a:cubicBezTo>
                  <a:cubicBezTo>
                    <a:pt x="833" y="333"/>
                    <a:pt x="832" y="333"/>
                    <a:pt x="829" y="331"/>
                  </a:cubicBezTo>
                  <a:cubicBezTo>
                    <a:pt x="827" y="332"/>
                    <a:pt x="827" y="333"/>
                    <a:pt x="826" y="335"/>
                  </a:cubicBezTo>
                  <a:cubicBezTo>
                    <a:pt x="826" y="335"/>
                    <a:pt x="826" y="336"/>
                    <a:pt x="826" y="336"/>
                  </a:cubicBezTo>
                  <a:cubicBezTo>
                    <a:pt x="828" y="336"/>
                    <a:pt x="829" y="336"/>
                    <a:pt x="830" y="337"/>
                  </a:cubicBezTo>
                  <a:cubicBezTo>
                    <a:pt x="830" y="337"/>
                    <a:pt x="830" y="337"/>
                    <a:pt x="830" y="337"/>
                  </a:cubicBezTo>
                  <a:cubicBezTo>
                    <a:pt x="829" y="338"/>
                    <a:pt x="829" y="338"/>
                    <a:pt x="829" y="340"/>
                  </a:cubicBezTo>
                  <a:cubicBezTo>
                    <a:pt x="828" y="340"/>
                    <a:pt x="827" y="340"/>
                    <a:pt x="826" y="340"/>
                  </a:cubicBezTo>
                  <a:cubicBezTo>
                    <a:pt x="826" y="340"/>
                    <a:pt x="826" y="341"/>
                    <a:pt x="827" y="341"/>
                  </a:cubicBezTo>
                  <a:cubicBezTo>
                    <a:pt x="826" y="341"/>
                    <a:pt x="826" y="341"/>
                    <a:pt x="825" y="342"/>
                  </a:cubicBezTo>
                  <a:cubicBezTo>
                    <a:pt x="827" y="343"/>
                    <a:pt x="834" y="346"/>
                    <a:pt x="836" y="345"/>
                  </a:cubicBezTo>
                  <a:cubicBezTo>
                    <a:pt x="836" y="346"/>
                    <a:pt x="836" y="346"/>
                    <a:pt x="837" y="347"/>
                  </a:cubicBezTo>
                  <a:cubicBezTo>
                    <a:pt x="831" y="348"/>
                    <a:pt x="830" y="348"/>
                    <a:pt x="832" y="350"/>
                  </a:cubicBezTo>
                  <a:cubicBezTo>
                    <a:pt x="830" y="351"/>
                    <a:pt x="830" y="351"/>
                    <a:pt x="830" y="352"/>
                  </a:cubicBezTo>
                  <a:cubicBezTo>
                    <a:pt x="831" y="352"/>
                    <a:pt x="833" y="352"/>
                    <a:pt x="834" y="352"/>
                  </a:cubicBezTo>
                  <a:cubicBezTo>
                    <a:pt x="833" y="353"/>
                    <a:pt x="833" y="353"/>
                    <a:pt x="829" y="353"/>
                  </a:cubicBezTo>
                  <a:cubicBezTo>
                    <a:pt x="828" y="354"/>
                    <a:pt x="829" y="356"/>
                    <a:pt x="827" y="356"/>
                  </a:cubicBezTo>
                  <a:cubicBezTo>
                    <a:pt x="826" y="356"/>
                    <a:pt x="825" y="356"/>
                    <a:pt x="821" y="355"/>
                  </a:cubicBezTo>
                  <a:cubicBezTo>
                    <a:pt x="821" y="356"/>
                    <a:pt x="821" y="356"/>
                    <a:pt x="821" y="357"/>
                  </a:cubicBezTo>
                  <a:cubicBezTo>
                    <a:pt x="823" y="357"/>
                    <a:pt x="824" y="357"/>
                    <a:pt x="826" y="358"/>
                  </a:cubicBezTo>
                  <a:cubicBezTo>
                    <a:pt x="826" y="358"/>
                    <a:pt x="826" y="358"/>
                    <a:pt x="826" y="358"/>
                  </a:cubicBezTo>
                  <a:close/>
                  <a:moveTo>
                    <a:pt x="879" y="301"/>
                  </a:moveTo>
                  <a:cubicBezTo>
                    <a:pt x="881" y="296"/>
                    <a:pt x="886" y="296"/>
                    <a:pt x="889" y="293"/>
                  </a:cubicBezTo>
                  <a:cubicBezTo>
                    <a:pt x="888" y="290"/>
                    <a:pt x="886" y="290"/>
                    <a:pt x="881" y="291"/>
                  </a:cubicBezTo>
                  <a:cubicBezTo>
                    <a:pt x="878" y="291"/>
                    <a:pt x="878" y="291"/>
                    <a:pt x="873" y="288"/>
                  </a:cubicBezTo>
                  <a:cubicBezTo>
                    <a:pt x="873" y="288"/>
                    <a:pt x="873" y="288"/>
                    <a:pt x="873" y="288"/>
                  </a:cubicBezTo>
                  <a:cubicBezTo>
                    <a:pt x="872" y="290"/>
                    <a:pt x="872" y="290"/>
                    <a:pt x="873" y="292"/>
                  </a:cubicBezTo>
                  <a:cubicBezTo>
                    <a:pt x="872" y="293"/>
                    <a:pt x="872" y="293"/>
                    <a:pt x="870" y="293"/>
                  </a:cubicBezTo>
                  <a:cubicBezTo>
                    <a:pt x="871" y="295"/>
                    <a:pt x="871" y="296"/>
                    <a:pt x="872" y="298"/>
                  </a:cubicBezTo>
                  <a:cubicBezTo>
                    <a:pt x="867" y="297"/>
                    <a:pt x="867" y="297"/>
                    <a:pt x="866" y="299"/>
                  </a:cubicBezTo>
                  <a:cubicBezTo>
                    <a:pt x="867" y="300"/>
                    <a:pt x="868" y="301"/>
                    <a:pt x="869" y="302"/>
                  </a:cubicBezTo>
                  <a:cubicBezTo>
                    <a:pt x="868" y="302"/>
                    <a:pt x="867" y="302"/>
                    <a:pt x="867" y="303"/>
                  </a:cubicBezTo>
                  <a:cubicBezTo>
                    <a:pt x="867" y="304"/>
                    <a:pt x="867" y="304"/>
                    <a:pt x="867" y="306"/>
                  </a:cubicBezTo>
                  <a:cubicBezTo>
                    <a:pt x="864" y="311"/>
                    <a:pt x="864" y="311"/>
                    <a:pt x="864" y="312"/>
                  </a:cubicBezTo>
                  <a:cubicBezTo>
                    <a:pt x="866" y="313"/>
                    <a:pt x="866" y="313"/>
                    <a:pt x="868" y="310"/>
                  </a:cubicBezTo>
                  <a:cubicBezTo>
                    <a:pt x="869" y="311"/>
                    <a:pt x="870" y="312"/>
                    <a:pt x="871" y="312"/>
                  </a:cubicBezTo>
                  <a:cubicBezTo>
                    <a:pt x="867" y="319"/>
                    <a:pt x="867" y="319"/>
                    <a:pt x="868" y="321"/>
                  </a:cubicBezTo>
                  <a:cubicBezTo>
                    <a:pt x="868" y="321"/>
                    <a:pt x="868" y="321"/>
                    <a:pt x="868" y="321"/>
                  </a:cubicBezTo>
                  <a:cubicBezTo>
                    <a:pt x="872" y="320"/>
                    <a:pt x="873" y="319"/>
                    <a:pt x="875" y="318"/>
                  </a:cubicBezTo>
                  <a:cubicBezTo>
                    <a:pt x="875" y="318"/>
                    <a:pt x="876" y="318"/>
                    <a:pt x="876" y="318"/>
                  </a:cubicBezTo>
                  <a:cubicBezTo>
                    <a:pt x="876" y="319"/>
                    <a:pt x="876" y="319"/>
                    <a:pt x="876" y="320"/>
                  </a:cubicBezTo>
                  <a:cubicBezTo>
                    <a:pt x="876" y="321"/>
                    <a:pt x="875" y="321"/>
                    <a:pt x="874" y="322"/>
                  </a:cubicBezTo>
                  <a:cubicBezTo>
                    <a:pt x="874" y="323"/>
                    <a:pt x="876" y="324"/>
                    <a:pt x="876" y="326"/>
                  </a:cubicBezTo>
                  <a:cubicBezTo>
                    <a:pt x="875" y="329"/>
                    <a:pt x="873" y="331"/>
                    <a:pt x="872" y="333"/>
                  </a:cubicBezTo>
                  <a:cubicBezTo>
                    <a:pt x="874" y="334"/>
                    <a:pt x="875" y="334"/>
                    <a:pt x="877" y="335"/>
                  </a:cubicBezTo>
                  <a:cubicBezTo>
                    <a:pt x="878" y="334"/>
                    <a:pt x="878" y="334"/>
                    <a:pt x="878" y="334"/>
                  </a:cubicBezTo>
                  <a:cubicBezTo>
                    <a:pt x="878" y="334"/>
                    <a:pt x="878" y="333"/>
                    <a:pt x="878" y="333"/>
                  </a:cubicBezTo>
                  <a:cubicBezTo>
                    <a:pt x="880" y="333"/>
                    <a:pt x="881" y="335"/>
                    <a:pt x="883" y="335"/>
                  </a:cubicBezTo>
                  <a:cubicBezTo>
                    <a:pt x="884" y="335"/>
                    <a:pt x="885" y="334"/>
                    <a:pt x="887" y="334"/>
                  </a:cubicBezTo>
                  <a:cubicBezTo>
                    <a:pt x="887" y="334"/>
                    <a:pt x="889" y="335"/>
                    <a:pt x="890" y="335"/>
                  </a:cubicBezTo>
                  <a:cubicBezTo>
                    <a:pt x="885" y="339"/>
                    <a:pt x="885" y="339"/>
                    <a:pt x="889" y="343"/>
                  </a:cubicBezTo>
                  <a:cubicBezTo>
                    <a:pt x="890" y="343"/>
                    <a:pt x="891" y="343"/>
                    <a:pt x="892" y="343"/>
                  </a:cubicBezTo>
                  <a:cubicBezTo>
                    <a:pt x="892" y="343"/>
                    <a:pt x="892" y="343"/>
                    <a:pt x="892" y="343"/>
                  </a:cubicBezTo>
                  <a:cubicBezTo>
                    <a:pt x="892" y="353"/>
                    <a:pt x="892" y="353"/>
                    <a:pt x="892" y="354"/>
                  </a:cubicBezTo>
                  <a:cubicBezTo>
                    <a:pt x="892" y="354"/>
                    <a:pt x="892" y="354"/>
                    <a:pt x="892" y="354"/>
                  </a:cubicBezTo>
                  <a:cubicBezTo>
                    <a:pt x="883" y="353"/>
                    <a:pt x="879" y="353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8" y="357"/>
                    <a:pt x="878" y="357"/>
                  </a:cubicBezTo>
                  <a:cubicBezTo>
                    <a:pt x="878" y="357"/>
                    <a:pt x="878" y="357"/>
                    <a:pt x="878" y="357"/>
                  </a:cubicBezTo>
                  <a:cubicBezTo>
                    <a:pt x="878" y="357"/>
                    <a:pt x="879" y="357"/>
                    <a:pt x="879" y="357"/>
                  </a:cubicBezTo>
                  <a:cubicBezTo>
                    <a:pt x="879" y="357"/>
                    <a:pt x="879" y="357"/>
                    <a:pt x="879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8"/>
                    <a:pt x="880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9"/>
                    <a:pt x="881" y="359"/>
                    <a:pt x="881" y="363"/>
                  </a:cubicBezTo>
                  <a:cubicBezTo>
                    <a:pt x="878" y="365"/>
                    <a:pt x="874" y="365"/>
                    <a:pt x="870" y="367"/>
                  </a:cubicBezTo>
                  <a:cubicBezTo>
                    <a:pt x="874" y="371"/>
                    <a:pt x="880" y="371"/>
                    <a:pt x="885" y="374"/>
                  </a:cubicBezTo>
                  <a:cubicBezTo>
                    <a:pt x="886" y="374"/>
                    <a:pt x="886" y="374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9" y="375"/>
                    <a:pt x="889" y="375"/>
                    <a:pt x="894" y="374"/>
                  </a:cubicBezTo>
                  <a:cubicBezTo>
                    <a:pt x="891" y="378"/>
                    <a:pt x="891" y="378"/>
                    <a:pt x="891" y="378"/>
                  </a:cubicBezTo>
                  <a:cubicBezTo>
                    <a:pt x="891" y="378"/>
                    <a:pt x="891" y="378"/>
                    <a:pt x="890" y="378"/>
                  </a:cubicBezTo>
                  <a:cubicBezTo>
                    <a:pt x="890" y="378"/>
                    <a:pt x="890" y="378"/>
                    <a:pt x="883" y="377"/>
                  </a:cubicBezTo>
                  <a:cubicBezTo>
                    <a:pt x="881" y="376"/>
                    <a:pt x="880" y="379"/>
                    <a:pt x="877" y="379"/>
                  </a:cubicBezTo>
                  <a:cubicBezTo>
                    <a:pt x="874" y="384"/>
                    <a:pt x="868" y="386"/>
                    <a:pt x="867" y="386"/>
                  </a:cubicBezTo>
                  <a:cubicBezTo>
                    <a:pt x="866" y="386"/>
                    <a:pt x="865" y="386"/>
                    <a:pt x="865" y="387"/>
                  </a:cubicBezTo>
                  <a:cubicBezTo>
                    <a:pt x="868" y="388"/>
                    <a:pt x="868" y="388"/>
                    <a:pt x="869" y="390"/>
                  </a:cubicBezTo>
                  <a:cubicBezTo>
                    <a:pt x="872" y="387"/>
                    <a:pt x="876" y="388"/>
                    <a:pt x="880" y="386"/>
                  </a:cubicBezTo>
                  <a:cubicBezTo>
                    <a:pt x="884" y="389"/>
                    <a:pt x="886" y="390"/>
                    <a:pt x="887" y="385"/>
                  </a:cubicBezTo>
                  <a:cubicBezTo>
                    <a:pt x="891" y="385"/>
                    <a:pt x="891" y="385"/>
                    <a:pt x="901" y="387"/>
                  </a:cubicBezTo>
                  <a:cubicBezTo>
                    <a:pt x="901" y="387"/>
                    <a:pt x="901" y="386"/>
                    <a:pt x="901" y="386"/>
                  </a:cubicBezTo>
                  <a:cubicBezTo>
                    <a:pt x="906" y="386"/>
                    <a:pt x="911" y="386"/>
                    <a:pt x="916" y="387"/>
                  </a:cubicBezTo>
                  <a:cubicBezTo>
                    <a:pt x="918" y="387"/>
                    <a:pt x="920" y="389"/>
                    <a:pt x="923" y="388"/>
                  </a:cubicBezTo>
                  <a:cubicBezTo>
                    <a:pt x="928" y="387"/>
                    <a:pt x="928" y="387"/>
                    <a:pt x="928" y="387"/>
                  </a:cubicBezTo>
                  <a:cubicBezTo>
                    <a:pt x="929" y="386"/>
                    <a:pt x="929" y="385"/>
                    <a:pt x="932" y="385"/>
                  </a:cubicBezTo>
                  <a:cubicBezTo>
                    <a:pt x="932" y="385"/>
                    <a:pt x="932" y="385"/>
                    <a:pt x="932" y="385"/>
                  </a:cubicBezTo>
                  <a:cubicBezTo>
                    <a:pt x="932" y="385"/>
                    <a:pt x="932" y="385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2"/>
                  </a:cubicBezTo>
                  <a:cubicBezTo>
                    <a:pt x="932" y="382"/>
                    <a:pt x="932" y="382"/>
                    <a:pt x="932" y="382"/>
                  </a:cubicBezTo>
                  <a:cubicBezTo>
                    <a:pt x="931" y="382"/>
                    <a:pt x="929" y="381"/>
                    <a:pt x="922" y="380"/>
                  </a:cubicBezTo>
                  <a:cubicBezTo>
                    <a:pt x="922" y="380"/>
                    <a:pt x="922" y="380"/>
                    <a:pt x="922" y="380"/>
                  </a:cubicBezTo>
                  <a:cubicBezTo>
                    <a:pt x="929" y="378"/>
                    <a:pt x="933" y="375"/>
                    <a:pt x="934" y="374"/>
                  </a:cubicBezTo>
                  <a:cubicBezTo>
                    <a:pt x="938" y="369"/>
                    <a:pt x="930" y="362"/>
                    <a:pt x="925" y="363"/>
                  </a:cubicBezTo>
                  <a:cubicBezTo>
                    <a:pt x="923" y="364"/>
                    <a:pt x="923" y="364"/>
                    <a:pt x="922" y="365"/>
                  </a:cubicBezTo>
                  <a:cubicBezTo>
                    <a:pt x="921" y="364"/>
                    <a:pt x="920" y="364"/>
                    <a:pt x="919" y="364"/>
                  </a:cubicBezTo>
                  <a:cubicBezTo>
                    <a:pt x="920" y="363"/>
                    <a:pt x="921" y="360"/>
                    <a:pt x="921" y="360"/>
                  </a:cubicBezTo>
                  <a:cubicBezTo>
                    <a:pt x="921" y="359"/>
                    <a:pt x="921" y="359"/>
                    <a:pt x="921" y="359"/>
                  </a:cubicBezTo>
                  <a:cubicBezTo>
                    <a:pt x="920" y="357"/>
                    <a:pt x="917" y="356"/>
                    <a:pt x="916" y="354"/>
                  </a:cubicBezTo>
                  <a:cubicBezTo>
                    <a:pt x="915" y="352"/>
                    <a:pt x="916" y="350"/>
                    <a:pt x="915" y="348"/>
                  </a:cubicBezTo>
                  <a:cubicBezTo>
                    <a:pt x="910" y="341"/>
                    <a:pt x="910" y="341"/>
                    <a:pt x="910" y="341"/>
                  </a:cubicBezTo>
                  <a:cubicBezTo>
                    <a:pt x="910" y="341"/>
                    <a:pt x="910" y="341"/>
                    <a:pt x="908" y="341"/>
                  </a:cubicBezTo>
                  <a:cubicBezTo>
                    <a:pt x="907" y="340"/>
                    <a:pt x="905" y="340"/>
                    <a:pt x="904" y="335"/>
                  </a:cubicBezTo>
                  <a:cubicBezTo>
                    <a:pt x="903" y="332"/>
                    <a:pt x="901" y="325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84" y="322"/>
                    <a:pt x="884" y="322"/>
                    <a:pt x="883" y="321"/>
                  </a:cubicBezTo>
                  <a:cubicBezTo>
                    <a:pt x="888" y="321"/>
                    <a:pt x="888" y="321"/>
                    <a:pt x="893" y="320"/>
                  </a:cubicBezTo>
                  <a:cubicBezTo>
                    <a:pt x="890" y="317"/>
                    <a:pt x="890" y="317"/>
                    <a:pt x="890" y="317"/>
                  </a:cubicBezTo>
                  <a:cubicBezTo>
                    <a:pt x="897" y="317"/>
                    <a:pt x="900" y="306"/>
                    <a:pt x="898" y="305"/>
                  </a:cubicBezTo>
                  <a:cubicBezTo>
                    <a:pt x="897" y="304"/>
                    <a:pt x="897" y="304"/>
                    <a:pt x="880" y="301"/>
                  </a:cubicBezTo>
                  <a:cubicBezTo>
                    <a:pt x="880" y="301"/>
                    <a:pt x="880" y="301"/>
                    <a:pt x="879" y="301"/>
                  </a:cubicBezTo>
                  <a:close/>
                  <a:moveTo>
                    <a:pt x="753" y="111"/>
                  </a:moveTo>
                  <a:cubicBezTo>
                    <a:pt x="753" y="111"/>
                    <a:pt x="753" y="111"/>
                    <a:pt x="752" y="111"/>
                  </a:cubicBezTo>
                  <a:cubicBezTo>
                    <a:pt x="752" y="112"/>
                    <a:pt x="752" y="112"/>
                    <a:pt x="752" y="112"/>
                  </a:cubicBezTo>
                  <a:cubicBezTo>
                    <a:pt x="752" y="113"/>
                    <a:pt x="751" y="113"/>
                    <a:pt x="751" y="114"/>
                  </a:cubicBezTo>
                  <a:cubicBezTo>
                    <a:pt x="751" y="114"/>
                    <a:pt x="750" y="115"/>
                    <a:pt x="750" y="115"/>
                  </a:cubicBezTo>
                  <a:cubicBezTo>
                    <a:pt x="750" y="115"/>
                    <a:pt x="749" y="116"/>
                    <a:pt x="749" y="116"/>
                  </a:cubicBezTo>
                  <a:cubicBezTo>
                    <a:pt x="749" y="116"/>
                    <a:pt x="752" y="116"/>
                    <a:pt x="756" y="114"/>
                  </a:cubicBezTo>
                  <a:cubicBezTo>
                    <a:pt x="758" y="114"/>
                    <a:pt x="758" y="114"/>
                    <a:pt x="760" y="113"/>
                  </a:cubicBezTo>
                  <a:cubicBezTo>
                    <a:pt x="760" y="113"/>
                    <a:pt x="761" y="113"/>
                    <a:pt x="761" y="113"/>
                  </a:cubicBezTo>
                  <a:cubicBezTo>
                    <a:pt x="762" y="113"/>
                    <a:pt x="762" y="112"/>
                    <a:pt x="763" y="112"/>
                  </a:cubicBezTo>
                  <a:cubicBezTo>
                    <a:pt x="763" y="112"/>
                    <a:pt x="763" y="112"/>
                    <a:pt x="763" y="112"/>
                  </a:cubicBezTo>
                  <a:cubicBezTo>
                    <a:pt x="764" y="110"/>
                    <a:pt x="761" y="108"/>
                    <a:pt x="760" y="108"/>
                  </a:cubicBezTo>
                  <a:cubicBezTo>
                    <a:pt x="756" y="110"/>
                    <a:pt x="756" y="110"/>
                    <a:pt x="753" y="111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8"/>
                    <a:pt x="462" y="407"/>
                  </a:cubicBezTo>
                  <a:cubicBezTo>
                    <a:pt x="460" y="407"/>
                    <a:pt x="459" y="407"/>
                    <a:pt x="458" y="406"/>
                  </a:cubicBezTo>
                  <a:cubicBezTo>
                    <a:pt x="458" y="405"/>
                    <a:pt x="459" y="404"/>
                    <a:pt x="459" y="403"/>
                  </a:cubicBezTo>
                  <a:cubicBezTo>
                    <a:pt x="459" y="402"/>
                    <a:pt x="458" y="402"/>
                    <a:pt x="457" y="402"/>
                  </a:cubicBezTo>
                  <a:cubicBezTo>
                    <a:pt x="456" y="402"/>
                    <a:pt x="456" y="403"/>
                    <a:pt x="454" y="403"/>
                  </a:cubicBezTo>
                  <a:cubicBezTo>
                    <a:pt x="454" y="402"/>
                    <a:pt x="454" y="401"/>
                    <a:pt x="454" y="398"/>
                  </a:cubicBezTo>
                  <a:cubicBezTo>
                    <a:pt x="454" y="398"/>
                    <a:pt x="454" y="397"/>
                    <a:pt x="454" y="397"/>
                  </a:cubicBezTo>
                  <a:cubicBezTo>
                    <a:pt x="460" y="396"/>
                    <a:pt x="460" y="396"/>
                    <a:pt x="462" y="396"/>
                  </a:cubicBezTo>
                  <a:cubicBezTo>
                    <a:pt x="462" y="395"/>
                    <a:pt x="463" y="395"/>
                    <a:pt x="463" y="395"/>
                  </a:cubicBezTo>
                  <a:cubicBezTo>
                    <a:pt x="461" y="394"/>
                    <a:pt x="461" y="394"/>
                    <a:pt x="461" y="394"/>
                  </a:cubicBezTo>
                  <a:cubicBezTo>
                    <a:pt x="456" y="395"/>
                    <a:pt x="456" y="395"/>
                    <a:pt x="454" y="390"/>
                  </a:cubicBezTo>
                  <a:cubicBezTo>
                    <a:pt x="460" y="387"/>
                    <a:pt x="460" y="387"/>
                    <a:pt x="462" y="386"/>
                  </a:cubicBezTo>
                  <a:cubicBezTo>
                    <a:pt x="461" y="384"/>
                    <a:pt x="458" y="382"/>
                    <a:pt x="452" y="381"/>
                  </a:cubicBezTo>
                  <a:cubicBezTo>
                    <a:pt x="451" y="382"/>
                    <a:pt x="447" y="385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3" y="375"/>
                    <a:pt x="445" y="374"/>
                    <a:pt x="446" y="373"/>
                  </a:cubicBezTo>
                  <a:cubicBezTo>
                    <a:pt x="445" y="372"/>
                    <a:pt x="443" y="371"/>
                    <a:pt x="443" y="371"/>
                  </a:cubicBezTo>
                  <a:cubicBezTo>
                    <a:pt x="439" y="371"/>
                    <a:pt x="437" y="373"/>
                    <a:pt x="434" y="374"/>
                  </a:cubicBezTo>
                  <a:cubicBezTo>
                    <a:pt x="437" y="368"/>
                    <a:pt x="444" y="366"/>
                    <a:pt x="448" y="361"/>
                  </a:cubicBezTo>
                  <a:cubicBezTo>
                    <a:pt x="449" y="360"/>
                    <a:pt x="449" y="359"/>
                    <a:pt x="449" y="358"/>
                  </a:cubicBezTo>
                  <a:cubicBezTo>
                    <a:pt x="452" y="358"/>
                    <a:pt x="453" y="357"/>
                    <a:pt x="454" y="357"/>
                  </a:cubicBezTo>
                  <a:cubicBezTo>
                    <a:pt x="455" y="357"/>
                    <a:pt x="455" y="357"/>
                    <a:pt x="455" y="357"/>
                  </a:cubicBezTo>
                  <a:cubicBezTo>
                    <a:pt x="455" y="356"/>
                    <a:pt x="455" y="356"/>
                    <a:pt x="455" y="356"/>
                  </a:cubicBezTo>
                  <a:cubicBezTo>
                    <a:pt x="454" y="355"/>
                    <a:pt x="454" y="355"/>
                    <a:pt x="454" y="355"/>
                  </a:cubicBezTo>
                  <a:cubicBezTo>
                    <a:pt x="453" y="355"/>
                    <a:pt x="453" y="355"/>
                    <a:pt x="453" y="355"/>
                  </a:cubicBezTo>
                  <a:cubicBezTo>
                    <a:pt x="453" y="355"/>
                    <a:pt x="450" y="355"/>
                    <a:pt x="446" y="355"/>
                  </a:cubicBezTo>
                  <a:cubicBezTo>
                    <a:pt x="446" y="355"/>
                    <a:pt x="446" y="355"/>
                    <a:pt x="446" y="355"/>
                  </a:cubicBezTo>
                  <a:cubicBezTo>
                    <a:pt x="445" y="355"/>
                    <a:pt x="442" y="356"/>
                    <a:pt x="438" y="359"/>
                  </a:cubicBezTo>
                  <a:cubicBezTo>
                    <a:pt x="430" y="363"/>
                    <a:pt x="425" y="367"/>
                    <a:pt x="420" y="373"/>
                  </a:cubicBezTo>
                  <a:cubicBezTo>
                    <a:pt x="421" y="374"/>
                    <a:pt x="421" y="375"/>
                    <a:pt x="422" y="377"/>
                  </a:cubicBezTo>
                  <a:cubicBezTo>
                    <a:pt x="421" y="377"/>
                    <a:pt x="421" y="377"/>
                    <a:pt x="420" y="377"/>
                  </a:cubicBezTo>
                  <a:cubicBezTo>
                    <a:pt x="419" y="378"/>
                    <a:pt x="417" y="377"/>
                    <a:pt x="415" y="378"/>
                  </a:cubicBezTo>
                  <a:cubicBezTo>
                    <a:pt x="414" y="378"/>
                    <a:pt x="414" y="378"/>
                    <a:pt x="412" y="381"/>
                  </a:cubicBezTo>
                  <a:cubicBezTo>
                    <a:pt x="413" y="381"/>
                    <a:pt x="414" y="382"/>
                    <a:pt x="416" y="383"/>
                  </a:cubicBezTo>
                  <a:cubicBezTo>
                    <a:pt x="412" y="384"/>
                    <a:pt x="408" y="384"/>
                    <a:pt x="404" y="386"/>
                  </a:cubicBezTo>
                  <a:cubicBezTo>
                    <a:pt x="402" y="387"/>
                    <a:pt x="402" y="387"/>
                    <a:pt x="402" y="391"/>
                  </a:cubicBezTo>
                  <a:cubicBezTo>
                    <a:pt x="411" y="392"/>
                    <a:pt x="411" y="392"/>
                    <a:pt x="419" y="396"/>
                  </a:cubicBezTo>
                  <a:cubicBezTo>
                    <a:pt x="424" y="398"/>
                    <a:pt x="428" y="399"/>
                    <a:pt x="431" y="396"/>
                  </a:cubicBezTo>
                  <a:cubicBezTo>
                    <a:pt x="433" y="397"/>
                    <a:pt x="433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3" y="399"/>
                  </a:cubicBezTo>
                  <a:cubicBezTo>
                    <a:pt x="433" y="399"/>
                    <a:pt x="433" y="400"/>
                    <a:pt x="433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6" y="400"/>
                    <a:pt x="436" y="400"/>
                    <a:pt x="437" y="399"/>
                  </a:cubicBezTo>
                  <a:cubicBezTo>
                    <a:pt x="439" y="399"/>
                    <a:pt x="441" y="400"/>
                    <a:pt x="443" y="401"/>
                  </a:cubicBezTo>
                  <a:cubicBezTo>
                    <a:pt x="443" y="401"/>
                    <a:pt x="443" y="401"/>
                    <a:pt x="442" y="401"/>
                  </a:cubicBezTo>
                  <a:cubicBezTo>
                    <a:pt x="442" y="401"/>
                    <a:pt x="440" y="402"/>
                    <a:pt x="439" y="402"/>
                  </a:cubicBezTo>
                  <a:cubicBezTo>
                    <a:pt x="438" y="403"/>
                    <a:pt x="437" y="403"/>
                    <a:pt x="435" y="404"/>
                  </a:cubicBezTo>
                  <a:cubicBezTo>
                    <a:pt x="433" y="405"/>
                    <a:pt x="430" y="404"/>
                    <a:pt x="429" y="406"/>
                  </a:cubicBezTo>
                  <a:cubicBezTo>
                    <a:pt x="431" y="408"/>
                    <a:pt x="433" y="408"/>
                    <a:pt x="433" y="408"/>
                  </a:cubicBezTo>
                  <a:cubicBezTo>
                    <a:pt x="433" y="408"/>
                    <a:pt x="444" y="405"/>
                    <a:pt x="448" y="401"/>
                  </a:cubicBezTo>
                  <a:cubicBezTo>
                    <a:pt x="449" y="401"/>
                    <a:pt x="449" y="402"/>
                    <a:pt x="449" y="402"/>
                  </a:cubicBezTo>
                  <a:cubicBezTo>
                    <a:pt x="450" y="403"/>
                    <a:pt x="450" y="404"/>
                    <a:pt x="450" y="405"/>
                  </a:cubicBezTo>
                  <a:cubicBezTo>
                    <a:pt x="450" y="407"/>
                    <a:pt x="449" y="408"/>
                    <a:pt x="447" y="409"/>
                  </a:cubicBezTo>
                  <a:cubicBezTo>
                    <a:pt x="447" y="410"/>
                    <a:pt x="446" y="410"/>
                    <a:pt x="446" y="411"/>
                  </a:cubicBezTo>
                  <a:cubicBezTo>
                    <a:pt x="447" y="411"/>
                    <a:pt x="447" y="411"/>
                    <a:pt x="448" y="411"/>
                  </a:cubicBezTo>
                  <a:cubicBezTo>
                    <a:pt x="449" y="411"/>
                    <a:pt x="450" y="410"/>
                    <a:pt x="451" y="410"/>
                  </a:cubicBezTo>
                  <a:cubicBezTo>
                    <a:pt x="451" y="411"/>
                    <a:pt x="451" y="412"/>
                    <a:pt x="450" y="413"/>
                  </a:cubicBezTo>
                  <a:cubicBezTo>
                    <a:pt x="452" y="414"/>
                    <a:pt x="453" y="415"/>
                    <a:pt x="455" y="416"/>
                  </a:cubicBezTo>
                  <a:cubicBezTo>
                    <a:pt x="457" y="414"/>
                    <a:pt x="459" y="412"/>
                    <a:pt x="460" y="410"/>
                  </a:cubicBezTo>
                  <a:close/>
                  <a:moveTo>
                    <a:pt x="1002" y="316"/>
                  </a:moveTo>
                  <a:cubicBezTo>
                    <a:pt x="1002" y="315"/>
                    <a:pt x="1001" y="315"/>
                    <a:pt x="1001" y="315"/>
                  </a:cubicBezTo>
                  <a:cubicBezTo>
                    <a:pt x="1001" y="316"/>
                    <a:pt x="1001" y="316"/>
                    <a:pt x="1001" y="316"/>
                  </a:cubicBezTo>
                  <a:cubicBezTo>
                    <a:pt x="1000" y="316"/>
                    <a:pt x="996" y="317"/>
                    <a:pt x="996" y="317"/>
                  </a:cubicBezTo>
                  <a:cubicBezTo>
                    <a:pt x="996" y="317"/>
                    <a:pt x="996" y="317"/>
                    <a:pt x="995" y="318"/>
                  </a:cubicBezTo>
                  <a:cubicBezTo>
                    <a:pt x="994" y="321"/>
                    <a:pt x="994" y="321"/>
                    <a:pt x="993" y="321"/>
                  </a:cubicBezTo>
                  <a:cubicBezTo>
                    <a:pt x="987" y="321"/>
                    <a:pt x="987" y="321"/>
                    <a:pt x="987" y="321"/>
                  </a:cubicBezTo>
                  <a:cubicBezTo>
                    <a:pt x="986" y="322"/>
                    <a:pt x="985" y="324"/>
                    <a:pt x="985" y="325"/>
                  </a:cubicBezTo>
                  <a:cubicBezTo>
                    <a:pt x="986" y="326"/>
                    <a:pt x="987" y="327"/>
                    <a:pt x="988" y="327"/>
                  </a:cubicBezTo>
                  <a:cubicBezTo>
                    <a:pt x="990" y="325"/>
                    <a:pt x="990" y="325"/>
                    <a:pt x="990" y="323"/>
                  </a:cubicBezTo>
                  <a:cubicBezTo>
                    <a:pt x="994" y="323"/>
                    <a:pt x="998" y="324"/>
                    <a:pt x="1002" y="324"/>
                  </a:cubicBezTo>
                  <a:cubicBezTo>
                    <a:pt x="1002" y="322"/>
                    <a:pt x="1002" y="322"/>
                    <a:pt x="1003" y="322"/>
                  </a:cubicBezTo>
                  <a:cubicBezTo>
                    <a:pt x="1001" y="318"/>
                    <a:pt x="1001" y="318"/>
                    <a:pt x="1002" y="316"/>
                  </a:cubicBezTo>
                  <a:cubicBezTo>
                    <a:pt x="1002" y="316"/>
                    <a:pt x="1002" y="316"/>
                    <a:pt x="1002" y="316"/>
                  </a:cubicBezTo>
                  <a:close/>
                  <a:moveTo>
                    <a:pt x="1016" y="340"/>
                  </a:moveTo>
                  <a:cubicBezTo>
                    <a:pt x="1015" y="340"/>
                    <a:pt x="1015" y="339"/>
                    <a:pt x="1015" y="339"/>
                  </a:cubicBezTo>
                  <a:cubicBezTo>
                    <a:pt x="1014" y="340"/>
                    <a:pt x="1013" y="341"/>
                    <a:pt x="1012" y="342"/>
                  </a:cubicBezTo>
                  <a:cubicBezTo>
                    <a:pt x="1012" y="343"/>
                    <a:pt x="1012" y="343"/>
                    <a:pt x="1013" y="344"/>
                  </a:cubicBezTo>
                  <a:cubicBezTo>
                    <a:pt x="1014" y="348"/>
                    <a:pt x="1015" y="348"/>
                    <a:pt x="1018" y="348"/>
                  </a:cubicBezTo>
                  <a:cubicBezTo>
                    <a:pt x="1019" y="349"/>
                    <a:pt x="1020" y="350"/>
                    <a:pt x="1020" y="351"/>
                  </a:cubicBezTo>
                  <a:cubicBezTo>
                    <a:pt x="1021" y="351"/>
                    <a:pt x="1021" y="351"/>
                    <a:pt x="1022" y="350"/>
                  </a:cubicBezTo>
                  <a:cubicBezTo>
                    <a:pt x="1023" y="349"/>
                    <a:pt x="1023" y="348"/>
                    <a:pt x="1024" y="347"/>
                  </a:cubicBezTo>
                  <a:cubicBezTo>
                    <a:pt x="1021" y="346"/>
                    <a:pt x="1021" y="346"/>
                    <a:pt x="1021" y="346"/>
                  </a:cubicBezTo>
                  <a:cubicBezTo>
                    <a:pt x="1022" y="345"/>
                    <a:pt x="1023" y="344"/>
                    <a:pt x="1022" y="341"/>
                  </a:cubicBezTo>
                  <a:cubicBezTo>
                    <a:pt x="1022" y="340"/>
                    <a:pt x="1022" y="340"/>
                    <a:pt x="1022" y="339"/>
                  </a:cubicBezTo>
                  <a:cubicBezTo>
                    <a:pt x="1021" y="339"/>
                    <a:pt x="1020" y="339"/>
                    <a:pt x="1019" y="338"/>
                  </a:cubicBezTo>
                  <a:cubicBezTo>
                    <a:pt x="1019" y="339"/>
                    <a:pt x="1019" y="339"/>
                    <a:pt x="1019" y="339"/>
                  </a:cubicBezTo>
                  <a:cubicBezTo>
                    <a:pt x="1019" y="340"/>
                    <a:pt x="1019" y="342"/>
                    <a:pt x="1019" y="343"/>
                  </a:cubicBezTo>
                  <a:cubicBezTo>
                    <a:pt x="1018" y="343"/>
                    <a:pt x="1016" y="342"/>
                    <a:pt x="1016" y="340"/>
                  </a:cubicBezTo>
                  <a:close/>
                  <a:moveTo>
                    <a:pt x="379" y="404"/>
                  </a:moveTo>
                  <a:cubicBezTo>
                    <a:pt x="380" y="403"/>
                    <a:pt x="381" y="403"/>
                    <a:pt x="383" y="402"/>
                  </a:cubicBezTo>
                  <a:cubicBezTo>
                    <a:pt x="385" y="401"/>
                    <a:pt x="386" y="399"/>
                    <a:pt x="388" y="397"/>
                  </a:cubicBezTo>
                  <a:cubicBezTo>
                    <a:pt x="388" y="396"/>
                    <a:pt x="388" y="396"/>
                    <a:pt x="386" y="393"/>
                  </a:cubicBezTo>
                  <a:cubicBezTo>
                    <a:pt x="386" y="394"/>
                    <a:pt x="385" y="394"/>
                    <a:pt x="385" y="394"/>
                  </a:cubicBezTo>
                  <a:cubicBezTo>
                    <a:pt x="383" y="396"/>
                    <a:pt x="380" y="397"/>
                    <a:pt x="377" y="400"/>
                  </a:cubicBezTo>
                  <a:cubicBezTo>
                    <a:pt x="376" y="400"/>
                    <a:pt x="375" y="402"/>
                    <a:pt x="374" y="404"/>
                  </a:cubicBezTo>
                  <a:cubicBezTo>
                    <a:pt x="373" y="407"/>
                    <a:pt x="375" y="410"/>
                    <a:pt x="379" y="410"/>
                  </a:cubicBezTo>
                  <a:cubicBezTo>
                    <a:pt x="383" y="411"/>
                    <a:pt x="386" y="410"/>
                    <a:pt x="388" y="408"/>
                  </a:cubicBezTo>
                  <a:cubicBezTo>
                    <a:pt x="388" y="408"/>
                    <a:pt x="388" y="408"/>
                    <a:pt x="389" y="407"/>
                  </a:cubicBezTo>
                  <a:cubicBezTo>
                    <a:pt x="388" y="406"/>
                    <a:pt x="388" y="404"/>
                    <a:pt x="386" y="404"/>
                  </a:cubicBezTo>
                  <a:cubicBezTo>
                    <a:pt x="385" y="404"/>
                    <a:pt x="384" y="405"/>
                    <a:pt x="382" y="405"/>
                  </a:cubicBezTo>
                  <a:cubicBezTo>
                    <a:pt x="380" y="407"/>
                    <a:pt x="379" y="407"/>
                    <a:pt x="378" y="407"/>
                  </a:cubicBezTo>
                  <a:cubicBezTo>
                    <a:pt x="378" y="407"/>
                    <a:pt x="377" y="406"/>
                    <a:pt x="377" y="406"/>
                  </a:cubicBezTo>
                  <a:cubicBezTo>
                    <a:pt x="377" y="404"/>
                    <a:pt x="377" y="404"/>
                    <a:pt x="379" y="404"/>
                  </a:cubicBezTo>
                  <a:close/>
                  <a:moveTo>
                    <a:pt x="473" y="1024"/>
                  </a:moveTo>
                  <a:cubicBezTo>
                    <a:pt x="469" y="1020"/>
                    <a:pt x="462" y="1023"/>
                    <a:pt x="458" y="1019"/>
                  </a:cubicBezTo>
                  <a:cubicBezTo>
                    <a:pt x="449" y="1013"/>
                    <a:pt x="443" y="1003"/>
                    <a:pt x="434" y="997"/>
                  </a:cubicBezTo>
                  <a:cubicBezTo>
                    <a:pt x="433" y="997"/>
                    <a:pt x="432" y="996"/>
                    <a:pt x="431" y="996"/>
                  </a:cubicBezTo>
                  <a:cubicBezTo>
                    <a:pt x="426" y="994"/>
                    <a:pt x="421" y="994"/>
                    <a:pt x="416" y="993"/>
                  </a:cubicBezTo>
                  <a:cubicBezTo>
                    <a:pt x="410" y="990"/>
                    <a:pt x="405" y="985"/>
                    <a:pt x="399" y="984"/>
                  </a:cubicBezTo>
                  <a:cubicBezTo>
                    <a:pt x="395" y="983"/>
                    <a:pt x="393" y="984"/>
                    <a:pt x="385" y="987"/>
                  </a:cubicBezTo>
                  <a:cubicBezTo>
                    <a:pt x="385" y="984"/>
                    <a:pt x="388" y="982"/>
                    <a:pt x="387" y="979"/>
                  </a:cubicBezTo>
                  <a:cubicBezTo>
                    <a:pt x="386" y="977"/>
                    <a:pt x="384" y="974"/>
                    <a:pt x="381" y="973"/>
                  </a:cubicBezTo>
                  <a:cubicBezTo>
                    <a:pt x="380" y="973"/>
                    <a:pt x="380" y="974"/>
                    <a:pt x="379" y="974"/>
                  </a:cubicBezTo>
                  <a:cubicBezTo>
                    <a:pt x="379" y="974"/>
                    <a:pt x="378" y="974"/>
                    <a:pt x="378" y="974"/>
                  </a:cubicBezTo>
                  <a:cubicBezTo>
                    <a:pt x="377" y="970"/>
                    <a:pt x="375" y="969"/>
                    <a:pt x="365" y="964"/>
                  </a:cubicBezTo>
                  <a:cubicBezTo>
                    <a:pt x="365" y="964"/>
                    <a:pt x="365" y="964"/>
                    <a:pt x="365" y="964"/>
                  </a:cubicBezTo>
                  <a:cubicBezTo>
                    <a:pt x="364" y="964"/>
                    <a:pt x="363" y="962"/>
                    <a:pt x="362" y="962"/>
                  </a:cubicBezTo>
                  <a:cubicBezTo>
                    <a:pt x="359" y="960"/>
                    <a:pt x="357" y="960"/>
                    <a:pt x="355" y="959"/>
                  </a:cubicBezTo>
                  <a:cubicBezTo>
                    <a:pt x="350" y="959"/>
                    <a:pt x="340" y="969"/>
                    <a:pt x="339" y="969"/>
                  </a:cubicBezTo>
                  <a:cubicBezTo>
                    <a:pt x="340" y="968"/>
                    <a:pt x="339" y="966"/>
                    <a:pt x="338" y="965"/>
                  </a:cubicBezTo>
                  <a:cubicBezTo>
                    <a:pt x="328" y="964"/>
                    <a:pt x="328" y="964"/>
                    <a:pt x="325" y="956"/>
                  </a:cubicBezTo>
                  <a:cubicBezTo>
                    <a:pt x="321" y="955"/>
                    <a:pt x="317" y="957"/>
                    <a:pt x="314" y="955"/>
                  </a:cubicBezTo>
                  <a:cubicBezTo>
                    <a:pt x="315" y="954"/>
                    <a:pt x="316" y="953"/>
                    <a:pt x="317" y="952"/>
                  </a:cubicBezTo>
                  <a:cubicBezTo>
                    <a:pt x="317" y="952"/>
                    <a:pt x="317" y="952"/>
                    <a:pt x="316" y="952"/>
                  </a:cubicBezTo>
                  <a:cubicBezTo>
                    <a:pt x="321" y="946"/>
                    <a:pt x="332" y="944"/>
                    <a:pt x="334" y="936"/>
                  </a:cubicBezTo>
                  <a:cubicBezTo>
                    <a:pt x="304" y="890"/>
                    <a:pt x="304" y="890"/>
                    <a:pt x="304" y="890"/>
                  </a:cubicBezTo>
                  <a:cubicBezTo>
                    <a:pt x="294" y="881"/>
                    <a:pt x="280" y="881"/>
                    <a:pt x="268" y="876"/>
                  </a:cubicBezTo>
                  <a:cubicBezTo>
                    <a:pt x="268" y="875"/>
                    <a:pt x="268" y="875"/>
                    <a:pt x="268" y="875"/>
                  </a:cubicBezTo>
                  <a:cubicBezTo>
                    <a:pt x="266" y="877"/>
                    <a:pt x="266" y="877"/>
                    <a:pt x="266" y="877"/>
                  </a:cubicBezTo>
                  <a:cubicBezTo>
                    <a:pt x="262" y="867"/>
                    <a:pt x="259" y="866"/>
                    <a:pt x="255" y="864"/>
                  </a:cubicBezTo>
                  <a:cubicBezTo>
                    <a:pt x="253" y="866"/>
                    <a:pt x="253" y="866"/>
                    <a:pt x="253" y="866"/>
                  </a:cubicBezTo>
                  <a:cubicBezTo>
                    <a:pt x="251" y="848"/>
                    <a:pt x="244" y="846"/>
                    <a:pt x="225" y="839"/>
                  </a:cubicBezTo>
                  <a:cubicBezTo>
                    <a:pt x="224" y="839"/>
                    <a:pt x="224" y="839"/>
                    <a:pt x="224" y="838"/>
                  </a:cubicBezTo>
                  <a:cubicBezTo>
                    <a:pt x="227" y="837"/>
                    <a:pt x="230" y="835"/>
                    <a:pt x="233" y="833"/>
                  </a:cubicBezTo>
                  <a:cubicBezTo>
                    <a:pt x="229" y="830"/>
                    <a:pt x="226" y="826"/>
                    <a:pt x="221" y="824"/>
                  </a:cubicBezTo>
                  <a:cubicBezTo>
                    <a:pt x="221" y="825"/>
                    <a:pt x="220" y="825"/>
                    <a:pt x="219" y="826"/>
                  </a:cubicBezTo>
                  <a:cubicBezTo>
                    <a:pt x="218" y="824"/>
                    <a:pt x="217" y="821"/>
                    <a:pt x="216" y="819"/>
                  </a:cubicBezTo>
                  <a:cubicBezTo>
                    <a:pt x="214" y="817"/>
                    <a:pt x="214" y="817"/>
                    <a:pt x="214" y="816"/>
                  </a:cubicBezTo>
                  <a:cubicBezTo>
                    <a:pt x="216" y="817"/>
                    <a:pt x="218" y="818"/>
                    <a:pt x="220" y="818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10" y="812"/>
                    <a:pt x="197" y="819"/>
                    <a:pt x="188" y="809"/>
                  </a:cubicBezTo>
                  <a:cubicBezTo>
                    <a:pt x="184" y="805"/>
                    <a:pt x="161" y="791"/>
                    <a:pt x="161" y="791"/>
                  </a:cubicBezTo>
                  <a:cubicBezTo>
                    <a:pt x="160" y="790"/>
                    <a:pt x="159" y="790"/>
                    <a:pt x="158" y="789"/>
                  </a:cubicBezTo>
                  <a:cubicBezTo>
                    <a:pt x="157" y="787"/>
                    <a:pt x="156" y="784"/>
                    <a:pt x="155" y="782"/>
                  </a:cubicBezTo>
                  <a:cubicBezTo>
                    <a:pt x="154" y="782"/>
                    <a:pt x="153" y="783"/>
                    <a:pt x="152" y="783"/>
                  </a:cubicBezTo>
                  <a:cubicBezTo>
                    <a:pt x="153" y="785"/>
                    <a:pt x="155" y="787"/>
                    <a:pt x="157" y="788"/>
                  </a:cubicBezTo>
                  <a:cubicBezTo>
                    <a:pt x="152" y="790"/>
                    <a:pt x="147" y="787"/>
                    <a:pt x="143" y="791"/>
                  </a:cubicBezTo>
                  <a:cubicBezTo>
                    <a:pt x="144" y="797"/>
                    <a:pt x="147" y="802"/>
                    <a:pt x="146" y="808"/>
                  </a:cubicBezTo>
                  <a:cubicBezTo>
                    <a:pt x="145" y="808"/>
                    <a:pt x="144" y="808"/>
                    <a:pt x="143" y="809"/>
                  </a:cubicBezTo>
                  <a:cubicBezTo>
                    <a:pt x="138" y="801"/>
                    <a:pt x="142" y="792"/>
                    <a:pt x="140" y="784"/>
                  </a:cubicBezTo>
                  <a:cubicBezTo>
                    <a:pt x="140" y="783"/>
                    <a:pt x="141" y="782"/>
                    <a:pt x="142" y="782"/>
                  </a:cubicBezTo>
                  <a:cubicBezTo>
                    <a:pt x="143" y="782"/>
                    <a:pt x="144" y="782"/>
                    <a:pt x="146" y="782"/>
                  </a:cubicBezTo>
                  <a:cubicBezTo>
                    <a:pt x="146" y="782"/>
                    <a:pt x="146" y="781"/>
                    <a:pt x="146" y="781"/>
                  </a:cubicBezTo>
                  <a:cubicBezTo>
                    <a:pt x="146" y="779"/>
                    <a:pt x="144" y="777"/>
                    <a:pt x="142" y="775"/>
                  </a:cubicBezTo>
                  <a:cubicBezTo>
                    <a:pt x="140" y="776"/>
                    <a:pt x="138" y="778"/>
                    <a:pt x="136" y="780"/>
                  </a:cubicBezTo>
                  <a:cubicBezTo>
                    <a:pt x="136" y="779"/>
                    <a:pt x="136" y="779"/>
                    <a:pt x="135" y="779"/>
                  </a:cubicBezTo>
                  <a:cubicBezTo>
                    <a:pt x="136" y="778"/>
                    <a:pt x="137" y="777"/>
                    <a:pt x="138" y="776"/>
                  </a:cubicBezTo>
                  <a:cubicBezTo>
                    <a:pt x="134" y="760"/>
                    <a:pt x="130" y="758"/>
                    <a:pt x="120" y="754"/>
                  </a:cubicBezTo>
                  <a:cubicBezTo>
                    <a:pt x="97" y="767"/>
                    <a:pt x="87" y="718"/>
                    <a:pt x="93" y="701"/>
                  </a:cubicBezTo>
                  <a:cubicBezTo>
                    <a:pt x="96" y="693"/>
                    <a:pt x="91" y="686"/>
                    <a:pt x="91" y="678"/>
                  </a:cubicBezTo>
                  <a:cubicBezTo>
                    <a:pt x="84" y="671"/>
                    <a:pt x="73" y="672"/>
                    <a:pt x="65" y="666"/>
                  </a:cubicBezTo>
                  <a:cubicBezTo>
                    <a:pt x="65" y="667"/>
                    <a:pt x="64" y="667"/>
                    <a:pt x="64" y="667"/>
                  </a:cubicBezTo>
                  <a:cubicBezTo>
                    <a:pt x="63" y="666"/>
                    <a:pt x="63" y="665"/>
                    <a:pt x="63" y="664"/>
                  </a:cubicBezTo>
                  <a:cubicBezTo>
                    <a:pt x="66" y="660"/>
                    <a:pt x="66" y="660"/>
                    <a:pt x="69" y="645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39"/>
                    <a:pt x="69" y="637"/>
                    <a:pt x="70" y="63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71" y="637"/>
                    <a:pt x="71" y="640"/>
                    <a:pt x="72" y="642"/>
                  </a:cubicBezTo>
                  <a:cubicBezTo>
                    <a:pt x="74" y="632"/>
                    <a:pt x="74" y="632"/>
                    <a:pt x="74" y="629"/>
                  </a:cubicBezTo>
                  <a:cubicBezTo>
                    <a:pt x="73" y="629"/>
                    <a:pt x="73" y="629"/>
                    <a:pt x="73" y="629"/>
                  </a:cubicBezTo>
                  <a:cubicBezTo>
                    <a:pt x="76" y="623"/>
                    <a:pt x="81" y="618"/>
                    <a:pt x="82" y="612"/>
                  </a:cubicBezTo>
                  <a:cubicBezTo>
                    <a:pt x="79" y="608"/>
                    <a:pt x="76" y="604"/>
                    <a:pt x="61" y="607"/>
                  </a:cubicBezTo>
                  <a:cubicBezTo>
                    <a:pt x="54" y="625"/>
                    <a:pt x="54" y="625"/>
                    <a:pt x="52" y="626"/>
                  </a:cubicBezTo>
                  <a:cubicBezTo>
                    <a:pt x="51" y="627"/>
                    <a:pt x="51" y="627"/>
                    <a:pt x="51" y="627"/>
                  </a:cubicBezTo>
                  <a:cubicBezTo>
                    <a:pt x="51" y="628"/>
                    <a:pt x="51" y="630"/>
                    <a:pt x="51" y="631"/>
                  </a:cubicBezTo>
                  <a:cubicBezTo>
                    <a:pt x="49" y="630"/>
                    <a:pt x="49" y="630"/>
                    <a:pt x="49" y="630"/>
                  </a:cubicBezTo>
                  <a:cubicBezTo>
                    <a:pt x="49" y="630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7"/>
                  </a:cubicBezTo>
                  <a:cubicBezTo>
                    <a:pt x="40" y="628"/>
                    <a:pt x="40" y="628"/>
                    <a:pt x="37" y="627"/>
                  </a:cubicBezTo>
                  <a:cubicBezTo>
                    <a:pt x="17" y="561"/>
                    <a:pt x="46" y="519"/>
                    <a:pt x="46" y="519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48" y="515"/>
                    <a:pt x="50" y="513"/>
                    <a:pt x="51" y="511"/>
                  </a:cubicBezTo>
                  <a:cubicBezTo>
                    <a:pt x="55" y="511"/>
                    <a:pt x="55" y="511"/>
                    <a:pt x="63" y="501"/>
                  </a:cubicBezTo>
                  <a:cubicBezTo>
                    <a:pt x="63" y="502"/>
                    <a:pt x="63" y="503"/>
                    <a:pt x="64" y="504"/>
                  </a:cubicBezTo>
                  <a:cubicBezTo>
                    <a:pt x="65" y="504"/>
                    <a:pt x="66" y="504"/>
                    <a:pt x="67" y="504"/>
                  </a:cubicBezTo>
                  <a:cubicBezTo>
                    <a:pt x="69" y="505"/>
                    <a:pt x="71" y="507"/>
                    <a:pt x="73" y="508"/>
                  </a:cubicBezTo>
                  <a:cubicBezTo>
                    <a:pt x="76" y="510"/>
                    <a:pt x="76" y="510"/>
                    <a:pt x="76" y="510"/>
                  </a:cubicBezTo>
                  <a:cubicBezTo>
                    <a:pt x="75" y="507"/>
                    <a:pt x="75" y="507"/>
                    <a:pt x="75" y="507"/>
                  </a:cubicBezTo>
                  <a:cubicBezTo>
                    <a:pt x="77" y="508"/>
                    <a:pt x="77" y="508"/>
                    <a:pt x="80" y="517"/>
                  </a:cubicBezTo>
                  <a:cubicBezTo>
                    <a:pt x="81" y="517"/>
                    <a:pt x="82" y="517"/>
                    <a:pt x="83" y="517"/>
                  </a:cubicBezTo>
                  <a:cubicBezTo>
                    <a:pt x="83" y="519"/>
                    <a:pt x="83" y="519"/>
                    <a:pt x="83" y="519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7"/>
                    <a:pt x="84" y="517"/>
                    <a:pt x="84" y="517"/>
                  </a:cubicBezTo>
                  <a:cubicBezTo>
                    <a:pt x="84" y="516"/>
                    <a:pt x="84" y="516"/>
                    <a:pt x="84" y="516"/>
                  </a:cubicBezTo>
                  <a:cubicBezTo>
                    <a:pt x="85" y="515"/>
                    <a:pt x="85" y="515"/>
                    <a:pt x="85" y="515"/>
                  </a:cubicBezTo>
                  <a:cubicBezTo>
                    <a:pt x="86" y="517"/>
                    <a:pt x="87" y="519"/>
                    <a:pt x="88" y="521"/>
                  </a:cubicBezTo>
                  <a:cubicBezTo>
                    <a:pt x="89" y="513"/>
                    <a:pt x="89" y="513"/>
                    <a:pt x="90" y="511"/>
                  </a:cubicBezTo>
                  <a:cubicBezTo>
                    <a:pt x="89" y="510"/>
                    <a:pt x="88" y="510"/>
                    <a:pt x="87" y="509"/>
                  </a:cubicBezTo>
                  <a:cubicBezTo>
                    <a:pt x="87" y="508"/>
                    <a:pt x="87" y="507"/>
                    <a:pt x="87" y="505"/>
                  </a:cubicBezTo>
                  <a:cubicBezTo>
                    <a:pt x="88" y="506"/>
                    <a:pt x="88" y="507"/>
                    <a:pt x="89" y="508"/>
                  </a:cubicBezTo>
                  <a:cubicBezTo>
                    <a:pt x="93" y="508"/>
                    <a:pt x="94" y="507"/>
                    <a:pt x="99" y="511"/>
                  </a:cubicBezTo>
                  <a:cubicBezTo>
                    <a:pt x="100" y="510"/>
                    <a:pt x="100" y="509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1" y="509"/>
                    <a:pt x="101" y="510"/>
                    <a:pt x="101" y="511"/>
                  </a:cubicBezTo>
                  <a:cubicBezTo>
                    <a:pt x="104" y="512"/>
                    <a:pt x="104" y="512"/>
                    <a:pt x="104" y="511"/>
                  </a:cubicBezTo>
                  <a:cubicBezTo>
                    <a:pt x="113" y="516"/>
                    <a:pt x="114" y="517"/>
                    <a:pt x="114" y="525"/>
                  </a:cubicBezTo>
                  <a:cubicBezTo>
                    <a:pt x="117" y="525"/>
                    <a:pt x="120" y="524"/>
                    <a:pt x="122" y="523"/>
                  </a:cubicBezTo>
                  <a:cubicBezTo>
                    <a:pt x="123" y="524"/>
                    <a:pt x="124" y="524"/>
                    <a:pt x="125" y="525"/>
                  </a:cubicBezTo>
                  <a:cubicBezTo>
                    <a:pt x="128" y="536"/>
                    <a:pt x="128" y="536"/>
                    <a:pt x="130" y="539"/>
                  </a:cubicBezTo>
                  <a:cubicBezTo>
                    <a:pt x="129" y="542"/>
                    <a:pt x="129" y="542"/>
                    <a:pt x="125" y="551"/>
                  </a:cubicBezTo>
                  <a:cubicBezTo>
                    <a:pt x="125" y="552"/>
                    <a:pt x="126" y="552"/>
                    <a:pt x="126" y="552"/>
                  </a:cubicBezTo>
                  <a:cubicBezTo>
                    <a:pt x="126" y="554"/>
                    <a:pt x="126" y="558"/>
                    <a:pt x="126" y="560"/>
                  </a:cubicBezTo>
                  <a:cubicBezTo>
                    <a:pt x="126" y="563"/>
                    <a:pt x="126" y="563"/>
                    <a:pt x="126" y="563"/>
                  </a:cubicBezTo>
                  <a:cubicBezTo>
                    <a:pt x="126" y="563"/>
                    <a:pt x="127" y="563"/>
                    <a:pt x="127" y="563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8" y="564"/>
                    <a:pt x="128" y="564"/>
                    <a:pt x="128" y="564"/>
                  </a:cubicBezTo>
                  <a:cubicBezTo>
                    <a:pt x="127" y="571"/>
                    <a:pt x="130" y="578"/>
                    <a:pt x="131" y="585"/>
                  </a:cubicBezTo>
                  <a:cubicBezTo>
                    <a:pt x="132" y="585"/>
                    <a:pt x="133" y="586"/>
                    <a:pt x="134" y="586"/>
                  </a:cubicBezTo>
                  <a:cubicBezTo>
                    <a:pt x="135" y="588"/>
                    <a:pt x="135" y="588"/>
                    <a:pt x="135" y="589"/>
                  </a:cubicBezTo>
                  <a:cubicBezTo>
                    <a:pt x="147" y="566"/>
                    <a:pt x="134" y="538"/>
                    <a:pt x="148" y="516"/>
                  </a:cubicBezTo>
                  <a:cubicBezTo>
                    <a:pt x="160" y="497"/>
                    <a:pt x="183" y="502"/>
                    <a:pt x="198" y="490"/>
                  </a:cubicBezTo>
                  <a:cubicBezTo>
                    <a:pt x="197" y="489"/>
                    <a:pt x="195" y="489"/>
                    <a:pt x="194" y="488"/>
                  </a:cubicBezTo>
                  <a:cubicBezTo>
                    <a:pt x="195" y="487"/>
                    <a:pt x="196" y="487"/>
                    <a:pt x="19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7" y="484"/>
                    <a:pt x="196" y="483"/>
                    <a:pt x="195" y="481"/>
                  </a:cubicBezTo>
                  <a:cubicBezTo>
                    <a:pt x="196" y="482"/>
                    <a:pt x="197" y="483"/>
                    <a:pt x="198" y="484"/>
                  </a:cubicBezTo>
                  <a:cubicBezTo>
                    <a:pt x="198" y="483"/>
                    <a:pt x="198" y="483"/>
                    <a:pt x="198" y="483"/>
                  </a:cubicBezTo>
                  <a:cubicBezTo>
                    <a:pt x="198" y="483"/>
                    <a:pt x="198" y="483"/>
                    <a:pt x="198" y="482"/>
                  </a:cubicBezTo>
                  <a:cubicBezTo>
                    <a:pt x="199" y="483"/>
                    <a:pt x="199" y="485"/>
                    <a:pt x="200" y="485"/>
                  </a:cubicBezTo>
                  <a:cubicBezTo>
                    <a:pt x="202" y="485"/>
                    <a:pt x="204" y="484"/>
                    <a:pt x="206" y="483"/>
                  </a:cubicBezTo>
                  <a:cubicBezTo>
                    <a:pt x="206" y="480"/>
                    <a:pt x="206" y="480"/>
                    <a:pt x="205" y="480"/>
                  </a:cubicBezTo>
                  <a:cubicBezTo>
                    <a:pt x="204" y="482"/>
                    <a:pt x="203" y="482"/>
                    <a:pt x="203" y="483"/>
                  </a:cubicBezTo>
                  <a:cubicBezTo>
                    <a:pt x="204" y="481"/>
                    <a:pt x="205" y="480"/>
                    <a:pt x="204" y="479"/>
                  </a:cubicBezTo>
                  <a:cubicBezTo>
                    <a:pt x="203" y="479"/>
                    <a:pt x="202" y="478"/>
                    <a:pt x="200" y="478"/>
                  </a:cubicBezTo>
                  <a:cubicBezTo>
                    <a:pt x="200" y="478"/>
                    <a:pt x="200" y="478"/>
                    <a:pt x="200" y="477"/>
                  </a:cubicBezTo>
                  <a:cubicBezTo>
                    <a:pt x="204" y="477"/>
                    <a:pt x="204" y="477"/>
                    <a:pt x="204" y="477"/>
                  </a:cubicBezTo>
                  <a:cubicBezTo>
                    <a:pt x="205" y="477"/>
                    <a:pt x="205" y="477"/>
                    <a:pt x="205" y="477"/>
                  </a:cubicBezTo>
                  <a:cubicBezTo>
                    <a:pt x="204" y="475"/>
                    <a:pt x="204" y="475"/>
                    <a:pt x="204" y="475"/>
                  </a:cubicBezTo>
                  <a:cubicBezTo>
                    <a:pt x="206" y="478"/>
                    <a:pt x="206" y="478"/>
                    <a:pt x="206" y="478"/>
                  </a:cubicBezTo>
                  <a:cubicBezTo>
                    <a:pt x="206" y="478"/>
                    <a:pt x="207" y="478"/>
                    <a:pt x="207" y="478"/>
                  </a:cubicBezTo>
                  <a:cubicBezTo>
                    <a:pt x="207" y="477"/>
                    <a:pt x="207" y="476"/>
                    <a:pt x="207" y="475"/>
                  </a:cubicBezTo>
                  <a:cubicBezTo>
                    <a:pt x="207" y="473"/>
                    <a:pt x="207" y="474"/>
                    <a:pt x="208" y="474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1"/>
                    <a:pt x="208" y="470"/>
                    <a:pt x="208" y="469"/>
                  </a:cubicBezTo>
                  <a:cubicBezTo>
                    <a:pt x="207" y="469"/>
                    <a:pt x="206" y="468"/>
                    <a:pt x="205" y="468"/>
                  </a:cubicBezTo>
                  <a:cubicBezTo>
                    <a:pt x="204" y="466"/>
                    <a:pt x="204" y="464"/>
                    <a:pt x="203" y="463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5" y="465"/>
                    <a:pt x="205" y="466"/>
                  </a:cubicBezTo>
                  <a:cubicBezTo>
                    <a:pt x="205" y="464"/>
                    <a:pt x="205" y="463"/>
                    <a:pt x="205" y="462"/>
                  </a:cubicBezTo>
                  <a:cubicBezTo>
                    <a:pt x="206" y="464"/>
                    <a:pt x="207" y="464"/>
                    <a:pt x="207" y="464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8" y="463"/>
                    <a:pt x="208" y="463"/>
                    <a:pt x="208" y="463"/>
                  </a:cubicBezTo>
                  <a:cubicBezTo>
                    <a:pt x="208" y="463"/>
                    <a:pt x="208" y="463"/>
                    <a:pt x="209" y="463"/>
                  </a:cubicBezTo>
                  <a:cubicBezTo>
                    <a:pt x="209" y="461"/>
                    <a:pt x="209" y="461"/>
                    <a:pt x="209" y="461"/>
                  </a:cubicBezTo>
                  <a:cubicBezTo>
                    <a:pt x="208" y="460"/>
                    <a:pt x="208" y="459"/>
                    <a:pt x="207" y="458"/>
                  </a:cubicBezTo>
                  <a:cubicBezTo>
                    <a:pt x="207" y="458"/>
                    <a:pt x="208" y="459"/>
                    <a:pt x="208" y="460"/>
                  </a:cubicBezTo>
                  <a:cubicBezTo>
                    <a:pt x="209" y="459"/>
                    <a:pt x="210" y="458"/>
                    <a:pt x="211" y="458"/>
                  </a:cubicBezTo>
                  <a:cubicBezTo>
                    <a:pt x="210" y="455"/>
                    <a:pt x="207" y="452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cubicBezTo>
                    <a:pt x="206" y="450"/>
                    <a:pt x="207" y="451"/>
                    <a:pt x="208" y="452"/>
                  </a:cubicBezTo>
                  <a:cubicBezTo>
                    <a:pt x="208" y="451"/>
                    <a:pt x="208" y="451"/>
                    <a:pt x="208" y="450"/>
                  </a:cubicBezTo>
                  <a:cubicBezTo>
                    <a:pt x="209" y="451"/>
                    <a:pt x="209" y="453"/>
                    <a:pt x="210" y="453"/>
                  </a:cubicBezTo>
                  <a:cubicBezTo>
                    <a:pt x="210" y="452"/>
                    <a:pt x="210" y="451"/>
                    <a:pt x="210" y="450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48"/>
                    <a:pt x="214" y="445"/>
                    <a:pt x="214" y="442"/>
                  </a:cubicBezTo>
                  <a:cubicBezTo>
                    <a:pt x="215" y="442"/>
                    <a:pt x="215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18" y="441"/>
                    <a:pt x="218" y="441"/>
                    <a:pt x="218" y="441"/>
                  </a:cubicBezTo>
                  <a:cubicBezTo>
                    <a:pt x="221" y="440"/>
                    <a:pt x="221" y="440"/>
                    <a:pt x="221" y="440"/>
                  </a:cubicBezTo>
                  <a:cubicBezTo>
                    <a:pt x="220" y="442"/>
                    <a:pt x="220" y="442"/>
                    <a:pt x="220" y="442"/>
                  </a:cubicBezTo>
                  <a:cubicBezTo>
                    <a:pt x="219" y="442"/>
                    <a:pt x="218" y="443"/>
                    <a:pt x="217" y="443"/>
                  </a:cubicBezTo>
                  <a:cubicBezTo>
                    <a:pt x="216" y="443"/>
                    <a:pt x="216" y="443"/>
                    <a:pt x="216" y="443"/>
                  </a:cubicBezTo>
                  <a:cubicBezTo>
                    <a:pt x="217" y="444"/>
                    <a:pt x="217" y="444"/>
                    <a:pt x="218" y="444"/>
                  </a:cubicBezTo>
                  <a:cubicBezTo>
                    <a:pt x="215" y="445"/>
                    <a:pt x="215" y="445"/>
                    <a:pt x="215" y="445"/>
                  </a:cubicBezTo>
                  <a:cubicBezTo>
                    <a:pt x="216" y="447"/>
                    <a:pt x="216" y="447"/>
                    <a:pt x="216" y="447"/>
                  </a:cubicBezTo>
                  <a:cubicBezTo>
                    <a:pt x="216" y="447"/>
                    <a:pt x="216" y="448"/>
                    <a:pt x="215" y="448"/>
                  </a:cubicBezTo>
                  <a:cubicBezTo>
                    <a:pt x="215" y="447"/>
                    <a:pt x="215" y="447"/>
                    <a:pt x="215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4" y="454"/>
                    <a:pt x="214" y="454"/>
                    <a:pt x="214" y="454"/>
                  </a:cubicBezTo>
                  <a:cubicBezTo>
                    <a:pt x="215" y="457"/>
                    <a:pt x="215" y="457"/>
                    <a:pt x="215" y="457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3" y="461"/>
                    <a:pt x="211" y="463"/>
                    <a:pt x="210" y="466"/>
                  </a:cubicBezTo>
                  <a:cubicBezTo>
                    <a:pt x="210" y="466"/>
                    <a:pt x="210" y="466"/>
                    <a:pt x="210" y="466"/>
                  </a:cubicBezTo>
                  <a:cubicBezTo>
                    <a:pt x="211" y="465"/>
                    <a:pt x="212" y="464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21" y="456"/>
                    <a:pt x="221" y="456"/>
                    <a:pt x="224" y="440"/>
                  </a:cubicBezTo>
                  <a:cubicBezTo>
                    <a:pt x="224" y="439"/>
                    <a:pt x="225" y="439"/>
                    <a:pt x="226" y="439"/>
                  </a:cubicBezTo>
                  <a:cubicBezTo>
                    <a:pt x="226" y="439"/>
                    <a:pt x="225" y="440"/>
                    <a:pt x="224" y="441"/>
                  </a:cubicBezTo>
                  <a:cubicBezTo>
                    <a:pt x="224" y="442"/>
                    <a:pt x="224" y="444"/>
                    <a:pt x="225" y="445"/>
                  </a:cubicBezTo>
                  <a:cubicBezTo>
                    <a:pt x="227" y="446"/>
                    <a:pt x="227" y="446"/>
                    <a:pt x="227" y="446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228" y="448"/>
                    <a:pt x="230" y="445"/>
                    <a:pt x="233" y="445"/>
                  </a:cubicBezTo>
                  <a:cubicBezTo>
                    <a:pt x="239" y="437"/>
                    <a:pt x="239" y="437"/>
                    <a:pt x="238" y="433"/>
                  </a:cubicBezTo>
                  <a:cubicBezTo>
                    <a:pt x="240" y="431"/>
                    <a:pt x="243" y="429"/>
                    <a:pt x="244" y="428"/>
                  </a:cubicBezTo>
                  <a:cubicBezTo>
                    <a:pt x="243" y="429"/>
                    <a:pt x="243" y="430"/>
                    <a:pt x="242" y="431"/>
                  </a:cubicBezTo>
                  <a:cubicBezTo>
                    <a:pt x="255" y="429"/>
                    <a:pt x="255" y="429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0"/>
                    <a:pt x="266" y="429"/>
                    <a:pt x="266" y="428"/>
                  </a:cubicBezTo>
                  <a:cubicBezTo>
                    <a:pt x="267" y="429"/>
                    <a:pt x="267" y="430"/>
                    <a:pt x="268" y="431"/>
                  </a:cubicBezTo>
                  <a:cubicBezTo>
                    <a:pt x="269" y="430"/>
                    <a:pt x="270" y="430"/>
                    <a:pt x="272" y="430"/>
                  </a:cubicBezTo>
                  <a:cubicBezTo>
                    <a:pt x="273" y="429"/>
                    <a:pt x="273" y="429"/>
                    <a:pt x="273" y="429"/>
                  </a:cubicBezTo>
                  <a:cubicBezTo>
                    <a:pt x="274" y="430"/>
                    <a:pt x="277" y="431"/>
                    <a:pt x="279" y="432"/>
                  </a:cubicBezTo>
                  <a:cubicBezTo>
                    <a:pt x="279" y="430"/>
                    <a:pt x="279" y="429"/>
                    <a:pt x="280" y="428"/>
                  </a:cubicBezTo>
                  <a:cubicBezTo>
                    <a:pt x="279" y="427"/>
                    <a:pt x="279" y="427"/>
                    <a:pt x="278" y="426"/>
                  </a:cubicBezTo>
                  <a:cubicBezTo>
                    <a:pt x="278" y="426"/>
                    <a:pt x="278" y="426"/>
                    <a:pt x="278" y="426"/>
                  </a:cubicBezTo>
                  <a:cubicBezTo>
                    <a:pt x="279" y="429"/>
                    <a:pt x="279" y="429"/>
                    <a:pt x="279" y="429"/>
                  </a:cubicBezTo>
                  <a:cubicBezTo>
                    <a:pt x="279" y="429"/>
                    <a:pt x="279" y="429"/>
                    <a:pt x="279" y="430"/>
                  </a:cubicBezTo>
                  <a:cubicBezTo>
                    <a:pt x="275" y="429"/>
                    <a:pt x="275" y="429"/>
                    <a:pt x="275" y="429"/>
                  </a:cubicBezTo>
                  <a:cubicBezTo>
                    <a:pt x="275" y="427"/>
                    <a:pt x="275" y="424"/>
                    <a:pt x="274" y="422"/>
                  </a:cubicBezTo>
                  <a:cubicBezTo>
                    <a:pt x="275" y="421"/>
                    <a:pt x="277" y="420"/>
                    <a:pt x="278" y="419"/>
                  </a:cubicBezTo>
                  <a:cubicBezTo>
                    <a:pt x="278" y="418"/>
                    <a:pt x="278" y="417"/>
                    <a:pt x="278" y="416"/>
                  </a:cubicBezTo>
                  <a:cubicBezTo>
                    <a:pt x="279" y="414"/>
                    <a:pt x="282" y="412"/>
                    <a:pt x="284" y="410"/>
                  </a:cubicBezTo>
                  <a:cubicBezTo>
                    <a:pt x="286" y="410"/>
                    <a:pt x="286" y="410"/>
                    <a:pt x="286" y="410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7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89" y="409"/>
                    <a:pt x="289" y="409"/>
                    <a:pt x="289" y="409"/>
                  </a:cubicBezTo>
                  <a:cubicBezTo>
                    <a:pt x="290" y="409"/>
                    <a:pt x="290" y="409"/>
                    <a:pt x="290" y="409"/>
                  </a:cubicBezTo>
                  <a:cubicBezTo>
                    <a:pt x="293" y="406"/>
                    <a:pt x="293" y="406"/>
                    <a:pt x="293" y="406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293" y="409"/>
                    <a:pt x="293" y="409"/>
                    <a:pt x="293" y="409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7" y="407"/>
                    <a:pt x="300" y="405"/>
                    <a:pt x="302" y="403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303" y="403"/>
                    <a:pt x="303" y="403"/>
                    <a:pt x="303" y="403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303" y="405"/>
                    <a:pt x="306" y="405"/>
                    <a:pt x="308" y="406"/>
                  </a:cubicBezTo>
                  <a:cubicBezTo>
                    <a:pt x="309" y="405"/>
                    <a:pt x="311" y="405"/>
                    <a:pt x="312" y="404"/>
                  </a:cubicBezTo>
                  <a:cubicBezTo>
                    <a:pt x="312" y="405"/>
                    <a:pt x="312" y="405"/>
                    <a:pt x="312" y="406"/>
                  </a:cubicBezTo>
                  <a:cubicBezTo>
                    <a:pt x="314" y="405"/>
                    <a:pt x="317" y="404"/>
                    <a:pt x="319" y="404"/>
                  </a:cubicBezTo>
                  <a:cubicBezTo>
                    <a:pt x="319" y="403"/>
                    <a:pt x="318" y="403"/>
                    <a:pt x="318" y="403"/>
                  </a:cubicBezTo>
                  <a:cubicBezTo>
                    <a:pt x="319" y="402"/>
                    <a:pt x="319" y="402"/>
                    <a:pt x="319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2" y="401"/>
                    <a:pt x="325" y="402"/>
                    <a:pt x="327" y="402"/>
                  </a:cubicBezTo>
                  <a:cubicBezTo>
                    <a:pt x="328" y="402"/>
                    <a:pt x="328" y="401"/>
                    <a:pt x="329" y="400"/>
                  </a:cubicBezTo>
                  <a:cubicBezTo>
                    <a:pt x="333" y="403"/>
                    <a:pt x="333" y="403"/>
                    <a:pt x="344" y="399"/>
                  </a:cubicBezTo>
                  <a:cubicBezTo>
                    <a:pt x="347" y="399"/>
                    <a:pt x="347" y="399"/>
                    <a:pt x="347" y="399"/>
                  </a:cubicBezTo>
                  <a:cubicBezTo>
                    <a:pt x="346" y="400"/>
                    <a:pt x="343" y="401"/>
                    <a:pt x="340" y="402"/>
                  </a:cubicBezTo>
                  <a:cubicBezTo>
                    <a:pt x="344" y="404"/>
                    <a:pt x="349" y="404"/>
                    <a:pt x="353" y="407"/>
                  </a:cubicBezTo>
                  <a:cubicBezTo>
                    <a:pt x="353" y="407"/>
                    <a:pt x="353" y="407"/>
                    <a:pt x="353" y="407"/>
                  </a:cubicBezTo>
                  <a:cubicBezTo>
                    <a:pt x="350" y="407"/>
                    <a:pt x="347" y="407"/>
                    <a:pt x="345" y="407"/>
                  </a:cubicBezTo>
                  <a:cubicBezTo>
                    <a:pt x="345" y="407"/>
                    <a:pt x="345" y="408"/>
                    <a:pt x="345" y="408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38" y="405"/>
                    <a:pt x="338" y="405"/>
                    <a:pt x="331" y="408"/>
                  </a:cubicBezTo>
                  <a:cubicBezTo>
                    <a:pt x="329" y="408"/>
                    <a:pt x="329" y="408"/>
                    <a:pt x="329" y="408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28" y="409"/>
                    <a:pt x="325" y="409"/>
                    <a:pt x="324" y="410"/>
                  </a:cubicBezTo>
                  <a:cubicBezTo>
                    <a:pt x="324" y="410"/>
                    <a:pt x="324" y="410"/>
                    <a:pt x="324" y="410"/>
                  </a:cubicBezTo>
                  <a:cubicBezTo>
                    <a:pt x="325" y="410"/>
                    <a:pt x="326" y="410"/>
                    <a:pt x="327" y="409"/>
                  </a:cubicBezTo>
                  <a:cubicBezTo>
                    <a:pt x="324" y="412"/>
                    <a:pt x="319" y="415"/>
                    <a:pt x="325" y="422"/>
                  </a:cubicBezTo>
                  <a:cubicBezTo>
                    <a:pt x="326" y="422"/>
                    <a:pt x="327" y="421"/>
                    <a:pt x="328" y="421"/>
                  </a:cubicBezTo>
                  <a:cubicBezTo>
                    <a:pt x="331" y="421"/>
                    <a:pt x="331" y="420"/>
                    <a:pt x="331" y="420"/>
                  </a:cubicBezTo>
                  <a:cubicBezTo>
                    <a:pt x="332" y="420"/>
                    <a:pt x="332" y="420"/>
                    <a:pt x="332" y="420"/>
                  </a:cubicBezTo>
                  <a:cubicBezTo>
                    <a:pt x="340" y="415"/>
                    <a:pt x="340" y="415"/>
                    <a:pt x="341" y="414"/>
                  </a:cubicBezTo>
                  <a:cubicBezTo>
                    <a:pt x="341" y="413"/>
                    <a:pt x="342" y="413"/>
                    <a:pt x="342" y="414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3" y="415"/>
                  </a:cubicBezTo>
                  <a:cubicBezTo>
                    <a:pt x="345" y="413"/>
                    <a:pt x="345" y="413"/>
                    <a:pt x="345" y="41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46" y="415"/>
                    <a:pt x="348" y="416"/>
                    <a:pt x="350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2" y="414"/>
                    <a:pt x="352" y="414"/>
                    <a:pt x="352" y="414"/>
                  </a:cubicBezTo>
                  <a:cubicBezTo>
                    <a:pt x="357" y="415"/>
                    <a:pt x="362" y="413"/>
                    <a:pt x="367" y="414"/>
                  </a:cubicBezTo>
                  <a:cubicBezTo>
                    <a:pt x="367" y="414"/>
                    <a:pt x="367" y="413"/>
                    <a:pt x="367" y="413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3"/>
                    <a:pt x="371" y="413"/>
                    <a:pt x="371" y="413"/>
                  </a:cubicBezTo>
                  <a:cubicBezTo>
                    <a:pt x="372" y="413"/>
                    <a:pt x="373" y="414"/>
                    <a:pt x="374" y="414"/>
                  </a:cubicBezTo>
                  <a:cubicBezTo>
                    <a:pt x="373" y="413"/>
                    <a:pt x="372" y="412"/>
                    <a:pt x="370" y="411"/>
                  </a:cubicBezTo>
                  <a:cubicBezTo>
                    <a:pt x="372" y="411"/>
                    <a:pt x="372" y="411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0" y="405"/>
                    <a:pt x="370" y="405"/>
                    <a:pt x="361" y="405"/>
                  </a:cubicBezTo>
                  <a:cubicBezTo>
                    <a:pt x="361" y="405"/>
                    <a:pt x="361" y="404"/>
                    <a:pt x="361" y="404"/>
                  </a:cubicBezTo>
                  <a:cubicBezTo>
                    <a:pt x="361" y="404"/>
                    <a:pt x="361" y="404"/>
                    <a:pt x="361" y="404"/>
                  </a:cubicBezTo>
                  <a:cubicBezTo>
                    <a:pt x="361" y="403"/>
                    <a:pt x="361" y="403"/>
                    <a:pt x="361" y="403"/>
                  </a:cubicBezTo>
                  <a:cubicBezTo>
                    <a:pt x="360" y="403"/>
                    <a:pt x="360" y="403"/>
                    <a:pt x="352" y="399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7"/>
                    <a:pt x="350" y="397"/>
                    <a:pt x="350" y="397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1" y="396"/>
                    <a:pt x="349" y="394"/>
                    <a:pt x="347" y="392"/>
                  </a:cubicBezTo>
                  <a:cubicBezTo>
                    <a:pt x="347" y="390"/>
                    <a:pt x="348" y="387"/>
                    <a:pt x="348" y="385"/>
                  </a:cubicBezTo>
                  <a:cubicBezTo>
                    <a:pt x="347" y="385"/>
                    <a:pt x="346" y="384"/>
                    <a:pt x="346" y="383"/>
                  </a:cubicBezTo>
                  <a:cubicBezTo>
                    <a:pt x="350" y="380"/>
                    <a:pt x="351" y="379"/>
                    <a:pt x="353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0" y="375"/>
                    <a:pt x="349" y="375"/>
                    <a:pt x="348" y="375"/>
                  </a:cubicBezTo>
                  <a:cubicBezTo>
                    <a:pt x="346" y="374"/>
                    <a:pt x="343" y="371"/>
                    <a:pt x="342" y="370"/>
                  </a:cubicBezTo>
                  <a:cubicBezTo>
                    <a:pt x="340" y="369"/>
                    <a:pt x="340" y="369"/>
                    <a:pt x="340" y="369"/>
                  </a:cubicBezTo>
                  <a:cubicBezTo>
                    <a:pt x="362" y="367"/>
                    <a:pt x="362" y="367"/>
                    <a:pt x="363" y="366"/>
                  </a:cubicBezTo>
                  <a:cubicBezTo>
                    <a:pt x="361" y="363"/>
                    <a:pt x="351" y="347"/>
                    <a:pt x="296" y="372"/>
                  </a:cubicBezTo>
                  <a:cubicBezTo>
                    <a:pt x="337" y="337"/>
                    <a:pt x="360" y="345"/>
                    <a:pt x="390" y="354"/>
                  </a:cubicBezTo>
                  <a:cubicBezTo>
                    <a:pt x="406" y="360"/>
                    <a:pt x="416" y="356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31" y="348"/>
                    <a:pt x="446" y="358"/>
                    <a:pt x="456" y="348"/>
                  </a:cubicBezTo>
                  <a:cubicBezTo>
                    <a:pt x="456" y="348"/>
                    <a:pt x="456" y="348"/>
                    <a:pt x="456" y="347"/>
                  </a:cubicBezTo>
                  <a:cubicBezTo>
                    <a:pt x="456" y="346"/>
                    <a:pt x="455" y="344"/>
                    <a:pt x="455" y="342"/>
                  </a:cubicBezTo>
                  <a:cubicBezTo>
                    <a:pt x="468" y="330"/>
                    <a:pt x="454" y="328"/>
                    <a:pt x="454" y="329"/>
                  </a:cubicBezTo>
                  <a:cubicBezTo>
                    <a:pt x="454" y="329"/>
                    <a:pt x="454" y="329"/>
                    <a:pt x="450" y="329"/>
                  </a:cubicBezTo>
                  <a:cubicBezTo>
                    <a:pt x="450" y="327"/>
                    <a:pt x="450" y="327"/>
                    <a:pt x="452" y="325"/>
                  </a:cubicBezTo>
                  <a:cubicBezTo>
                    <a:pt x="452" y="323"/>
                    <a:pt x="450" y="321"/>
                    <a:pt x="446" y="320"/>
                  </a:cubicBezTo>
                  <a:cubicBezTo>
                    <a:pt x="438" y="320"/>
                    <a:pt x="431" y="324"/>
                    <a:pt x="423" y="325"/>
                  </a:cubicBezTo>
                  <a:cubicBezTo>
                    <a:pt x="431" y="313"/>
                    <a:pt x="444" y="322"/>
                    <a:pt x="454" y="316"/>
                  </a:cubicBezTo>
                  <a:cubicBezTo>
                    <a:pt x="448" y="313"/>
                    <a:pt x="445" y="308"/>
                    <a:pt x="439" y="305"/>
                  </a:cubicBezTo>
                  <a:cubicBezTo>
                    <a:pt x="437" y="304"/>
                    <a:pt x="434" y="304"/>
                    <a:pt x="431" y="304"/>
                  </a:cubicBezTo>
                  <a:cubicBezTo>
                    <a:pt x="435" y="296"/>
                    <a:pt x="435" y="296"/>
                    <a:pt x="431" y="290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7" y="287"/>
                    <a:pt x="427" y="287"/>
                    <a:pt x="427" y="281"/>
                  </a:cubicBezTo>
                  <a:cubicBezTo>
                    <a:pt x="427" y="281"/>
                    <a:pt x="427" y="281"/>
                    <a:pt x="427" y="281"/>
                  </a:cubicBezTo>
                  <a:cubicBezTo>
                    <a:pt x="436" y="281"/>
                    <a:pt x="436" y="281"/>
                    <a:pt x="436" y="280"/>
                  </a:cubicBezTo>
                  <a:cubicBezTo>
                    <a:pt x="433" y="275"/>
                    <a:pt x="433" y="275"/>
                    <a:pt x="433" y="273"/>
                  </a:cubicBezTo>
                  <a:cubicBezTo>
                    <a:pt x="436" y="272"/>
                    <a:pt x="436" y="272"/>
                    <a:pt x="437" y="271"/>
                  </a:cubicBezTo>
                  <a:cubicBezTo>
                    <a:pt x="436" y="268"/>
                    <a:pt x="434" y="265"/>
                    <a:pt x="435" y="261"/>
                  </a:cubicBezTo>
                  <a:cubicBezTo>
                    <a:pt x="434" y="261"/>
                    <a:pt x="433" y="261"/>
                    <a:pt x="433" y="261"/>
                  </a:cubicBezTo>
                  <a:cubicBezTo>
                    <a:pt x="434" y="259"/>
                    <a:pt x="434" y="259"/>
                    <a:pt x="435" y="258"/>
                  </a:cubicBezTo>
                  <a:cubicBezTo>
                    <a:pt x="436" y="253"/>
                    <a:pt x="436" y="245"/>
                    <a:pt x="433" y="237"/>
                  </a:cubicBezTo>
                  <a:cubicBezTo>
                    <a:pt x="432" y="239"/>
                    <a:pt x="432" y="239"/>
                    <a:pt x="423" y="241"/>
                  </a:cubicBezTo>
                  <a:cubicBezTo>
                    <a:pt x="423" y="242"/>
                    <a:pt x="422" y="244"/>
                    <a:pt x="422" y="245"/>
                  </a:cubicBezTo>
                  <a:cubicBezTo>
                    <a:pt x="414" y="250"/>
                    <a:pt x="414" y="250"/>
                    <a:pt x="411" y="254"/>
                  </a:cubicBezTo>
                  <a:cubicBezTo>
                    <a:pt x="411" y="254"/>
                    <a:pt x="411" y="254"/>
                    <a:pt x="411" y="254"/>
                  </a:cubicBezTo>
                  <a:cubicBezTo>
                    <a:pt x="411" y="250"/>
                    <a:pt x="411" y="250"/>
                    <a:pt x="410" y="249"/>
                  </a:cubicBezTo>
                  <a:cubicBezTo>
                    <a:pt x="405" y="252"/>
                    <a:pt x="405" y="252"/>
                    <a:pt x="394" y="253"/>
                  </a:cubicBezTo>
                  <a:cubicBezTo>
                    <a:pt x="394" y="244"/>
                    <a:pt x="39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4" y="243"/>
                    <a:pt x="384" y="243"/>
                    <a:pt x="387" y="240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90" y="240"/>
                    <a:pt x="391" y="240"/>
                    <a:pt x="391" y="239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403" y="218"/>
                    <a:pt x="403" y="218"/>
                    <a:pt x="393" y="211"/>
                  </a:cubicBezTo>
                  <a:cubicBezTo>
                    <a:pt x="394" y="198"/>
                    <a:pt x="394" y="198"/>
                    <a:pt x="393" y="196"/>
                  </a:cubicBezTo>
                  <a:cubicBezTo>
                    <a:pt x="389" y="192"/>
                    <a:pt x="384" y="196"/>
                    <a:pt x="380" y="194"/>
                  </a:cubicBezTo>
                  <a:cubicBezTo>
                    <a:pt x="376" y="193"/>
                    <a:pt x="375" y="188"/>
                    <a:pt x="371" y="187"/>
                  </a:cubicBezTo>
                  <a:cubicBezTo>
                    <a:pt x="370" y="186"/>
                    <a:pt x="370" y="186"/>
                    <a:pt x="369" y="186"/>
                  </a:cubicBezTo>
                  <a:cubicBezTo>
                    <a:pt x="364" y="187"/>
                    <a:pt x="359" y="191"/>
                    <a:pt x="359" y="195"/>
                  </a:cubicBezTo>
                  <a:cubicBezTo>
                    <a:pt x="360" y="197"/>
                    <a:pt x="360" y="197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9" y="204"/>
                    <a:pt x="351" y="205"/>
                    <a:pt x="352" y="206"/>
                  </a:cubicBezTo>
                  <a:cubicBezTo>
                    <a:pt x="349" y="209"/>
                    <a:pt x="348" y="214"/>
                    <a:pt x="344" y="217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7" y="227"/>
                    <a:pt x="327" y="228"/>
                    <a:pt x="329" y="234"/>
                  </a:cubicBezTo>
                  <a:cubicBezTo>
                    <a:pt x="331" y="243"/>
                    <a:pt x="324" y="250"/>
                    <a:pt x="323" y="251"/>
                  </a:cubicBezTo>
                  <a:cubicBezTo>
                    <a:pt x="321" y="253"/>
                    <a:pt x="308" y="266"/>
                    <a:pt x="287" y="266"/>
                  </a:cubicBezTo>
                  <a:cubicBezTo>
                    <a:pt x="285" y="269"/>
                    <a:pt x="287" y="274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4" y="278"/>
                    <a:pt x="284" y="278"/>
                    <a:pt x="284" y="27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3" y="277"/>
                  </a:cubicBezTo>
                  <a:cubicBezTo>
                    <a:pt x="283" y="279"/>
                    <a:pt x="282" y="281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5"/>
                    <a:pt x="280" y="285"/>
                  </a:cubicBezTo>
                  <a:cubicBezTo>
                    <a:pt x="280" y="285"/>
                    <a:pt x="279" y="285"/>
                    <a:pt x="279" y="285"/>
                  </a:cubicBezTo>
                  <a:cubicBezTo>
                    <a:pt x="279" y="285"/>
                    <a:pt x="279" y="285"/>
                    <a:pt x="279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6" y="293"/>
                    <a:pt x="276" y="293"/>
                    <a:pt x="266" y="306"/>
                  </a:cubicBezTo>
                  <a:cubicBezTo>
                    <a:pt x="266" y="301"/>
                    <a:pt x="266" y="301"/>
                    <a:pt x="266" y="300"/>
                  </a:cubicBezTo>
                  <a:cubicBezTo>
                    <a:pt x="262" y="302"/>
                    <a:pt x="262" y="302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7"/>
                    <a:pt x="260" y="307"/>
                    <a:pt x="260" y="306"/>
                  </a:cubicBezTo>
                  <a:cubicBezTo>
                    <a:pt x="259" y="302"/>
                    <a:pt x="259" y="302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9" y="295"/>
                    <a:pt x="258" y="291"/>
                    <a:pt x="254" y="288"/>
                  </a:cubicBezTo>
                  <a:cubicBezTo>
                    <a:pt x="273" y="255"/>
                    <a:pt x="273" y="255"/>
                    <a:pt x="273" y="255"/>
                  </a:cubicBezTo>
                  <a:cubicBezTo>
                    <a:pt x="271" y="253"/>
                    <a:pt x="271" y="253"/>
                    <a:pt x="264" y="250"/>
                  </a:cubicBezTo>
                  <a:cubicBezTo>
                    <a:pt x="249" y="244"/>
                    <a:pt x="260" y="216"/>
                    <a:pt x="240" y="215"/>
                  </a:cubicBezTo>
                  <a:cubicBezTo>
                    <a:pt x="241" y="207"/>
                    <a:pt x="251" y="204"/>
                    <a:pt x="252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56" y="179"/>
                    <a:pt x="270" y="172"/>
                    <a:pt x="300" y="158"/>
                  </a:cubicBezTo>
                  <a:cubicBezTo>
                    <a:pt x="300" y="158"/>
                    <a:pt x="300" y="156"/>
                    <a:pt x="300" y="156"/>
                  </a:cubicBezTo>
                  <a:cubicBezTo>
                    <a:pt x="300" y="155"/>
                    <a:pt x="300" y="155"/>
                    <a:pt x="300" y="155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308" y="156"/>
                    <a:pt x="308" y="156"/>
                    <a:pt x="309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4"/>
                    <a:pt x="311" y="154"/>
                  </a:cubicBezTo>
                  <a:cubicBezTo>
                    <a:pt x="312" y="151"/>
                    <a:pt x="309" y="148"/>
                    <a:pt x="310" y="144"/>
                  </a:cubicBezTo>
                  <a:cubicBezTo>
                    <a:pt x="310" y="143"/>
                    <a:pt x="310" y="143"/>
                    <a:pt x="310" y="143"/>
                  </a:cubicBezTo>
                  <a:cubicBezTo>
                    <a:pt x="310" y="143"/>
                    <a:pt x="310" y="143"/>
                    <a:pt x="310" y="142"/>
                  </a:cubicBezTo>
                  <a:cubicBezTo>
                    <a:pt x="313" y="145"/>
                    <a:pt x="314" y="149"/>
                    <a:pt x="318" y="152"/>
                  </a:cubicBezTo>
                  <a:cubicBezTo>
                    <a:pt x="319" y="151"/>
                    <a:pt x="319" y="151"/>
                    <a:pt x="324" y="147"/>
                  </a:cubicBezTo>
                  <a:cubicBezTo>
                    <a:pt x="325" y="147"/>
                    <a:pt x="326" y="148"/>
                    <a:pt x="326" y="149"/>
                  </a:cubicBezTo>
                  <a:cubicBezTo>
                    <a:pt x="332" y="152"/>
                    <a:pt x="343" y="145"/>
                    <a:pt x="347" y="142"/>
                  </a:cubicBezTo>
                  <a:cubicBezTo>
                    <a:pt x="347" y="142"/>
                    <a:pt x="347" y="142"/>
                    <a:pt x="347" y="142"/>
                  </a:cubicBezTo>
                  <a:cubicBezTo>
                    <a:pt x="346" y="141"/>
                    <a:pt x="346" y="141"/>
                    <a:pt x="343" y="128"/>
                  </a:cubicBezTo>
                  <a:cubicBezTo>
                    <a:pt x="347" y="128"/>
                    <a:pt x="347" y="128"/>
                    <a:pt x="348" y="128"/>
                  </a:cubicBezTo>
                  <a:cubicBezTo>
                    <a:pt x="349" y="132"/>
                    <a:pt x="349" y="132"/>
                    <a:pt x="348" y="137"/>
                  </a:cubicBezTo>
                  <a:cubicBezTo>
                    <a:pt x="352" y="139"/>
                    <a:pt x="363" y="135"/>
                    <a:pt x="366" y="133"/>
                  </a:cubicBezTo>
                  <a:cubicBezTo>
                    <a:pt x="366" y="132"/>
                    <a:pt x="366" y="131"/>
                    <a:pt x="365" y="130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9" y="128"/>
                    <a:pt x="370" y="128"/>
                    <a:pt x="374" y="130"/>
                  </a:cubicBezTo>
                  <a:cubicBezTo>
                    <a:pt x="373" y="130"/>
                    <a:pt x="372" y="132"/>
                    <a:pt x="372" y="132"/>
                  </a:cubicBezTo>
                  <a:cubicBezTo>
                    <a:pt x="372" y="133"/>
                    <a:pt x="372" y="133"/>
                    <a:pt x="373" y="134"/>
                  </a:cubicBezTo>
                  <a:cubicBezTo>
                    <a:pt x="375" y="134"/>
                    <a:pt x="375" y="134"/>
                    <a:pt x="377" y="135"/>
                  </a:cubicBezTo>
                  <a:cubicBezTo>
                    <a:pt x="378" y="135"/>
                    <a:pt x="379" y="134"/>
                    <a:pt x="380" y="127"/>
                  </a:cubicBezTo>
                  <a:cubicBezTo>
                    <a:pt x="381" y="127"/>
                    <a:pt x="382" y="127"/>
                    <a:pt x="383" y="127"/>
                  </a:cubicBezTo>
                  <a:cubicBezTo>
                    <a:pt x="383" y="130"/>
                    <a:pt x="381" y="133"/>
                    <a:pt x="381" y="136"/>
                  </a:cubicBezTo>
                  <a:cubicBezTo>
                    <a:pt x="402" y="130"/>
                    <a:pt x="402" y="130"/>
                    <a:pt x="403" y="128"/>
                  </a:cubicBezTo>
                  <a:cubicBezTo>
                    <a:pt x="407" y="123"/>
                    <a:pt x="406" y="114"/>
                    <a:pt x="415" y="113"/>
                  </a:cubicBezTo>
                  <a:cubicBezTo>
                    <a:pt x="415" y="114"/>
                    <a:pt x="415" y="116"/>
                    <a:pt x="414" y="116"/>
                  </a:cubicBezTo>
                  <a:cubicBezTo>
                    <a:pt x="416" y="116"/>
                    <a:pt x="419" y="117"/>
                    <a:pt x="424" y="111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3" y="106"/>
                    <a:pt x="424" y="103"/>
                    <a:pt x="417" y="99"/>
                  </a:cubicBezTo>
                  <a:cubicBezTo>
                    <a:pt x="417" y="99"/>
                    <a:pt x="417" y="99"/>
                    <a:pt x="417" y="99"/>
                  </a:cubicBezTo>
                  <a:cubicBezTo>
                    <a:pt x="408" y="101"/>
                    <a:pt x="408" y="105"/>
                    <a:pt x="408" y="108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21"/>
                    <a:pt x="373" y="114"/>
                    <a:pt x="383" y="108"/>
                  </a:cubicBezTo>
                  <a:cubicBezTo>
                    <a:pt x="384" y="109"/>
                    <a:pt x="384" y="109"/>
                    <a:pt x="384" y="109"/>
                  </a:cubicBezTo>
                  <a:cubicBezTo>
                    <a:pt x="388" y="108"/>
                    <a:pt x="394" y="103"/>
                    <a:pt x="393" y="98"/>
                  </a:cubicBezTo>
                  <a:cubicBezTo>
                    <a:pt x="388" y="100"/>
                    <a:pt x="383" y="105"/>
                    <a:pt x="376" y="105"/>
                  </a:cubicBezTo>
                  <a:cubicBezTo>
                    <a:pt x="381" y="102"/>
                    <a:pt x="386" y="97"/>
                    <a:pt x="392" y="94"/>
                  </a:cubicBezTo>
                  <a:cubicBezTo>
                    <a:pt x="392" y="93"/>
                    <a:pt x="392" y="92"/>
                    <a:pt x="392" y="91"/>
                  </a:cubicBezTo>
                  <a:cubicBezTo>
                    <a:pt x="391" y="91"/>
                    <a:pt x="390" y="91"/>
                    <a:pt x="389" y="91"/>
                  </a:cubicBezTo>
                  <a:cubicBezTo>
                    <a:pt x="389" y="86"/>
                    <a:pt x="395" y="86"/>
                    <a:pt x="396" y="86"/>
                  </a:cubicBezTo>
                  <a:cubicBezTo>
                    <a:pt x="397" y="86"/>
                    <a:pt x="416" y="73"/>
                    <a:pt x="416" y="67"/>
                  </a:cubicBezTo>
                  <a:cubicBezTo>
                    <a:pt x="416" y="67"/>
                    <a:pt x="415" y="67"/>
                    <a:pt x="415" y="66"/>
                  </a:cubicBezTo>
                  <a:cubicBezTo>
                    <a:pt x="414" y="66"/>
                    <a:pt x="414" y="66"/>
                    <a:pt x="404" y="71"/>
                  </a:cubicBezTo>
                  <a:cubicBezTo>
                    <a:pt x="404" y="71"/>
                    <a:pt x="404" y="70"/>
                    <a:pt x="404" y="70"/>
                  </a:cubicBezTo>
                  <a:cubicBezTo>
                    <a:pt x="403" y="70"/>
                    <a:pt x="381" y="79"/>
                    <a:pt x="381" y="86"/>
                  </a:cubicBezTo>
                  <a:cubicBezTo>
                    <a:pt x="381" y="86"/>
                    <a:pt x="382" y="86"/>
                    <a:pt x="382" y="87"/>
                  </a:cubicBezTo>
                  <a:cubicBezTo>
                    <a:pt x="382" y="87"/>
                    <a:pt x="382" y="89"/>
                    <a:pt x="382" y="89"/>
                  </a:cubicBezTo>
                  <a:cubicBezTo>
                    <a:pt x="382" y="90"/>
                    <a:pt x="383" y="90"/>
                    <a:pt x="383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4" y="90"/>
                    <a:pt x="384" y="91"/>
                    <a:pt x="383" y="91"/>
                  </a:cubicBezTo>
                  <a:cubicBezTo>
                    <a:pt x="383" y="91"/>
                    <a:pt x="383" y="91"/>
                    <a:pt x="382" y="91"/>
                  </a:cubicBezTo>
                  <a:cubicBezTo>
                    <a:pt x="382" y="92"/>
                    <a:pt x="382" y="92"/>
                    <a:pt x="381" y="92"/>
                  </a:cubicBezTo>
                  <a:cubicBezTo>
                    <a:pt x="381" y="92"/>
                    <a:pt x="381" y="92"/>
                    <a:pt x="380" y="93"/>
                  </a:cubicBezTo>
                  <a:cubicBezTo>
                    <a:pt x="380" y="93"/>
                    <a:pt x="380" y="93"/>
                    <a:pt x="379" y="93"/>
                  </a:cubicBezTo>
                  <a:cubicBezTo>
                    <a:pt x="379" y="94"/>
                    <a:pt x="379" y="94"/>
                    <a:pt x="378" y="94"/>
                  </a:cubicBezTo>
                  <a:cubicBezTo>
                    <a:pt x="378" y="94"/>
                    <a:pt x="378" y="94"/>
                    <a:pt x="378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4"/>
                    <a:pt x="378" y="93"/>
                    <a:pt x="378" y="92"/>
                  </a:cubicBezTo>
                  <a:cubicBezTo>
                    <a:pt x="375" y="92"/>
                    <a:pt x="374" y="92"/>
                    <a:pt x="371" y="94"/>
                  </a:cubicBezTo>
                  <a:cubicBezTo>
                    <a:pt x="371" y="94"/>
                    <a:pt x="371" y="94"/>
                    <a:pt x="370" y="94"/>
                  </a:cubicBezTo>
                  <a:cubicBezTo>
                    <a:pt x="371" y="94"/>
                    <a:pt x="373" y="94"/>
                    <a:pt x="374" y="94"/>
                  </a:cubicBezTo>
                  <a:cubicBezTo>
                    <a:pt x="370" y="101"/>
                    <a:pt x="359" y="101"/>
                    <a:pt x="359" y="101"/>
                  </a:cubicBezTo>
                  <a:cubicBezTo>
                    <a:pt x="355" y="101"/>
                    <a:pt x="355" y="101"/>
                    <a:pt x="343" y="110"/>
                  </a:cubicBezTo>
                  <a:cubicBezTo>
                    <a:pt x="343" y="106"/>
                    <a:pt x="343" y="106"/>
                    <a:pt x="355" y="99"/>
                  </a:cubicBezTo>
                  <a:cubicBezTo>
                    <a:pt x="355" y="98"/>
                    <a:pt x="355" y="98"/>
                    <a:pt x="355" y="94"/>
                  </a:cubicBezTo>
                  <a:cubicBezTo>
                    <a:pt x="354" y="94"/>
                    <a:pt x="354" y="94"/>
                    <a:pt x="354" y="93"/>
                  </a:cubicBezTo>
                  <a:cubicBezTo>
                    <a:pt x="353" y="94"/>
                    <a:pt x="351" y="94"/>
                    <a:pt x="351" y="95"/>
                  </a:cubicBezTo>
                  <a:cubicBezTo>
                    <a:pt x="352" y="98"/>
                    <a:pt x="351" y="98"/>
                    <a:pt x="345" y="102"/>
                  </a:cubicBezTo>
                  <a:cubicBezTo>
                    <a:pt x="345" y="101"/>
                    <a:pt x="345" y="101"/>
                    <a:pt x="345" y="100"/>
                  </a:cubicBezTo>
                  <a:cubicBezTo>
                    <a:pt x="345" y="100"/>
                    <a:pt x="346" y="99"/>
                    <a:pt x="347" y="98"/>
                  </a:cubicBezTo>
                  <a:cubicBezTo>
                    <a:pt x="344" y="97"/>
                    <a:pt x="337" y="95"/>
                    <a:pt x="337" y="95"/>
                  </a:cubicBezTo>
                  <a:cubicBezTo>
                    <a:pt x="336" y="95"/>
                    <a:pt x="336" y="94"/>
                    <a:pt x="336" y="94"/>
                  </a:cubicBezTo>
                  <a:cubicBezTo>
                    <a:pt x="336" y="92"/>
                    <a:pt x="336" y="91"/>
                    <a:pt x="339" y="89"/>
                  </a:cubicBezTo>
                  <a:cubicBezTo>
                    <a:pt x="339" y="88"/>
                    <a:pt x="338" y="88"/>
                    <a:pt x="338" y="88"/>
                  </a:cubicBezTo>
                  <a:cubicBezTo>
                    <a:pt x="338" y="87"/>
                    <a:pt x="338" y="86"/>
                    <a:pt x="339" y="85"/>
                  </a:cubicBezTo>
                  <a:cubicBezTo>
                    <a:pt x="338" y="85"/>
                    <a:pt x="338" y="84"/>
                    <a:pt x="338" y="84"/>
                  </a:cubicBezTo>
                  <a:cubicBezTo>
                    <a:pt x="320" y="91"/>
                    <a:pt x="320" y="91"/>
                    <a:pt x="312" y="97"/>
                  </a:cubicBezTo>
                  <a:cubicBezTo>
                    <a:pt x="317" y="91"/>
                    <a:pt x="323" y="88"/>
                    <a:pt x="328" y="82"/>
                  </a:cubicBezTo>
                  <a:cubicBezTo>
                    <a:pt x="327" y="82"/>
                    <a:pt x="327" y="82"/>
                    <a:pt x="323" y="82"/>
                  </a:cubicBezTo>
                  <a:cubicBezTo>
                    <a:pt x="323" y="82"/>
                    <a:pt x="322" y="81"/>
                    <a:pt x="322" y="81"/>
                  </a:cubicBezTo>
                  <a:cubicBezTo>
                    <a:pt x="326" y="74"/>
                    <a:pt x="335" y="73"/>
                    <a:pt x="340" y="69"/>
                  </a:cubicBezTo>
                  <a:cubicBezTo>
                    <a:pt x="340" y="66"/>
                    <a:pt x="340" y="66"/>
                    <a:pt x="357" y="55"/>
                  </a:cubicBezTo>
                  <a:cubicBezTo>
                    <a:pt x="355" y="55"/>
                    <a:pt x="355" y="56"/>
                    <a:pt x="354" y="56"/>
                  </a:cubicBezTo>
                  <a:cubicBezTo>
                    <a:pt x="332" y="68"/>
                    <a:pt x="307" y="83"/>
                    <a:pt x="287" y="95"/>
                  </a:cubicBezTo>
                  <a:cubicBezTo>
                    <a:pt x="231" y="136"/>
                    <a:pt x="230" y="137"/>
                    <a:pt x="203" y="162"/>
                  </a:cubicBezTo>
                  <a:cubicBezTo>
                    <a:pt x="183" y="182"/>
                    <a:pt x="156" y="210"/>
                    <a:pt x="138" y="232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89" y="298"/>
                    <a:pt x="89" y="299"/>
                    <a:pt x="71" y="331"/>
                  </a:cubicBezTo>
                  <a:cubicBezTo>
                    <a:pt x="59" y="354"/>
                    <a:pt x="43" y="385"/>
                    <a:pt x="33" y="409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30" y="418"/>
                    <a:pt x="30" y="418"/>
                    <a:pt x="26" y="429"/>
                  </a:cubicBezTo>
                  <a:cubicBezTo>
                    <a:pt x="25" y="431"/>
                    <a:pt x="25" y="431"/>
                    <a:pt x="25" y="431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3"/>
                    <a:pt x="25" y="433"/>
                    <a:pt x="25" y="433"/>
                  </a:cubicBezTo>
                  <a:cubicBezTo>
                    <a:pt x="25" y="433"/>
                    <a:pt x="24" y="433"/>
                    <a:pt x="24" y="434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24" y="434"/>
                    <a:pt x="24" y="434"/>
                    <a:pt x="24" y="435"/>
                  </a:cubicBezTo>
                  <a:cubicBezTo>
                    <a:pt x="24" y="435"/>
                    <a:pt x="24" y="435"/>
                    <a:pt x="24" y="435"/>
                  </a:cubicBezTo>
                  <a:cubicBezTo>
                    <a:pt x="8" y="486"/>
                    <a:pt x="3" y="506"/>
                    <a:pt x="0" y="547"/>
                  </a:cubicBezTo>
                  <a:cubicBezTo>
                    <a:pt x="4" y="538"/>
                    <a:pt x="6" y="529"/>
                    <a:pt x="8" y="519"/>
                  </a:cubicBezTo>
                  <a:cubicBezTo>
                    <a:pt x="9" y="549"/>
                    <a:pt x="1" y="578"/>
                    <a:pt x="5" y="608"/>
                  </a:cubicBezTo>
                  <a:cubicBezTo>
                    <a:pt x="5" y="608"/>
                    <a:pt x="26" y="650"/>
                    <a:pt x="26" y="650"/>
                  </a:cubicBezTo>
                  <a:cubicBezTo>
                    <a:pt x="28" y="649"/>
                    <a:pt x="31" y="648"/>
                    <a:pt x="33" y="647"/>
                  </a:cubicBezTo>
                  <a:cubicBezTo>
                    <a:pt x="41" y="657"/>
                    <a:pt x="40" y="671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50" y="680"/>
                  </a:cubicBezTo>
                  <a:cubicBezTo>
                    <a:pt x="55" y="684"/>
                    <a:pt x="59" y="690"/>
                    <a:pt x="64" y="695"/>
                  </a:cubicBezTo>
                  <a:cubicBezTo>
                    <a:pt x="65" y="694"/>
                    <a:pt x="66" y="694"/>
                    <a:pt x="67" y="693"/>
                  </a:cubicBezTo>
                  <a:cubicBezTo>
                    <a:pt x="67" y="694"/>
                    <a:pt x="68" y="695"/>
                    <a:pt x="69" y="696"/>
                  </a:cubicBezTo>
                  <a:cubicBezTo>
                    <a:pt x="69" y="699"/>
                    <a:pt x="69" y="699"/>
                    <a:pt x="69" y="698"/>
                  </a:cubicBezTo>
                  <a:cubicBezTo>
                    <a:pt x="69" y="698"/>
                    <a:pt x="69" y="698"/>
                    <a:pt x="69" y="698"/>
                  </a:cubicBezTo>
                  <a:cubicBezTo>
                    <a:pt x="69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7" y="698"/>
                  </a:cubicBezTo>
                  <a:cubicBezTo>
                    <a:pt x="67" y="698"/>
                    <a:pt x="67" y="699"/>
                    <a:pt x="67" y="699"/>
                  </a:cubicBezTo>
                  <a:cubicBezTo>
                    <a:pt x="71" y="707"/>
                    <a:pt x="78" y="714"/>
                    <a:pt x="79" y="724"/>
                  </a:cubicBezTo>
                  <a:cubicBezTo>
                    <a:pt x="78" y="724"/>
                    <a:pt x="78" y="724"/>
                    <a:pt x="78" y="724"/>
                  </a:cubicBezTo>
                  <a:cubicBezTo>
                    <a:pt x="79" y="727"/>
                    <a:pt x="79" y="727"/>
                    <a:pt x="79" y="727"/>
                  </a:cubicBezTo>
                  <a:cubicBezTo>
                    <a:pt x="78" y="733"/>
                    <a:pt x="78" y="734"/>
                    <a:pt x="82" y="739"/>
                  </a:cubicBezTo>
                  <a:cubicBezTo>
                    <a:pt x="83" y="738"/>
                    <a:pt x="82" y="735"/>
                    <a:pt x="82" y="733"/>
                  </a:cubicBezTo>
                  <a:cubicBezTo>
                    <a:pt x="81" y="732"/>
                    <a:pt x="81" y="732"/>
                    <a:pt x="81" y="732"/>
                  </a:cubicBezTo>
                  <a:cubicBezTo>
                    <a:pt x="87" y="739"/>
                    <a:pt x="92" y="754"/>
                    <a:pt x="92" y="754"/>
                  </a:cubicBezTo>
                  <a:cubicBezTo>
                    <a:pt x="93" y="754"/>
                    <a:pt x="94" y="755"/>
                    <a:pt x="94" y="755"/>
                  </a:cubicBezTo>
                  <a:cubicBezTo>
                    <a:pt x="94" y="752"/>
                    <a:pt x="94" y="752"/>
                    <a:pt x="94" y="752"/>
                  </a:cubicBezTo>
                  <a:cubicBezTo>
                    <a:pt x="95" y="754"/>
                    <a:pt x="96" y="757"/>
                    <a:pt x="96" y="759"/>
                  </a:cubicBezTo>
                  <a:cubicBezTo>
                    <a:pt x="101" y="759"/>
                    <a:pt x="105" y="762"/>
                    <a:pt x="107" y="767"/>
                  </a:cubicBezTo>
                  <a:cubicBezTo>
                    <a:pt x="109" y="766"/>
                    <a:pt x="109" y="766"/>
                    <a:pt x="109" y="766"/>
                  </a:cubicBezTo>
                  <a:cubicBezTo>
                    <a:pt x="110" y="768"/>
                    <a:pt x="111" y="771"/>
                    <a:pt x="111" y="773"/>
                  </a:cubicBezTo>
                  <a:cubicBezTo>
                    <a:pt x="112" y="773"/>
                    <a:pt x="114" y="774"/>
                    <a:pt x="115" y="774"/>
                  </a:cubicBezTo>
                  <a:cubicBezTo>
                    <a:pt x="115" y="773"/>
                    <a:pt x="116" y="772"/>
                    <a:pt x="117" y="771"/>
                  </a:cubicBezTo>
                  <a:cubicBezTo>
                    <a:pt x="116" y="769"/>
                    <a:pt x="115" y="766"/>
                    <a:pt x="115" y="764"/>
                  </a:cubicBezTo>
                  <a:cubicBezTo>
                    <a:pt x="117" y="764"/>
                    <a:pt x="118" y="763"/>
                    <a:pt x="119" y="763"/>
                  </a:cubicBezTo>
                  <a:cubicBezTo>
                    <a:pt x="120" y="762"/>
                    <a:pt x="120" y="761"/>
                    <a:pt x="121" y="760"/>
                  </a:cubicBezTo>
                  <a:cubicBezTo>
                    <a:pt x="123" y="761"/>
                    <a:pt x="127" y="762"/>
                    <a:pt x="133" y="772"/>
                  </a:cubicBezTo>
                  <a:cubicBezTo>
                    <a:pt x="132" y="772"/>
                    <a:pt x="130" y="772"/>
                    <a:pt x="129" y="772"/>
                  </a:cubicBezTo>
                  <a:cubicBezTo>
                    <a:pt x="130" y="775"/>
                    <a:pt x="131" y="778"/>
                    <a:pt x="131" y="780"/>
                  </a:cubicBezTo>
                  <a:cubicBezTo>
                    <a:pt x="130" y="780"/>
                    <a:pt x="129" y="781"/>
                    <a:pt x="128" y="782"/>
                  </a:cubicBezTo>
                  <a:cubicBezTo>
                    <a:pt x="127" y="781"/>
                    <a:pt x="126" y="781"/>
                    <a:pt x="125" y="780"/>
                  </a:cubicBezTo>
                  <a:cubicBezTo>
                    <a:pt x="123" y="782"/>
                    <a:pt x="122" y="783"/>
                    <a:pt x="121" y="785"/>
                  </a:cubicBezTo>
                  <a:cubicBezTo>
                    <a:pt x="120" y="784"/>
                    <a:pt x="120" y="783"/>
                    <a:pt x="119" y="782"/>
                  </a:cubicBezTo>
                  <a:cubicBezTo>
                    <a:pt x="118" y="782"/>
                    <a:pt x="116" y="782"/>
                    <a:pt x="115" y="783"/>
                  </a:cubicBezTo>
                  <a:cubicBezTo>
                    <a:pt x="108" y="799"/>
                    <a:pt x="108" y="799"/>
                    <a:pt x="105" y="801"/>
                  </a:cubicBezTo>
                  <a:cubicBezTo>
                    <a:pt x="105" y="803"/>
                    <a:pt x="105" y="805"/>
                    <a:pt x="105" y="807"/>
                  </a:cubicBezTo>
                  <a:cubicBezTo>
                    <a:pt x="104" y="805"/>
                    <a:pt x="103" y="802"/>
                    <a:pt x="102" y="800"/>
                  </a:cubicBezTo>
                  <a:cubicBezTo>
                    <a:pt x="100" y="798"/>
                    <a:pt x="100" y="798"/>
                    <a:pt x="100" y="798"/>
                  </a:cubicBezTo>
                  <a:cubicBezTo>
                    <a:pt x="101" y="800"/>
                    <a:pt x="102" y="803"/>
                    <a:pt x="103" y="806"/>
                  </a:cubicBezTo>
                  <a:cubicBezTo>
                    <a:pt x="101" y="807"/>
                    <a:pt x="100" y="810"/>
                    <a:pt x="98" y="812"/>
                  </a:cubicBezTo>
                  <a:cubicBezTo>
                    <a:pt x="101" y="816"/>
                    <a:pt x="101" y="822"/>
                    <a:pt x="104" y="826"/>
                  </a:cubicBezTo>
                  <a:cubicBezTo>
                    <a:pt x="101" y="836"/>
                    <a:pt x="107" y="846"/>
                    <a:pt x="104" y="856"/>
                  </a:cubicBezTo>
                  <a:cubicBezTo>
                    <a:pt x="102" y="856"/>
                    <a:pt x="101" y="856"/>
                    <a:pt x="100" y="856"/>
                  </a:cubicBezTo>
                  <a:cubicBezTo>
                    <a:pt x="99" y="857"/>
                    <a:pt x="99" y="859"/>
                    <a:pt x="99" y="860"/>
                  </a:cubicBezTo>
                  <a:cubicBezTo>
                    <a:pt x="99" y="860"/>
                    <a:pt x="97" y="861"/>
                    <a:pt x="97" y="862"/>
                  </a:cubicBezTo>
                  <a:cubicBezTo>
                    <a:pt x="97" y="863"/>
                    <a:pt x="97" y="864"/>
                    <a:pt x="97" y="866"/>
                  </a:cubicBezTo>
                  <a:cubicBezTo>
                    <a:pt x="97" y="866"/>
                    <a:pt x="95" y="870"/>
                    <a:pt x="90" y="882"/>
                  </a:cubicBezTo>
                  <a:cubicBezTo>
                    <a:pt x="92" y="895"/>
                    <a:pt x="92" y="895"/>
                    <a:pt x="92" y="895"/>
                  </a:cubicBezTo>
                  <a:cubicBezTo>
                    <a:pt x="94" y="898"/>
                    <a:pt x="94" y="898"/>
                    <a:pt x="96" y="899"/>
                  </a:cubicBezTo>
                  <a:cubicBezTo>
                    <a:pt x="97" y="899"/>
                    <a:pt x="97" y="898"/>
                    <a:pt x="98" y="897"/>
                  </a:cubicBezTo>
                  <a:cubicBezTo>
                    <a:pt x="99" y="898"/>
                    <a:pt x="100" y="900"/>
                    <a:pt x="100" y="901"/>
                  </a:cubicBezTo>
                  <a:cubicBezTo>
                    <a:pt x="100" y="907"/>
                    <a:pt x="94" y="909"/>
                    <a:pt x="94" y="914"/>
                  </a:cubicBezTo>
                  <a:cubicBezTo>
                    <a:pt x="94" y="920"/>
                    <a:pt x="99" y="923"/>
                    <a:pt x="100" y="928"/>
                  </a:cubicBezTo>
                  <a:cubicBezTo>
                    <a:pt x="100" y="927"/>
                    <a:pt x="100" y="927"/>
                    <a:pt x="100" y="927"/>
                  </a:cubicBezTo>
                  <a:cubicBezTo>
                    <a:pt x="98" y="928"/>
                    <a:pt x="98" y="928"/>
                    <a:pt x="98" y="928"/>
                  </a:cubicBezTo>
                  <a:cubicBezTo>
                    <a:pt x="108" y="939"/>
                    <a:pt x="108" y="939"/>
                    <a:pt x="148" y="1004"/>
                  </a:cubicBez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9" y="1006"/>
                  </a:cubicBezTo>
                  <a:cubicBezTo>
                    <a:pt x="149" y="1006"/>
                    <a:pt x="149" y="1006"/>
                    <a:pt x="149" y="1006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8"/>
                    <a:pt x="149" y="1008"/>
                  </a:cubicBezTo>
                  <a:cubicBezTo>
                    <a:pt x="149" y="1008"/>
                    <a:pt x="150" y="1008"/>
                    <a:pt x="150" y="1009"/>
                  </a:cubicBezTo>
                  <a:cubicBezTo>
                    <a:pt x="150" y="1009"/>
                    <a:pt x="150" y="1009"/>
                    <a:pt x="150" y="1009"/>
                  </a:cubicBezTo>
                  <a:cubicBezTo>
                    <a:pt x="150" y="1010"/>
                    <a:pt x="150" y="1010"/>
                    <a:pt x="150" y="1010"/>
                  </a:cubicBezTo>
                  <a:cubicBezTo>
                    <a:pt x="157" y="1020"/>
                    <a:pt x="162" y="1026"/>
                    <a:pt x="186" y="1044"/>
                  </a:cubicBezTo>
                  <a:cubicBezTo>
                    <a:pt x="198" y="1053"/>
                    <a:pt x="202" y="1058"/>
                    <a:pt x="216" y="1095"/>
                  </a:cubicBezTo>
                  <a:cubicBezTo>
                    <a:pt x="215" y="1096"/>
                    <a:pt x="215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8"/>
                  </a:cubicBezTo>
                  <a:cubicBezTo>
                    <a:pt x="216" y="1098"/>
                    <a:pt x="217" y="1098"/>
                    <a:pt x="217" y="1098"/>
                  </a:cubicBezTo>
                  <a:cubicBezTo>
                    <a:pt x="217" y="1098"/>
                    <a:pt x="241" y="1146"/>
                    <a:pt x="241" y="1149"/>
                  </a:cubicBezTo>
                  <a:cubicBezTo>
                    <a:pt x="241" y="1149"/>
                    <a:pt x="270" y="1195"/>
                    <a:pt x="271" y="1195"/>
                  </a:cubicBezTo>
                  <a:cubicBezTo>
                    <a:pt x="270" y="1195"/>
                    <a:pt x="270" y="1196"/>
                    <a:pt x="269" y="1196"/>
                  </a:cubicBezTo>
                  <a:cubicBezTo>
                    <a:pt x="270" y="1196"/>
                    <a:pt x="272" y="1198"/>
                    <a:pt x="273" y="1199"/>
                  </a:cubicBezTo>
                  <a:cubicBezTo>
                    <a:pt x="274" y="1200"/>
                    <a:pt x="274" y="1200"/>
                    <a:pt x="274" y="1200"/>
                  </a:cubicBezTo>
                  <a:cubicBezTo>
                    <a:pt x="275" y="1201"/>
                    <a:pt x="275" y="1201"/>
                    <a:pt x="275" y="1201"/>
                  </a:cubicBezTo>
                  <a:cubicBezTo>
                    <a:pt x="275" y="1201"/>
                    <a:pt x="275" y="1201"/>
                    <a:pt x="276" y="1202"/>
                  </a:cubicBezTo>
                  <a:cubicBezTo>
                    <a:pt x="276" y="1202"/>
                    <a:pt x="276" y="1202"/>
                    <a:pt x="276" y="1202"/>
                  </a:cubicBezTo>
                  <a:cubicBezTo>
                    <a:pt x="276" y="1203"/>
                    <a:pt x="277" y="1203"/>
                    <a:pt x="277" y="1203"/>
                  </a:cubicBezTo>
                  <a:cubicBezTo>
                    <a:pt x="277" y="1203"/>
                    <a:pt x="277" y="1203"/>
                    <a:pt x="277" y="1204"/>
                  </a:cubicBezTo>
                  <a:cubicBezTo>
                    <a:pt x="278" y="1204"/>
                    <a:pt x="278" y="1204"/>
                    <a:pt x="278" y="1204"/>
                  </a:cubicBezTo>
                  <a:cubicBezTo>
                    <a:pt x="278" y="1205"/>
                    <a:pt x="278" y="1205"/>
                    <a:pt x="279" y="1205"/>
                  </a:cubicBezTo>
                  <a:cubicBezTo>
                    <a:pt x="284" y="1210"/>
                    <a:pt x="284" y="1210"/>
                    <a:pt x="285" y="1211"/>
                  </a:cubicBezTo>
                  <a:cubicBezTo>
                    <a:pt x="285" y="1211"/>
                    <a:pt x="285" y="1211"/>
                    <a:pt x="285" y="1212"/>
                  </a:cubicBezTo>
                  <a:cubicBezTo>
                    <a:pt x="293" y="1223"/>
                    <a:pt x="322" y="1244"/>
                    <a:pt x="322" y="1244"/>
                  </a:cubicBezTo>
                  <a:cubicBezTo>
                    <a:pt x="325" y="1249"/>
                    <a:pt x="330" y="1252"/>
                    <a:pt x="333" y="1256"/>
                  </a:cubicBezTo>
                  <a:cubicBezTo>
                    <a:pt x="332" y="1255"/>
                    <a:pt x="331" y="1254"/>
                    <a:pt x="330" y="1253"/>
                  </a:cubicBezTo>
                  <a:cubicBezTo>
                    <a:pt x="331" y="1254"/>
                    <a:pt x="331" y="1254"/>
                    <a:pt x="331" y="1254"/>
                  </a:cubicBezTo>
                  <a:cubicBezTo>
                    <a:pt x="329" y="1253"/>
                    <a:pt x="328" y="1252"/>
                    <a:pt x="326" y="1251"/>
                  </a:cubicBezTo>
                  <a:cubicBezTo>
                    <a:pt x="327" y="1252"/>
                    <a:pt x="328" y="1253"/>
                    <a:pt x="328" y="1254"/>
                  </a:cubicBezTo>
                  <a:cubicBezTo>
                    <a:pt x="329" y="1254"/>
                    <a:pt x="329" y="1254"/>
                    <a:pt x="329" y="1254"/>
                  </a:cubicBezTo>
                  <a:cubicBezTo>
                    <a:pt x="329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1" y="1255"/>
                  </a:cubicBezTo>
                  <a:cubicBezTo>
                    <a:pt x="331" y="1255"/>
                    <a:pt x="331" y="1255"/>
                    <a:pt x="331" y="1255"/>
                  </a:cubicBezTo>
                  <a:cubicBezTo>
                    <a:pt x="336" y="1258"/>
                    <a:pt x="336" y="1258"/>
                    <a:pt x="338" y="1260"/>
                  </a:cubicBezTo>
                  <a:cubicBezTo>
                    <a:pt x="340" y="1261"/>
                    <a:pt x="340" y="1261"/>
                    <a:pt x="341" y="1262"/>
                  </a:cubicBezTo>
                  <a:cubicBezTo>
                    <a:pt x="343" y="1262"/>
                    <a:pt x="343" y="1262"/>
                    <a:pt x="343" y="1262"/>
                  </a:cubicBezTo>
                  <a:cubicBezTo>
                    <a:pt x="344" y="1263"/>
                    <a:pt x="344" y="1263"/>
                    <a:pt x="345" y="1264"/>
                  </a:cubicBezTo>
                  <a:cubicBezTo>
                    <a:pt x="346" y="1264"/>
                    <a:pt x="346" y="1264"/>
                    <a:pt x="346" y="1264"/>
                  </a:cubicBezTo>
                  <a:cubicBezTo>
                    <a:pt x="347" y="1265"/>
                    <a:pt x="347" y="1265"/>
                    <a:pt x="347" y="1265"/>
                  </a:cubicBezTo>
                  <a:cubicBezTo>
                    <a:pt x="346" y="1265"/>
                    <a:pt x="346" y="1264"/>
                    <a:pt x="345" y="1264"/>
                  </a:cubicBezTo>
                  <a:cubicBezTo>
                    <a:pt x="354" y="1272"/>
                    <a:pt x="365" y="1276"/>
                    <a:pt x="375" y="1283"/>
                  </a:cubicBezTo>
                  <a:cubicBezTo>
                    <a:pt x="375" y="1284"/>
                    <a:pt x="376" y="1284"/>
                    <a:pt x="377" y="1284"/>
                  </a:cubicBezTo>
                  <a:cubicBezTo>
                    <a:pt x="377" y="1284"/>
                    <a:pt x="377" y="1284"/>
                    <a:pt x="377" y="1284"/>
                  </a:cubicBezTo>
                  <a:cubicBezTo>
                    <a:pt x="383" y="1288"/>
                    <a:pt x="394" y="1292"/>
                    <a:pt x="394" y="1292"/>
                  </a:cubicBezTo>
                  <a:cubicBezTo>
                    <a:pt x="394" y="1293"/>
                    <a:pt x="394" y="1293"/>
                    <a:pt x="395" y="1293"/>
                  </a:cubicBezTo>
                  <a:cubicBezTo>
                    <a:pt x="399" y="1296"/>
                    <a:pt x="399" y="1296"/>
                    <a:pt x="402" y="1297"/>
                  </a:cubicBezTo>
                  <a:cubicBezTo>
                    <a:pt x="399" y="1295"/>
                    <a:pt x="397" y="1294"/>
                    <a:pt x="394" y="1292"/>
                  </a:cubicBezTo>
                  <a:cubicBezTo>
                    <a:pt x="394" y="1292"/>
                    <a:pt x="394" y="1292"/>
                    <a:pt x="394" y="1292"/>
                  </a:cubicBezTo>
                  <a:cubicBezTo>
                    <a:pt x="393" y="1291"/>
                    <a:pt x="393" y="1291"/>
                    <a:pt x="393" y="1291"/>
                  </a:cubicBezTo>
                  <a:cubicBezTo>
                    <a:pt x="394" y="1291"/>
                    <a:pt x="395" y="1292"/>
                    <a:pt x="395" y="1292"/>
                  </a:cubicBezTo>
                  <a:cubicBezTo>
                    <a:pt x="366" y="1273"/>
                    <a:pt x="348" y="1255"/>
                    <a:pt x="348" y="1255"/>
                  </a:cubicBezTo>
                  <a:cubicBezTo>
                    <a:pt x="348" y="1255"/>
                    <a:pt x="349" y="1255"/>
                    <a:pt x="350" y="1255"/>
                  </a:cubicBezTo>
                  <a:cubicBezTo>
                    <a:pt x="346" y="1249"/>
                    <a:pt x="346" y="1249"/>
                    <a:pt x="344" y="1247"/>
                  </a:cubicBezTo>
                  <a:cubicBezTo>
                    <a:pt x="344" y="1247"/>
                    <a:pt x="344" y="1246"/>
                    <a:pt x="344" y="1245"/>
                  </a:cubicBezTo>
                  <a:cubicBezTo>
                    <a:pt x="340" y="1243"/>
                    <a:pt x="340" y="1243"/>
                    <a:pt x="340" y="1243"/>
                  </a:cubicBezTo>
                  <a:cubicBezTo>
                    <a:pt x="341" y="1243"/>
                    <a:pt x="341" y="1243"/>
                    <a:pt x="345" y="1245"/>
                  </a:cubicBezTo>
                  <a:cubicBezTo>
                    <a:pt x="345" y="1245"/>
                    <a:pt x="345" y="1244"/>
                    <a:pt x="345" y="1244"/>
                  </a:cubicBezTo>
                  <a:cubicBezTo>
                    <a:pt x="342" y="1241"/>
                    <a:pt x="342" y="1241"/>
                    <a:pt x="341" y="1240"/>
                  </a:cubicBezTo>
                  <a:cubicBezTo>
                    <a:pt x="341" y="1242"/>
                    <a:pt x="341" y="1242"/>
                    <a:pt x="341" y="1242"/>
                  </a:cubicBezTo>
                  <a:cubicBezTo>
                    <a:pt x="335" y="1240"/>
                    <a:pt x="328" y="1231"/>
                    <a:pt x="328" y="1231"/>
                  </a:cubicBezTo>
                  <a:cubicBezTo>
                    <a:pt x="332" y="1232"/>
                    <a:pt x="335" y="1235"/>
                    <a:pt x="340" y="1235"/>
                  </a:cubicBezTo>
                  <a:cubicBezTo>
                    <a:pt x="340" y="1235"/>
                    <a:pt x="340" y="1234"/>
                    <a:pt x="340" y="1233"/>
                  </a:cubicBezTo>
                  <a:cubicBezTo>
                    <a:pt x="336" y="1230"/>
                    <a:pt x="334" y="1226"/>
                    <a:pt x="331" y="1223"/>
                  </a:cubicBezTo>
                  <a:cubicBezTo>
                    <a:pt x="350" y="1226"/>
                    <a:pt x="350" y="1226"/>
                    <a:pt x="352" y="1226"/>
                  </a:cubicBezTo>
                  <a:cubicBezTo>
                    <a:pt x="351" y="1212"/>
                    <a:pt x="338" y="1208"/>
                    <a:pt x="331" y="1199"/>
                  </a:cubicBezTo>
                  <a:cubicBezTo>
                    <a:pt x="338" y="1200"/>
                    <a:pt x="343" y="1206"/>
                    <a:pt x="351" y="1206"/>
                  </a:cubicBezTo>
                  <a:cubicBezTo>
                    <a:pt x="351" y="1206"/>
                    <a:pt x="351" y="1206"/>
                    <a:pt x="351" y="1206"/>
                  </a:cubicBezTo>
                  <a:cubicBezTo>
                    <a:pt x="355" y="1208"/>
                    <a:pt x="355" y="1208"/>
                    <a:pt x="357" y="1208"/>
                  </a:cubicBezTo>
                  <a:cubicBezTo>
                    <a:pt x="363" y="1203"/>
                    <a:pt x="362" y="1201"/>
                    <a:pt x="361" y="1190"/>
                  </a:cubicBezTo>
                  <a:cubicBezTo>
                    <a:pt x="364" y="1188"/>
                    <a:pt x="364" y="1188"/>
                    <a:pt x="363" y="1185"/>
                  </a:cubicBezTo>
                  <a:cubicBezTo>
                    <a:pt x="363" y="1183"/>
                    <a:pt x="363" y="1183"/>
                    <a:pt x="363" y="1183"/>
                  </a:cubicBezTo>
                  <a:cubicBezTo>
                    <a:pt x="364" y="1184"/>
                    <a:pt x="365" y="1184"/>
                    <a:pt x="367" y="1184"/>
                  </a:cubicBezTo>
                  <a:cubicBezTo>
                    <a:pt x="367" y="1184"/>
                    <a:pt x="367" y="1184"/>
                    <a:pt x="367" y="1184"/>
                  </a:cubicBezTo>
                  <a:cubicBezTo>
                    <a:pt x="368" y="1188"/>
                    <a:pt x="366" y="1190"/>
                    <a:pt x="366" y="1193"/>
                  </a:cubicBezTo>
                  <a:cubicBezTo>
                    <a:pt x="366" y="1193"/>
                    <a:pt x="379" y="1172"/>
                    <a:pt x="372" y="1161"/>
                  </a:cubicBezTo>
                  <a:cubicBezTo>
                    <a:pt x="373" y="1157"/>
                    <a:pt x="372" y="1157"/>
                    <a:pt x="370" y="1155"/>
                  </a:cubicBezTo>
                  <a:cubicBezTo>
                    <a:pt x="370" y="1154"/>
                    <a:pt x="370" y="1154"/>
                    <a:pt x="370" y="1154"/>
                  </a:cubicBezTo>
                  <a:cubicBezTo>
                    <a:pt x="375" y="1155"/>
                    <a:pt x="379" y="1150"/>
                    <a:pt x="383" y="1149"/>
                  </a:cubicBezTo>
                  <a:cubicBezTo>
                    <a:pt x="388" y="1147"/>
                    <a:pt x="388" y="1147"/>
                    <a:pt x="392" y="1149"/>
                  </a:cubicBezTo>
                  <a:cubicBezTo>
                    <a:pt x="394" y="1147"/>
                    <a:pt x="397" y="1147"/>
                    <a:pt x="398" y="1144"/>
                  </a:cubicBezTo>
                  <a:cubicBezTo>
                    <a:pt x="405" y="1145"/>
                    <a:pt x="412" y="1148"/>
                    <a:pt x="419" y="1149"/>
                  </a:cubicBezTo>
                  <a:cubicBezTo>
                    <a:pt x="418" y="1145"/>
                    <a:pt x="420" y="1144"/>
                    <a:pt x="426" y="1145"/>
                  </a:cubicBezTo>
                  <a:cubicBezTo>
                    <a:pt x="425" y="1140"/>
                    <a:pt x="425" y="1140"/>
                    <a:pt x="425" y="1139"/>
                  </a:cubicBezTo>
                  <a:cubicBezTo>
                    <a:pt x="427" y="1135"/>
                    <a:pt x="432" y="1133"/>
                    <a:pt x="435" y="1129"/>
                  </a:cubicBezTo>
                  <a:cubicBezTo>
                    <a:pt x="435" y="1128"/>
                    <a:pt x="435" y="1128"/>
                    <a:pt x="434" y="1125"/>
                  </a:cubicBezTo>
                  <a:cubicBezTo>
                    <a:pt x="434" y="1121"/>
                    <a:pt x="433" y="1118"/>
                    <a:pt x="439" y="1117"/>
                  </a:cubicBezTo>
                  <a:cubicBezTo>
                    <a:pt x="438" y="1089"/>
                    <a:pt x="438" y="1089"/>
                    <a:pt x="438" y="1089"/>
                  </a:cubicBezTo>
                  <a:cubicBezTo>
                    <a:pt x="438" y="1085"/>
                    <a:pt x="441" y="1082"/>
                    <a:pt x="441" y="1078"/>
                  </a:cubicBezTo>
                  <a:cubicBezTo>
                    <a:pt x="441" y="1078"/>
                    <a:pt x="442" y="1078"/>
                    <a:pt x="442" y="1078"/>
                  </a:cubicBezTo>
                  <a:cubicBezTo>
                    <a:pt x="443" y="1079"/>
                    <a:pt x="443" y="1080"/>
                    <a:pt x="444" y="1081"/>
                  </a:cubicBezTo>
                  <a:cubicBezTo>
                    <a:pt x="444" y="1081"/>
                    <a:pt x="444" y="1081"/>
                    <a:pt x="445" y="1082"/>
                  </a:cubicBezTo>
                  <a:cubicBezTo>
                    <a:pt x="446" y="1081"/>
                    <a:pt x="447" y="1080"/>
                    <a:pt x="449" y="1079"/>
                  </a:cubicBezTo>
                  <a:cubicBezTo>
                    <a:pt x="452" y="1075"/>
                    <a:pt x="451" y="1070"/>
                    <a:pt x="456" y="1067"/>
                  </a:cubicBezTo>
                  <a:cubicBezTo>
                    <a:pt x="471" y="1061"/>
                    <a:pt x="471" y="1061"/>
                    <a:pt x="472" y="1060"/>
                  </a:cubicBezTo>
                  <a:cubicBezTo>
                    <a:pt x="477" y="1054"/>
                    <a:pt x="479" y="1049"/>
                    <a:pt x="479" y="1047"/>
                  </a:cubicBezTo>
                  <a:cubicBezTo>
                    <a:pt x="480" y="1044"/>
                    <a:pt x="477" y="1029"/>
                    <a:pt x="473" y="1024"/>
                  </a:cubicBezTo>
                  <a:close/>
                  <a:moveTo>
                    <a:pt x="208" y="447"/>
                  </a:moveTo>
                  <a:cubicBezTo>
                    <a:pt x="206" y="448"/>
                    <a:pt x="206" y="448"/>
                    <a:pt x="206" y="448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7"/>
                    <a:pt x="207" y="447"/>
                    <a:pt x="208" y="447"/>
                  </a:cubicBezTo>
                  <a:close/>
                  <a:moveTo>
                    <a:pt x="200" y="474"/>
                  </a:move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5"/>
                    <a:pt x="200" y="475"/>
                  </a:cubicBezTo>
                  <a:cubicBezTo>
                    <a:pt x="200" y="474"/>
                    <a:pt x="200" y="474"/>
                    <a:pt x="200" y="474"/>
                  </a:cubicBezTo>
                  <a:close/>
                  <a:moveTo>
                    <a:pt x="9" y="512"/>
                  </a:moveTo>
                  <a:cubicBezTo>
                    <a:pt x="13" y="490"/>
                    <a:pt x="14" y="466"/>
                    <a:pt x="22" y="444"/>
                  </a:cubicBezTo>
                  <a:cubicBezTo>
                    <a:pt x="21" y="468"/>
                    <a:pt x="13" y="490"/>
                    <a:pt x="9" y="512"/>
                  </a:cubicBezTo>
                  <a:close/>
                  <a:moveTo>
                    <a:pt x="331" y="949"/>
                  </a:moveTo>
                  <a:cubicBezTo>
                    <a:pt x="331" y="949"/>
                    <a:pt x="331" y="949"/>
                    <a:pt x="331" y="949"/>
                  </a:cubicBezTo>
                  <a:cubicBezTo>
                    <a:pt x="331" y="949"/>
                    <a:pt x="331" y="949"/>
                    <a:pt x="331" y="949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29" y="948"/>
                    <a:pt x="329" y="948"/>
                  </a:cubicBezTo>
                  <a:cubicBezTo>
                    <a:pt x="329" y="948"/>
                    <a:pt x="329" y="948"/>
                    <a:pt x="329" y="948"/>
                  </a:cubicBezTo>
                  <a:cubicBezTo>
                    <a:pt x="328" y="949"/>
                    <a:pt x="328" y="950"/>
                    <a:pt x="328" y="952"/>
                  </a:cubicBezTo>
                  <a:cubicBezTo>
                    <a:pt x="327" y="958"/>
                    <a:pt x="329" y="961"/>
                    <a:pt x="329" y="961"/>
                  </a:cubicBezTo>
                  <a:cubicBezTo>
                    <a:pt x="332" y="963"/>
                    <a:pt x="342" y="964"/>
                    <a:pt x="345" y="962"/>
                  </a:cubicBezTo>
                  <a:cubicBezTo>
                    <a:pt x="346" y="961"/>
                    <a:pt x="347" y="960"/>
                    <a:pt x="347" y="958"/>
                  </a:cubicBezTo>
                  <a:cubicBezTo>
                    <a:pt x="347" y="958"/>
                    <a:pt x="347" y="958"/>
                    <a:pt x="347" y="957"/>
                  </a:cubicBezTo>
                  <a:cubicBezTo>
                    <a:pt x="348" y="957"/>
                    <a:pt x="348" y="956"/>
                    <a:pt x="348" y="955"/>
                  </a:cubicBezTo>
                  <a:cubicBezTo>
                    <a:pt x="348" y="955"/>
                    <a:pt x="348" y="955"/>
                    <a:pt x="348" y="955"/>
                  </a:cubicBezTo>
                  <a:cubicBezTo>
                    <a:pt x="348" y="954"/>
                    <a:pt x="346" y="952"/>
                    <a:pt x="332" y="949"/>
                  </a:cubicBezTo>
                  <a:cubicBezTo>
                    <a:pt x="331" y="949"/>
                    <a:pt x="331" y="949"/>
                    <a:pt x="331" y="949"/>
                  </a:cubicBezTo>
                  <a:close/>
                  <a:moveTo>
                    <a:pt x="1197" y="1073"/>
                  </a:moveTo>
                  <a:cubicBezTo>
                    <a:pt x="1192" y="1076"/>
                    <a:pt x="1189" y="1081"/>
                    <a:pt x="1186" y="1085"/>
                  </a:cubicBezTo>
                  <a:cubicBezTo>
                    <a:pt x="1186" y="1084"/>
                    <a:pt x="1186" y="1084"/>
                    <a:pt x="1186" y="1083"/>
                  </a:cubicBezTo>
                  <a:cubicBezTo>
                    <a:pt x="1186" y="1083"/>
                    <a:pt x="1186" y="1083"/>
                    <a:pt x="1186" y="1083"/>
                  </a:cubicBezTo>
                  <a:cubicBezTo>
                    <a:pt x="1185" y="1085"/>
                    <a:pt x="1184" y="1087"/>
                    <a:pt x="1182" y="1088"/>
                  </a:cubicBezTo>
                  <a:cubicBezTo>
                    <a:pt x="1182" y="1088"/>
                    <a:pt x="1182" y="1088"/>
                    <a:pt x="1180" y="1089"/>
                  </a:cubicBezTo>
                  <a:cubicBezTo>
                    <a:pt x="1178" y="1093"/>
                    <a:pt x="1178" y="1093"/>
                    <a:pt x="1177" y="1094"/>
                  </a:cubicBezTo>
                  <a:cubicBezTo>
                    <a:pt x="1177" y="1094"/>
                    <a:pt x="1177" y="1094"/>
                    <a:pt x="1176" y="1094"/>
                  </a:cubicBezTo>
                  <a:cubicBezTo>
                    <a:pt x="1177" y="1093"/>
                    <a:pt x="1177" y="1093"/>
                    <a:pt x="1177" y="1093"/>
                  </a:cubicBezTo>
                  <a:cubicBezTo>
                    <a:pt x="1175" y="1095"/>
                    <a:pt x="1174" y="1097"/>
                    <a:pt x="1172" y="1098"/>
                  </a:cubicBezTo>
                  <a:cubicBezTo>
                    <a:pt x="1172" y="1098"/>
                    <a:pt x="1171" y="1098"/>
                    <a:pt x="1171" y="1098"/>
                  </a:cubicBezTo>
                  <a:cubicBezTo>
                    <a:pt x="1169" y="1099"/>
                    <a:pt x="1168" y="1101"/>
                    <a:pt x="1166" y="1102"/>
                  </a:cubicBezTo>
                  <a:cubicBezTo>
                    <a:pt x="1166" y="1102"/>
                    <a:pt x="1166" y="1102"/>
                    <a:pt x="1161" y="1104"/>
                  </a:cubicBezTo>
                  <a:cubicBezTo>
                    <a:pt x="1161" y="1104"/>
                    <a:pt x="1160" y="1104"/>
                    <a:pt x="1160" y="1104"/>
                  </a:cubicBezTo>
                  <a:cubicBezTo>
                    <a:pt x="1158" y="1105"/>
                    <a:pt x="1158" y="1105"/>
                    <a:pt x="1148" y="1113"/>
                  </a:cubicBezTo>
                  <a:cubicBezTo>
                    <a:pt x="1144" y="1117"/>
                    <a:pt x="1143" y="1122"/>
                    <a:pt x="1139" y="1126"/>
                  </a:cubicBezTo>
                  <a:cubicBezTo>
                    <a:pt x="1135" y="1130"/>
                    <a:pt x="1133" y="1135"/>
                    <a:pt x="1129" y="1138"/>
                  </a:cubicBezTo>
                  <a:cubicBezTo>
                    <a:pt x="1124" y="1143"/>
                    <a:pt x="1119" y="1146"/>
                    <a:pt x="1115" y="1150"/>
                  </a:cubicBezTo>
                  <a:cubicBezTo>
                    <a:pt x="1114" y="1150"/>
                    <a:pt x="1114" y="1151"/>
                    <a:pt x="1114" y="1151"/>
                  </a:cubicBezTo>
                  <a:cubicBezTo>
                    <a:pt x="1109" y="1156"/>
                    <a:pt x="1106" y="1161"/>
                    <a:pt x="1102" y="1166"/>
                  </a:cubicBezTo>
                  <a:cubicBezTo>
                    <a:pt x="1102" y="1166"/>
                    <a:pt x="1097" y="1173"/>
                    <a:pt x="1098" y="1174"/>
                  </a:cubicBezTo>
                  <a:cubicBezTo>
                    <a:pt x="1099" y="1174"/>
                    <a:pt x="1099" y="1175"/>
                    <a:pt x="1098" y="1176"/>
                  </a:cubicBezTo>
                  <a:cubicBezTo>
                    <a:pt x="1120" y="1171"/>
                    <a:pt x="1166" y="1116"/>
                    <a:pt x="1167" y="1116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1" y="1099"/>
                    <a:pt x="1181" y="1099"/>
                    <a:pt x="1181" y="1100"/>
                  </a:cubicBezTo>
                  <a:cubicBezTo>
                    <a:pt x="1182" y="1100"/>
                    <a:pt x="1182" y="1099"/>
                    <a:pt x="1185" y="1097"/>
                  </a:cubicBezTo>
                  <a:cubicBezTo>
                    <a:pt x="1187" y="1094"/>
                    <a:pt x="1193" y="1087"/>
                    <a:pt x="1198" y="1073"/>
                  </a:cubicBezTo>
                  <a:cubicBezTo>
                    <a:pt x="1197" y="1073"/>
                    <a:pt x="1197" y="1073"/>
                    <a:pt x="1197" y="1073"/>
                  </a:cubicBezTo>
                  <a:close/>
                  <a:moveTo>
                    <a:pt x="208" y="473"/>
                  </a:moveTo>
                  <a:cubicBezTo>
                    <a:pt x="208" y="473"/>
                    <a:pt x="208" y="473"/>
                    <a:pt x="208" y="473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3"/>
                    <a:pt x="208" y="473"/>
                    <a:pt x="208" y="473"/>
                  </a:cubicBezTo>
                  <a:close/>
                  <a:moveTo>
                    <a:pt x="232" y="694"/>
                  </a:moveTo>
                  <a:cubicBezTo>
                    <a:pt x="231" y="694"/>
                    <a:pt x="231" y="694"/>
                    <a:pt x="231" y="694"/>
                  </a:cubicBezTo>
                  <a:cubicBezTo>
                    <a:pt x="231" y="695"/>
                    <a:pt x="231" y="695"/>
                    <a:pt x="230" y="699"/>
                  </a:cubicBezTo>
                  <a:cubicBezTo>
                    <a:pt x="232" y="700"/>
                    <a:pt x="235" y="700"/>
                    <a:pt x="237" y="700"/>
                  </a:cubicBezTo>
                  <a:cubicBezTo>
                    <a:pt x="238" y="701"/>
                    <a:pt x="240" y="701"/>
                    <a:pt x="241" y="702"/>
                  </a:cubicBezTo>
                  <a:cubicBezTo>
                    <a:pt x="241" y="702"/>
                    <a:pt x="241" y="702"/>
                    <a:pt x="242" y="702"/>
                  </a:cubicBezTo>
                  <a:cubicBezTo>
                    <a:pt x="243" y="702"/>
                    <a:pt x="243" y="701"/>
                    <a:pt x="244" y="700"/>
                  </a:cubicBezTo>
                  <a:cubicBezTo>
                    <a:pt x="244" y="700"/>
                    <a:pt x="244" y="699"/>
                    <a:pt x="244" y="699"/>
                  </a:cubicBezTo>
                  <a:cubicBezTo>
                    <a:pt x="243" y="697"/>
                    <a:pt x="241" y="696"/>
                    <a:pt x="235" y="694"/>
                  </a:cubicBezTo>
                  <a:cubicBezTo>
                    <a:pt x="234" y="694"/>
                    <a:pt x="233" y="694"/>
                    <a:pt x="232" y="694"/>
                  </a:cubicBezTo>
                  <a:close/>
                  <a:moveTo>
                    <a:pt x="360" y="960"/>
                  </a:moveTo>
                  <a:cubicBezTo>
                    <a:pt x="356" y="959"/>
                    <a:pt x="356" y="959"/>
                    <a:pt x="355" y="959"/>
                  </a:cubicBezTo>
                  <a:cubicBezTo>
                    <a:pt x="357" y="960"/>
                    <a:pt x="359" y="960"/>
                    <a:pt x="361" y="961"/>
                  </a:cubicBezTo>
                  <a:cubicBezTo>
                    <a:pt x="360" y="960"/>
                    <a:pt x="360" y="960"/>
                    <a:pt x="360" y="960"/>
                  </a:cubicBezTo>
                  <a:close/>
                  <a:moveTo>
                    <a:pt x="172" y="680"/>
                  </a:moveTo>
                  <a:cubicBezTo>
                    <a:pt x="173" y="680"/>
                    <a:pt x="174" y="679"/>
                    <a:pt x="175" y="679"/>
                  </a:cubicBezTo>
                  <a:cubicBezTo>
                    <a:pt x="176" y="679"/>
                    <a:pt x="177" y="680"/>
                    <a:pt x="178" y="681"/>
                  </a:cubicBezTo>
                  <a:cubicBezTo>
                    <a:pt x="181" y="682"/>
                    <a:pt x="181" y="682"/>
                    <a:pt x="188" y="684"/>
                  </a:cubicBezTo>
                  <a:cubicBezTo>
                    <a:pt x="192" y="690"/>
                    <a:pt x="192" y="690"/>
                    <a:pt x="193" y="691"/>
                  </a:cubicBezTo>
                  <a:cubicBezTo>
                    <a:pt x="195" y="687"/>
                    <a:pt x="197" y="685"/>
                    <a:pt x="200" y="684"/>
                  </a:cubicBezTo>
                  <a:cubicBezTo>
                    <a:pt x="202" y="688"/>
                    <a:pt x="202" y="688"/>
                    <a:pt x="202" y="688"/>
                  </a:cubicBezTo>
                  <a:cubicBezTo>
                    <a:pt x="204" y="688"/>
                    <a:pt x="206" y="686"/>
                    <a:pt x="208" y="686"/>
                  </a:cubicBezTo>
                  <a:cubicBezTo>
                    <a:pt x="208" y="686"/>
                    <a:pt x="208" y="686"/>
                    <a:pt x="208" y="686"/>
                  </a:cubicBezTo>
                  <a:cubicBezTo>
                    <a:pt x="209" y="687"/>
                    <a:pt x="209" y="687"/>
                    <a:pt x="210" y="688"/>
                  </a:cubicBezTo>
                  <a:cubicBezTo>
                    <a:pt x="211" y="688"/>
                    <a:pt x="212" y="688"/>
                    <a:pt x="212" y="688"/>
                  </a:cubicBezTo>
                  <a:cubicBezTo>
                    <a:pt x="213" y="688"/>
                    <a:pt x="213" y="688"/>
                    <a:pt x="213" y="688"/>
                  </a:cubicBezTo>
                  <a:cubicBezTo>
                    <a:pt x="214" y="689"/>
                    <a:pt x="215" y="690"/>
                    <a:pt x="216" y="691"/>
                  </a:cubicBezTo>
                  <a:cubicBezTo>
                    <a:pt x="217" y="692"/>
                    <a:pt x="217" y="692"/>
                    <a:pt x="217" y="693"/>
                  </a:cubicBezTo>
                  <a:cubicBezTo>
                    <a:pt x="218" y="692"/>
                    <a:pt x="219" y="692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17" y="684"/>
                    <a:pt x="210" y="681"/>
                    <a:pt x="208" y="674"/>
                  </a:cubicBezTo>
                  <a:cubicBezTo>
                    <a:pt x="201" y="671"/>
                    <a:pt x="201" y="671"/>
                    <a:pt x="201" y="669"/>
                  </a:cubicBezTo>
                  <a:cubicBezTo>
                    <a:pt x="200" y="669"/>
                    <a:pt x="200" y="668"/>
                    <a:pt x="200" y="668"/>
                  </a:cubicBezTo>
                  <a:cubicBezTo>
                    <a:pt x="197" y="668"/>
                    <a:pt x="197" y="668"/>
                    <a:pt x="197" y="668"/>
                  </a:cubicBezTo>
                  <a:cubicBezTo>
                    <a:pt x="194" y="667"/>
                    <a:pt x="194" y="667"/>
                    <a:pt x="193" y="668"/>
                  </a:cubicBezTo>
                  <a:cubicBezTo>
                    <a:pt x="192" y="668"/>
                    <a:pt x="192" y="668"/>
                    <a:pt x="185" y="664"/>
                  </a:cubicBezTo>
                  <a:cubicBezTo>
                    <a:pt x="182" y="663"/>
                    <a:pt x="182" y="663"/>
                    <a:pt x="179" y="662"/>
                  </a:cubicBezTo>
                  <a:cubicBezTo>
                    <a:pt x="179" y="662"/>
                    <a:pt x="178" y="663"/>
                    <a:pt x="178" y="663"/>
                  </a:cubicBezTo>
                  <a:cubicBezTo>
                    <a:pt x="178" y="663"/>
                    <a:pt x="178" y="664"/>
                    <a:pt x="178" y="664"/>
                  </a:cubicBezTo>
                  <a:cubicBezTo>
                    <a:pt x="180" y="666"/>
                    <a:pt x="182" y="666"/>
                    <a:pt x="184" y="668"/>
                  </a:cubicBezTo>
                  <a:cubicBezTo>
                    <a:pt x="184" y="669"/>
                    <a:pt x="184" y="669"/>
                    <a:pt x="184" y="669"/>
                  </a:cubicBezTo>
                  <a:cubicBezTo>
                    <a:pt x="184" y="671"/>
                    <a:pt x="183" y="672"/>
                    <a:pt x="183" y="674"/>
                  </a:cubicBezTo>
                  <a:cubicBezTo>
                    <a:pt x="184" y="676"/>
                    <a:pt x="185" y="677"/>
                    <a:pt x="186" y="678"/>
                  </a:cubicBezTo>
                  <a:cubicBezTo>
                    <a:pt x="181" y="680"/>
                    <a:pt x="173" y="675"/>
                    <a:pt x="170" y="673"/>
                  </a:cubicBezTo>
                  <a:cubicBezTo>
                    <a:pt x="169" y="673"/>
                    <a:pt x="169" y="674"/>
                    <a:pt x="168" y="674"/>
                  </a:cubicBezTo>
                  <a:cubicBezTo>
                    <a:pt x="168" y="674"/>
                    <a:pt x="168" y="674"/>
                    <a:pt x="168" y="674"/>
                  </a:cubicBezTo>
                  <a:cubicBezTo>
                    <a:pt x="168" y="675"/>
                    <a:pt x="168" y="675"/>
                    <a:pt x="172" y="680"/>
                  </a:cubicBezTo>
                  <a:close/>
                  <a:moveTo>
                    <a:pt x="140" y="665"/>
                  </a:move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8" y="665"/>
                    <a:pt x="138" y="666"/>
                    <a:pt x="137" y="666"/>
                  </a:cubicBezTo>
                  <a:cubicBezTo>
                    <a:pt x="138" y="668"/>
                    <a:pt x="142" y="673"/>
                    <a:pt x="143" y="674"/>
                  </a:cubicBezTo>
                  <a:cubicBezTo>
                    <a:pt x="144" y="675"/>
                    <a:pt x="145" y="675"/>
                    <a:pt x="146" y="674"/>
                  </a:cubicBezTo>
                  <a:cubicBezTo>
                    <a:pt x="146" y="673"/>
                    <a:pt x="147" y="673"/>
                    <a:pt x="148" y="673"/>
                  </a:cubicBezTo>
                  <a:cubicBezTo>
                    <a:pt x="149" y="674"/>
                    <a:pt x="150" y="676"/>
                    <a:pt x="152" y="676"/>
                  </a:cubicBezTo>
                  <a:cubicBezTo>
                    <a:pt x="152" y="676"/>
                    <a:pt x="152" y="676"/>
                    <a:pt x="152" y="676"/>
                  </a:cubicBezTo>
                  <a:cubicBezTo>
                    <a:pt x="152" y="675"/>
                    <a:pt x="152" y="675"/>
                    <a:pt x="152" y="675"/>
                  </a:cubicBezTo>
                  <a:cubicBezTo>
                    <a:pt x="150" y="670"/>
                    <a:pt x="143" y="667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lose/>
                  <a:moveTo>
                    <a:pt x="173" y="658"/>
                  </a:moveTo>
                  <a:cubicBezTo>
                    <a:pt x="173" y="657"/>
                    <a:pt x="173" y="657"/>
                    <a:pt x="173" y="657"/>
                  </a:cubicBezTo>
                  <a:cubicBezTo>
                    <a:pt x="170" y="653"/>
                    <a:pt x="168" y="650"/>
                    <a:pt x="162" y="648"/>
                  </a:cubicBezTo>
                  <a:cubicBezTo>
                    <a:pt x="162" y="648"/>
                    <a:pt x="162" y="648"/>
                    <a:pt x="161" y="647"/>
                  </a:cubicBezTo>
                  <a:cubicBezTo>
                    <a:pt x="162" y="646"/>
                    <a:pt x="162" y="645"/>
                    <a:pt x="163" y="645"/>
                  </a:cubicBezTo>
                  <a:cubicBezTo>
                    <a:pt x="160" y="640"/>
                    <a:pt x="153" y="640"/>
                    <a:pt x="150" y="635"/>
                  </a:cubicBezTo>
                  <a:cubicBezTo>
                    <a:pt x="148" y="629"/>
                    <a:pt x="148" y="629"/>
                    <a:pt x="147" y="628"/>
                  </a:cubicBezTo>
                  <a:cubicBezTo>
                    <a:pt x="146" y="627"/>
                    <a:pt x="145" y="626"/>
                    <a:pt x="143" y="625"/>
                  </a:cubicBezTo>
                  <a:cubicBezTo>
                    <a:pt x="137" y="621"/>
                    <a:pt x="137" y="621"/>
                    <a:pt x="133" y="613"/>
                  </a:cubicBezTo>
                  <a:cubicBezTo>
                    <a:pt x="133" y="613"/>
                    <a:pt x="133" y="613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25" y="608"/>
                    <a:pt x="123" y="606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4"/>
                    <a:pt x="118" y="604"/>
                  </a:cubicBezTo>
                  <a:cubicBezTo>
                    <a:pt x="118" y="604"/>
                    <a:pt x="118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1" y="603"/>
                    <a:pt x="111" y="603"/>
                    <a:pt x="101" y="605"/>
                  </a:cubicBezTo>
                  <a:cubicBezTo>
                    <a:pt x="101" y="606"/>
                    <a:pt x="101" y="606"/>
                    <a:pt x="101" y="606"/>
                  </a:cubicBezTo>
                  <a:cubicBezTo>
                    <a:pt x="100" y="607"/>
                    <a:pt x="100" y="609"/>
                    <a:pt x="100" y="610"/>
                  </a:cubicBezTo>
                  <a:cubicBezTo>
                    <a:pt x="99" y="611"/>
                    <a:pt x="98" y="612"/>
                    <a:pt x="97" y="612"/>
                  </a:cubicBezTo>
                  <a:cubicBezTo>
                    <a:pt x="99" y="614"/>
                    <a:pt x="101" y="614"/>
                    <a:pt x="103" y="610"/>
                  </a:cubicBezTo>
                  <a:cubicBezTo>
                    <a:pt x="104" y="610"/>
                    <a:pt x="105" y="611"/>
                    <a:pt x="107" y="611"/>
                  </a:cubicBezTo>
                  <a:cubicBezTo>
                    <a:pt x="109" y="610"/>
                    <a:pt x="111" y="608"/>
                    <a:pt x="114" y="608"/>
                  </a:cubicBezTo>
                  <a:cubicBezTo>
                    <a:pt x="114" y="608"/>
                    <a:pt x="119" y="609"/>
                    <a:pt x="119" y="612"/>
                  </a:cubicBezTo>
                  <a:cubicBezTo>
                    <a:pt x="119" y="612"/>
                    <a:pt x="119" y="612"/>
                    <a:pt x="119" y="612"/>
                  </a:cubicBezTo>
                  <a:cubicBezTo>
                    <a:pt x="118" y="612"/>
                    <a:pt x="117" y="612"/>
                    <a:pt x="116" y="612"/>
                  </a:cubicBezTo>
                  <a:cubicBezTo>
                    <a:pt x="116" y="613"/>
                    <a:pt x="117" y="614"/>
                    <a:pt x="117" y="615"/>
                  </a:cubicBezTo>
                  <a:cubicBezTo>
                    <a:pt x="120" y="617"/>
                    <a:pt x="123" y="617"/>
                    <a:pt x="125" y="619"/>
                  </a:cubicBezTo>
                  <a:cubicBezTo>
                    <a:pt x="128" y="622"/>
                    <a:pt x="130" y="625"/>
                    <a:pt x="133" y="627"/>
                  </a:cubicBezTo>
                  <a:cubicBezTo>
                    <a:pt x="134" y="628"/>
                    <a:pt x="135" y="628"/>
                    <a:pt x="136" y="629"/>
                  </a:cubicBezTo>
                  <a:cubicBezTo>
                    <a:pt x="139" y="629"/>
                    <a:pt x="141" y="630"/>
                    <a:pt x="140" y="638"/>
                  </a:cubicBezTo>
                  <a:cubicBezTo>
                    <a:pt x="143" y="641"/>
                    <a:pt x="147" y="642"/>
                    <a:pt x="150" y="646"/>
                  </a:cubicBezTo>
                  <a:cubicBezTo>
                    <a:pt x="150" y="646"/>
                    <a:pt x="150" y="646"/>
                    <a:pt x="144" y="651"/>
                  </a:cubicBezTo>
                  <a:cubicBezTo>
                    <a:pt x="144" y="651"/>
                    <a:pt x="144" y="651"/>
                    <a:pt x="144" y="651"/>
                  </a:cubicBezTo>
                  <a:cubicBezTo>
                    <a:pt x="147" y="652"/>
                    <a:pt x="150" y="652"/>
                    <a:pt x="152" y="652"/>
                  </a:cubicBezTo>
                  <a:cubicBezTo>
                    <a:pt x="156" y="653"/>
                    <a:pt x="159" y="656"/>
                    <a:pt x="163" y="657"/>
                  </a:cubicBezTo>
                  <a:cubicBezTo>
                    <a:pt x="166" y="658"/>
                    <a:pt x="170" y="657"/>
                    <a:pt x="173" y="658"/>
                  </a:cubicBezTo>
                  <a:close/>
                  <a:moveTo>
                    <a:pt x="208" y="476"/>
                  </a:moveTo>
                  <a:cubicBezTo>
                    <a:pt x="208" y="476"/>
                    <a:pt x="208" y="476"/>
                    <a:pt x="208" y="476"/>
                  </a:cubicBezTo>
                  <a:cubicBezTo>
                    <a:pt x="208" y="475"/>
                    <a:pt x="208" y="475"/>
                    <a:pt x="208" y="475"/>
                  </a:cubicBezTo>
                  <a:lnTo>
                    <a:pt x="208" y="476"/>
                  </a:lnTo>
                  <a:close/>
                  <a:moveTo>
                    <a:pt x="208" y="474"/>
                  </a:moveTo>
                  <a:cubicBezTo>
                    <a:pt x="208" y="474"/>
                    <a:pt x="208" y="474"/>
                    <a:pt x="208" y="474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73"/>
                    <a:pt x="208" y="474"/>
                    <a:pt x="208" y="474"/>
                  </a:cubicBezTo>
                  <a:close/>
                  <a:moveTo>
                    <a:pt x="221" y="823"/>
                  </a:moveTo>
                  <a:cubicBezTo>
                    <a:pt x="221" y="824"/>
                    <a:pt x="221" y="824"/>
                    <a:pt x="221" y="824"/>
                  </a:cubicBezTo>
                  <a:cubicBezTo>
                    <a:pt x="224" y="824"/>
                    <a:pt x="227" y="825"/>
                    <a:pt x="229" y="825"/>
                  </a:cubicBezTo>
                  <a:cubicBezTo>
                    <a:pt x="229" y="824"/>
                    <a:pt x="229" y="824"/>
                    <a:pt x="229" y="822"/>
                  </a:cubicBezTo>
                  <a:cubicBezTo>
                    <a:pt x="229" y="821"/>
                    <a:pt x="229" y="820"/>
                    <a:pt x="229" y="820"/>
                  </a:cubicBezTo>
                  <a:cubicBezTo>
                    <a:pt x="230" y="819"/>
                    <a:pt x="230" y="819"/>
                    <a:pt x="230" y="819"/>
                  </a:cubicBezTo>
                  <a:cubicBezTo>
                    <a:pt x="230" y="819"/>
                    <a:pt x="230" y="819"/>
                    <a:pt x="230" y="818"/>
                  </a:cubicBezTo>
                  <a:cubicBezTo>
                    <a:pt x="230" y="818"/>
                    <a:pt x="230" y="818"/>
                    <a:pt x="230" y="818"/>
                  </a:cubicBezTo>
                  <a:cubicBezTo>
                    <a:pt x="230" y="818"/>
                    <a:pt x="229" y="818"/>
                    <a:pt x="229" y="818"/>
                  </a:cubicBezTo>
                  <a:cubicBezTo>
                    <a:pt x="228" y="818"/>
                    <a:pt x="227" y="818"/>
                    <a:pt x="224" y="817"/>
                  </a:cubicBezTo>
                  <a:cubicBezTo>
                    <a:pt x="223" y="818"/>
                    <a:pt x="223" y="818"/>
                    <a:pt x="223" y="818"/>
                  </a:cubicBezTo>
                  <a:cubicBezTo>
                    <a:pt x="224" y="818"/>
                    <a:pt x="224" y="818"/>
                    <a:pt x="225" y="820"/>
                  </a:cubicBezTo>
                  <a:cubicBezTo>
                    <a:pt x="225" y="821"/>
                    <a:pt x="225" y="821"/>
                    <a:pt x="225" y="822"/>
                  </a:cubicBezTo>
                  <a:cubicBezTo>
                    <a:pt x="222" y="823"/>
                    <a:pt x="222" y="823"/>
                    <a:pt x="222" y="823"/>
                  </a:cubicBezTo>
                  <a:cubicBezTo>
                    <a:pt x="222" y="823"/>
                    <a:pt x="222" y="823"/>
                    <a:pt x="221" y="823"/>
                  </a:cubicBezTo>
                  <a:close/>
                  <a:moveTo>
                    <a:pt x="208" y="475"/>
                  </a:moveTo>
                  <a:cubicBezTo>
                    <a:pt x="208" y="475"/>
                    <a:pt x="208" y="475"/>
                    <a:pt x="208" y="475"/>
                  </a:cubicBezTo>
                  <a:cubicBezTo>
                    <a:pt x="208" y="474"/>
                    <a:pt x="208" y="474"/>
                    <a:pt x="208" y="474"/>
                  </a:cubicBezTo>
                  <a:cubicBezTo>
                    <a:pt x="208" y="474"/>
                    <a:pt x="208" y="474"/>
                    <a:pt x="208" y="475"/>
                  </a:cubicBezTo>
                  <a:close/>
                  <a:moveTo>
                    <a:pt x="207" y="478"/>
                  </a:moveTo>
                  <a:cubicBezTo>
                    <a:pt x="207" y="479"/>
                    <a:pt x="207" y="479"/>
                    <a:pt x="207" y="480"/>
                  </a:cubicBezTo>
                  <a:cubicBezTo>
                    <a:pt x="207" y="480"/>
                    <a:pt x="207" y="481"/>
                    <a:pt x="207" y="481"/>
                  </a:cubicBezTo>
                  <a:cubicBezTo>
                    <a:pt x="207" y="481"/>
                    <a:pt x="207" y="481"/>
                    <a:pt x="207" y="481"/>
                  </a:cubicBezTo>
                  <a:cubicBezTo>
                    <a:pt x="208" y="482"/>
                    <a:pt x="208" y="482"/>
                    <a:pt x="208" y="482"/>
                  </a:cubicBezTo>
                  <a:cubicBezTo>
                    <a:pt x="208" y="480"/>
                    <a:pt x="208" y="478"/>
                    <a:pt x="208" y="476"/>
                  </a:cubicBezTo>
                  <a:cubicBezTo>
                    <a:pt x="208" y="476"/>
                    <a:pt x="208" y="476"/>
                    <a:pt x="208" y="477"/>
                  </a:cubicBezTo>
                  <a:cubicBezTo>
                    <a:pt x="208" y="477"/>
                    <a:pt x="207" y="478"/>
                    <a:pt x="207" y="4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403"/>
          <p:cNvGrpSpPr>
            <a:grpSpLocks/>
          </p:cNvGrpSpPr>
          <p:nvPr/>
        </p:nvGrpSpPr>
        <p:grpSpPr bwMode="gray">
          <a:xfrm>
            <a:off x="2744790" y="2162175"/>
            <a:ext cx="3887787" cy="2192339"/>
            <a:chOff x="6071131" y="1505538"/>
            <a:chExt cx="4551149" cy="2566399"/>
          </a:xfrm>
        </p:grpSpPr>
        <p:pic>
          <p:nvPicPr>
            <p:cNvPr id="2683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6"/>
            <a:stretch>
              <a:fillRect/>
            </a:stretch>
          </p:blipFill>
          <p:spPr bwMode="gray">
            <a:xfrm>
              <a:off x="8334375" y="1850496"/>
              <a:ext cx="2287905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9001652" y="2160261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5868856" y="1997181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317134" y="3672632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10107037" y="2257489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7857881" y="1505538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10"/>
          <p:cNvGrpSpPr>
            <a:grpSpLocks/>
          </p:cNvGrpSpPr>
          <p:nvPr/>
        </p:nvGrpSpPr>
        <p:grpSpPr bwMode="gray">
          <a:xfrm>
            <a:off x="2678113" y="2278063"/>
            <a:ext cx="4367212" cy="3854451"/>
            <a:chOff x="5916037" y="1359601"/>
            <a:chExt cx="5111432" cy="4512064"/>
          </a:xfrm>
        </p:grpSpPr>
        <p:pic>
          <p:nvPicPr>
            <p:cNvPr id="2682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1530"/>
            <a:stretch>
              <a:fillRect/>
            </a:stretch>
          </p:blipFill>
          <p:spPr bwMode="gray">
            <a:xfrm rot="4103805">
              <a:off x="8790240" y="2608511"/>
              <a:ext cx="2253017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487052" y="4445673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8853356" y="4390544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183556" y="1901343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5916037" y="2637901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9051681" y="4648200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335650" y="3887234"/>
              <a:ext cx="1484745" cy="1127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6720861" y="1359601"/>
              <a:ext cx="1011502" cy="7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19"/>
          <p:cNvGrpSpPr>
            <a:grpSpLocks/>
          </p:cNvGrpSpPr>
          <p:nvPr/>
        </p:nvGrpSpPr>
        <p:grpSpPr bwMode="gray">
          <a:xfrm>
            <a:off x="2578100" y="1801814"/>
            <a:ext cx="4319588" cy="4084637"/>
            <a:chOff x="5812069" y="811917"/>
            <a:chExt cx="5057452" cy="4781704"/>
          </a:xfrm>
        </p:grpSpPr>
        <p:pic>
          <p:nvPicPr>
            <p:cNvPr id="2665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29292"/>
            <a:stretch>
              <a:fillRect/>
            </a:stretch>
          </p:blipFill>
          <p:spPr bwMode="gray">
            <a:xfrm rot="7331242">
              <a:off x="8422804" y="3060924"/>
              <a:ext cx="981914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012334" y="2262344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37390"/>
            <a:stretch>
              <a:fillRect/>
            </a:stretch>
          </p:blipFill>
          <p:spPr bwMode="gray">
            <a:xfrm rot="7331242">
              <a:off x="8597875" y="3140342"/>
              <a:ext cx="869469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025458" y="3436262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254058" y="3861713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101658" y="1937664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t="34624" r="4886"/>
            <a:stretch>
              <a:fillRect/>
            </a:stretch>
          </p:blipFill>
          <p:spPr bwMode="gray">
            <a:xfrm rot="4103805">
              <a:off x="8803635" y="3018994"/>
              <a:ext cx="2176254" cy="145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112403" y="1937423"/>
              <a:ext cx="1122914" cy="85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 l="5841" t="41228" r="33846"/>
            <a:stretch>
              <a:fillRect/>
            </a:stretch>
          </p:blipFill>
          <p:spPr bwMode="gray">
            <a:xfrm rot="6667222">
              <a:off x="8543824" y="2904192"/>
              <a:ext cx="1015302" cy="751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277987" y="3895201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6196408" y="3903541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8587761" y="2007301"/>
              <a:ext cx="1011502" cy="768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224831" y="3418993"/>
              <a:ext cx="1683396" cy="1278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7190554">
              <a:off x="5897502" y="18488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 t="54370" r="25400"/>
            <a:stretch>
              <a:fillRect/>
            </a:stretch>
          </p:blipFill>
          <p:spPr bwMode="gray">
            <a:xfrm rot="4103805">
              <a:off x="9846351" y="2759835"/>
              <a:ext cx="1107621" cy="514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583300" y="42872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8017588" y="998632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338537" y="1436598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924406" y="2080304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868414" y="239635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414401" y="213327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251728" y="174828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8923695" y="22548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076095" y="24072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868575" y="315398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32755"/>
            <a:stretch>
              <a:fillRect/>
            </a:stretch>
          </p:blipFill>
          <p:spPr bwMode="gray">
            <a:xfrm rot="7331242">
              <a:off x="9400275" y="3244966"/>
              <a:ext cx="680933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284789" y="3414374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366065" y="3655525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6439720" y="357663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7016295" y="396256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2454036">
              <a:off x="6960411" y="430277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592106" y="46125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414301" y="435835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236496" y="41042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615201" y="308297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8669809" y="29101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7707146" y="81191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6364321" y="1369050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7784640" y="1080077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8976359" y="3559704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-3731021">
              <a:off x="8796478" y="4515331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3627"/>
            <a:stretch>
              <a:fillRect/>
            </a:stretch>
          </p:blipFill>
          <p:spPr bwMode="gray">
            <a:xfrm rot="6653719">
              <a:off x="8341877" y="3090756"/>
              <a:ext cx="773366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05097" y="31898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55898" y="39137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941598" y="42947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690896" y="39518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9420"/>
            <a:stretch>
              <a:fillRect/>
            </a:stretch>
          </p:blipFill>
          <p:spPr bwMode="gray">
            <a:xfrm rot="3288679">
              <a:off x="9982611" y="2502925"/>
              <a:ext cx="71469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9614694" y="18055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8535193" y="28596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417843" y="37486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354342" y="4250253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 rot="6667222">
              <a:off x="5792446" y="2071693"/>
              <a:ext cx="1542417" cy="117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690396" y="15515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842796" y="13102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5994402" y="2882375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6218240" y="2744262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353972" y="2705100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87273" y="3080275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44399" y="279108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80119" y="256856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5839" y="23460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1078" y="245451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6317" y="256299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1556" y="267146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96795" y="27799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273022" y="263600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549249" y="2492069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825476" y="234813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027885" y="217800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994550" y="190071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166002" y="157342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337454" y="124612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466043" y="118791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08907" y="124638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51771" y="130485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851810" y="157049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32699" y="1774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4566" y="16703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49339" y="16500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32618" y="168456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20760" y="110706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32664" y="173446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96868" y="256824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635" y="328057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15864" y="322853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61093" y="31764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37266" y="28672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22976" y="290570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73" y="29393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53926" y="299687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03929" y="307579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77745" y="311900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61" y="28288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72964" y="26196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44385" y="267711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42013" y="26179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39641" y="25587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807" y="260431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51580" y="31332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34" y="36289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82495" y="33744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92043" y="30723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7297" y="31965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94458" y="327785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87300" y="32258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1542" y="29737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17" y="3005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775" y="2776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63433" y="254850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18191" y="25917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39674" y="21872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289707" y="20732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5903" y="206408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2074" y="22073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03927" y="222431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13480" y="19531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8246" y="142965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501581" y="140141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01545" y="344115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77745" y="35006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2039" y="358640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06333" y="36721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70627" y="375785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4921" y="38435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590" y="32339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30097" y="3107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6317" y="368164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34938" y="45793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82603" y="511752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44493" y="49984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0676" y="483652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3528" y="476270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3061" y="488175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46894" y="50365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9290" y="498651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51686" y="49365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96932" y="47745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9331" y="466264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75486" y="423877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25429" y="378632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82553" y="36886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46808" y="404110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53964" y="422921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61120" y="44173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63514" y="447923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89733" y="429666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00052" y="396169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64271" y="37696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63565" y="420933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0359" y="44331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8621233" y="38340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 rot="4103805">
              <a:off x="9001154" y="2114878"/>
              <a:ext cx="218666" cy="1661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08759" y="171395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94496" y="18592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5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27820" y="175443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6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61144" y="16496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7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58762" y="155202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8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13524" y="145439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9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68286" y="1356763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0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344479" y="138533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1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20672" y="14139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2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96865" y="144248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73058" y="14710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46857" y="1573452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086477" y="365283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6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91327" y="4048125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7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053389" y="3206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8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34439" y="3130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9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177339" y="3765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0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00839" y="1555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1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504239" y="33591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2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15389" y="34416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3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415339" y="21843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4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977439" y="30289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427704" y="218620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12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 descr="MapsSearch.tiff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4500" y="1147481"/>
            <a:ext cx="4441120" cy="396486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02" name="Title 5"/>
          <p:cNvSpPr txBox="1">
            <a:spLocks/>
          </p:cNvSpPr>
          <p:nvPr/>
        </p:nvSpPr>
        <p:spPr bwMode="gray">
          <a:xfrm>
            <a:off x="1947524" y="5131891"/>
            <a:ext cx="1645964" cy="590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b="1" dirty="0" smtClean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rPr>
              <a:t>Search Queries Annually</a:t>
            </a:r>
            <a:endParaRPr lang="en-US" b="1" dirty="0">
              <a:solidFill>
                <a:schemeClr val="bg2"/>
              </a:solidFill>
              <a:latin typeface="Arial Narrow" pitchFamily="34" charset="0"/>
              <a:ea typeface="ＭＳ Ｐゴシック" pitchFamily="34" charset="-128"/>
            </a:endParaRPr>
          </a:p>
        </p:txBody>
      </p:sp>
      <p:sp>
        <p:nvSpPr>
          <p:cNvPr id="203" name="Rectangle 202"/>
          <p:cNvSpPr/>
          <p:nvPr/>
        </p:nvSpPr>
        <p:spPr bwMode="gray">
          <a:xfrm>
            <a:off x="589940" y="5053097"/>
            <a:ext cx="1605718" cy="7571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spc="-300" dirty="0">
                <a:solidFill>
                  <a:srgbClr val="F4A800"/>
                </a:solidFill>
                <a:ea typeface="ＭＳ Ｐゴシック" pitchFamily="34" charset="-128"/>
              </a:rPr>
              <a:t>+1B</a:t>
            </a:r>
          </a:p>
        </p:txBody>
      </p:sp>
    </p:spTree>
    <p:extLst>
      <p:ext uri="{BB962C8B-B14F-4D97-AF65-F5344CB8AC3E}">
        <p14:creationId xmlns:p14="http://schemas.microsoft.com/office/powerpoint/2010/main" val="137643507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defRPr/>
            </a:pPr>
            <a:r>
              <a:rPr lang="en-US" dirty="0" smtClean="0"/>
              <a:t>Route Data</a:t>
            </a:r>
            <a:endParaRPr lang="en-US" dirty="0"/>
          </a:p>
        </p:txBody>
      </p:sp>
      <p:grpSp>
        <p:nvGrpSpPr>
          <p:cNvPr id="3" name="Group 400"/>
          <p:cNvGrpSpPr>
            <a:grpSpLocks/>
          </p:cNvGrpSpPr>
          <p:nvPr/>
        </p:nvGrpSpPr>
        <p:grpSpPr bwMode="gray">
          <a:xfrm>
            <a:off x="2462215" y="1671637"/>
            <a:ext cx="4384675" cy="4387851"/>
            <a:chOff x="-8248651" y="-3413125"/>
            <a:chExt cx="8809038" cy="8812213"/>
          </a:xfrm>
        </p:grpSpPr>
        <p:sp>
          <p:nvSpPr>
            <p:cNvPr id="402" name="Freeform 401"/>
            <p:cNvSpPr>
              <a:spLocks/>
            </p:cNvSpPr>
            <p:nvPr/>
          </p:nvSpPr>
          <p:spPr bwMode="gray">
            <a:xfrm>
              <a:off x="-8248651" y="-3413125"/>
              <a:ext cx="8809038" cy="8812213"/>
            </a:xfrm>
            <a:custGeom>
              <a:avLst/>
              <a:gdLst>
                <a:gd name="T0" fmla="*/ 1417 w 1487"/>
                <a:gd name="T1" fmla="*/ 871 h 1488"/>
                <a:gd name="T2" fmla="*/ 616 w 1487"/>
                <a:gd name="T3" fmla="*/ 1417 h 1488"/>
                <a:gd name="T4" fmla="*/ 70 w 1487"/>
                <a:gd name="T5" fmla="*/ 617 h 1488"/>
                <a:gd name="T6" fmla="*/ 871 w 1487"/>
                <a:gd name="T7" fmla="*/ 71 h 1488"/>
                <a:gd name="T8" fmla="*/ 1417 w 1487"/>
                <a:gd name="T9" fmla="*/ 87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1488">
                  <a:moveTo>
                    <a:pt x="1417" y="871"/>
                  </a:moveTo>
                  <a:cubicBezTo>
                    <a:pt x="1346" y="1243"/>
                    <a:pt x="988" y="1488"/>
                    <a:pt x="616" y="1417"/>
                  </a:cubicBezTo>
                  <a:cubicBezTo>
                    <a:pt x="244" y="1347"/>
                    <a:pt x="0" y="989"/>
                    <a:pt x="70" y="617"/>
                  </a:cubicBezTo>
                  <a:cubicBezTo>
                    <a:pt x="140" y="245"/>
                    <a:pt x="499" y="0"/>
                    <a:pt x="871" y="71"/>
                  </a:cubicBezTo>
                  <a:cubicBezTo>
                    <a:pt x="1243" y="141"/>
                    <a:pt x="1487" y="499"/>
                    <a:pt x="1417" y="871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00B0F0"/>
                </a:gs>
                <a:gs pos="19000">
                  <a:schemeClr val="tx1">
                    <a:lumMod val="75000"/>
                  </a:schemeClr>
                </a:gs>
                <a:gs pos="98000">
                  <a:srgbClr val="1D75BD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403" name="Freeform 402"/>
            <p:cNvSpPr>
              <a:spLocks noEditPoints="1"/>
            </p:cNvSpPr>
            <p:nvPr/>
          </p:nvSpPr>
          <p:spPr bwMode="gray">
            <a:xfrm>
              <a:off x="-7827654" y="-2950836"/>
              <a:ext cx="8062726" cy="7734598"/>
            </a:xfrm>
            <a:custGeom>
              <a:avLst/>
              <a:gdLst>
                <a:gd name="T0" fmla="*/ 730 w 1361"/>
                <a:gd name="T1" fmla="*/ 16 h 1306"/>
                <a:gd name="T2" fmla="*/ 386 w 1361"/>
                <a:gd name="T3" fmla="*/ 43 h 1306"/>
                <a:gd name="T4" fmla="*/ 569 w 1361"/>
                <a:gd name="T5" fmla="*/ 20 h 1306"/>
                <a:gd name="T6" fmla="*/ 505 w 1361"/>
                <a:gd name="T7" fmla="*/ 128 h 1306"/>
                <a:gd name="T8" fmla="*/ 419 w 1361"/>
                <a:gd name="T9" fmla="*/ 96 h 1306"/>
                <a:gd name="T10" fmla="*/ 442 w 1361"/>
                <a:gd name="T11" fmla="*/ 191 h 1306"/>
                <a:gd name="T12" fmla="*/ 405 w 1361"/>
                <a:gd name="T13" fmla="*/ 64 h 1306"/>
                <a:gd name="T14" fmla="*/ 608 w 1361"/>
                <a:gd name="T15" fmla="*/ 10 h 1306"/>
                <a:gd name="T16" fmla="*/ 530 w 1361"/>
                <a:gd name="T17" fmla="*/ 43 h 1306"/>
                <a:gd name="T18" fmla="*/ 632 w 1361"/>
                <a:gd name="T19" fmla="*/ 9 h 1306"/>
                <a:gd name="T20" fmla="*/ 1162 w 1361"/>
                <a:gd name="T21" fmla="*/ 183 h 1306"/>
                <a:gd name="T22" fmla="*/ 501 w 1361"/>
                <a:gd name="T23" fmla="*/ 26 h 1306"/>
                <a:gd name="T24" fmla="*/ 471 w 1361"/>
                <a:gd name="T25" fmla="*/ 12 h 1306"/>
                <a:gd name="T26" fmla="*/ 1005 w 1361"/>
                <a:gd name="T27" fmla="*/ 499 h 1306"/>
                <a:gd name="T28" fmla="*/ 330 w 1361"/>
                <a:gd name="T29" fmla="*/ 157 h 1306"/>
                <a:gd name="T30" fmla="*/ 1031 w 1361"/>
                <a:gd name="T31" fmla="*/ 160 h 1306"/>
                <a:gd name="T32" fmla="*/ 951 w 1361"/>
                <a:gd name="T33" fmla="*/ 275 h 1306"/>
                <a:gd name="T34" fmla="*/ 1051 w 1361"/>
                <a:gd name="T35" fmla="*/ 305 h 1306"/>
                <a:gd name="T36" fmla="*/ 1103 w 1361"/>
                <a:gd name="T37" fmla="*/ 292 h 1306"/>
                <a:gd name="T38" fmla="*/ 988 w 1361"/>
                <a:gd name="T39" fmla="*/ 342 h 1306"/>
                <a:gd name="T40" fmla="*/ 833 w 1361"/>
                <a:gd name="T41" fmla="*/ 461 h 1306"/>
                <a:gd name="T42" fmla="*/ 1080 w 1361"/>
                <a:gd name="T43" fmla="*/ 557 h 1306"/>
                <a:gd name="T44" fmla="*/ 1144 w 1361"/>
                <a:gd name="T45" fmla="*/ 566 h 1306"/>
                <a:gd name="T46" fmla="*/ 1193 w 1361"/>
                <a:gd name="T47" fmla="*/ 460 h 1306"/>
                <a:gd name="T48" fmla="*/ 1177 w 1361"/>
                <a:gd name="T49" fmla="*/ 534 h 1306"/>
                <a:gd name="T50" fmla="*/ 1020 w 1361"/>
                <a:gd name="T51" fmla="*/ 593 h 1306"/>
                <a:gd name="T52" fmla="*/ 889 w 1361"/>
                <a:gd name="T53" fmla="*/ 1231 h 1306"/>
                <a:gd name="T54" fmla="*/ 1327 w 1361"/>
                <a:gd name="T55" fmla="*/ 790 h 1306"/>
                <a:gd name="T56" fmla="*/ 1304 w 1361"/>
                <a:gd name="T57" fmla="*/ 549 h 1306"/>
                <a:gd name="T58" fmla="*/ 1318 w 1361"/>
                <a:gd name="T59" fmla="*/ 540 h 1306"/>
                <a:gd name="T60" fmla="*/ 1087 w 1361"/>
                <a:gd name="T61" fmla="*/ 144 h 1306"/>
                <a:gd name="T62" fmla="*/ 769 w 1361"/>
                <a:gd name="T63" fmla="*/ 63 h 1306"/>
                <a:gd name="T64" fmla="*/ 759 w 1361"/>
                <a:gd name="T65" fmla="*/ 84 h 1306"/>
                <a:gd name="T66" fmla="*/ 758 w 1361"/>
                <a:gd name="T67" fmla="*/ 115 h 1306"/>
                <a:gd name="T68" fmla="*/ 762 w 1361"/>
                <a:gd name="T69" fmla="*/ 76 h 1306"/>
                <a:gd name="T70" fmla="*/ 760 w 1361"/>
                <a:gd name="T71" fmla="*/ 28 h 1306"/>
                <a:gd name="T72" fmla="*/ 719 w 1361"/>
                <a:gd name="T73" fmla="*/ 19 h 1306"/>
                <a:gd name="T74" fmla="*/ 628 w 1361"/>
                <a:gd name="T75" fmla="*/ 49 h 1306"/>
                <a:gd name="T76" fmla="*/ 615 w 1361"/>
                <a:gd name="T77" fmla="*/ 105 h 1306"/>
                <a:gd name="T78" fmla="*/ 583 w 1361"/>
                <a:gd name="T79" fmla="*/ 140 h 1306"/>
                <a:gd name="T80" fmla="*/ 556 w 1361"/>
                <a:gd name="T81" fmla="*/ 196 h 1306"/>
                <a:gd name="T82" fmla="*/ 593 w 1361"/>
                <a:gd name="T83" fmla="*/ 242 h 1306"/>
                <a:gd name="T84" fmla="*/ 662 w 1361"/>
                <a:gd name="T85" fmla="*/ 193 h 1306"/>
                <a:gd name="T86" fmla="*/ 775 w 1361"/>
                <a:gd name="T87" fmla="*/ 126 h 1306"/>
                <a:gd name="T88" fmla="*/ 403 w 1361"/>
                <a:gd name="T89" fmla="*/ 1296 h 1306"/>
                <a:gd name="T90" fmla="*/ 838 w 1361"/>
                <a:gd name="T91" fmla="*/ 329 h 1306"/>
                <a:gd name="T92" fmla="*/ 878 w 1361"/>
                <a:gd name="T93" fmla="*/ 357 h 1306"/>
                <a:gd name="T94" fmla="*/ 751 w 1361"/>
                <a:gd name="T95" fmla="*/ 114 h 1306"/>
                <a:gd name="T96" fmla="*/ 448 w 1361"/>
                <a:gd name="T97" fmla="*/ 401 h 1306"/>
                <a:gd name="T98" fmla="*/ 355 w 1361"/>
                <a:gd name="T99" fmla="*/ 959 h 1306"/>
                <a:gd name="T100" fmla="*/ 49 w 1361"/>
                <a:gd name="T101" fmla="*/ 629 h 1306"/>
                <a:gd name="T102" fmla="*/ 204 w 1361"/>
                <a:gd name="T103" fmla="*/ 477 h 1306"/>
                <a:gd name="T104" fmla="*/ 224 w 1361"/>
                <a:gd name="T105" fmla="*/ 440 h 1306"/>
                <a:gd name="T106" fmla="*/ 345 w 1361"/>
                <a:gd name="T107" fmla="*/ 407 h 1306"/>
                <a:gd name="T108" fmla="*/ 429 w 1361"/>
                <a:gd name="T109" fmla="*/ 289 h 1306"/>
                <a:gd name="T110" fmla="*/ 257 w 1361"/>
                <a:gd name="T111" fmla="*/ 301 h 1306"/>
                <a:gd name="T112" fmla="*/ 381 w 1361"/>
                <a:gd name="T113" fmla="*/ 86 h 1306"/>
                <a:gd name="T114" fmla="*/ 26 w 1361"/>
                <a:gd name="T115" fmla="*/ 650 h 1306"/>
                <a:gd name="T116" fmla="*/ 100 w 1361"/>
                <a:gd name="T117" fmla="*/ 927 h 1306"/>
                <a:gd name="T118" fmla="*/ 344 w 1361"/>
                <a:gd name="T119" fmla="*/ 1247 h 1306"/>
                <a:gd name="T120" fmla="*/ 348 w 1361"/>
                <a:gd name="T121" fmla="*/ 955 h 1306"/>
                <a:gd name="T122" fmla="*/ 201 w 1361"/>
                <a:gd name="T123" fmla="*/ 669 h 1306"/>
                <a:gd name="T124" fmla="*/ 116 w 1361"/>
                <a:gd name="T125" fmla="*/ 612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1" h="1306">
                  <a:moveTo>
                    <a:pt x="454" y="49"/>
                  </a:moveTo>
                  <a:cubicBezTo>
                    <a:pt x="453" y="49"/>
                    <a:pt x="452" y="48"/>
                    <a:pt x="450" y="49"/>
                  </a:cubicBezTo>
                  <a:cubicBezTo>
                    <a:pt x="450" y="49"/>
                    <a:pt x="450" y="49"/>
                    <a:pt x="445" y="52"/>
                  </a:cubicBezTo>
                  <a:cubicBezTo>
                    <a:pt x="445" y="51"/>
                    <a:pt x="445" y="51"/>
                    <a:pt x="444" y="51"/>
                  </a:cubicBezTo>
                  <a:cubicBezTo>
                    <a:pt x="435" y="54"/>
                    <a:pt x="432" y="56"/>
                    <a:pt x="429" y="58"/>
                  </a:cubicBezTo>
                  <a:cubicBezTo>
                    <a:pt x="419" y="64"/>
                    <a:pt x="420" y="64"/>
                    <a:pt x="421" y="65"/>
                  </a:cubicBezTo>
                  <a:cubicBezTo>
                    <a:pt x="422" y="65"/>
                    <a:pt x="423" y="65"/>
                    <a:pt x="424" y="65"/>
                  </a:cubicBezTo>
                  <a:cubicBezTo>
                    <a:pt x="428" y="64"/>
                    <a:pt x="428" y="63"/>
                    <a:pt x="429" y="62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4" y="60"/>
                    <a:pt x="435" y="60"/>
                    <a:pt x="436" y="61"/>
                  </a:cubicBezTo>
                  <a:cubicBezTo>
                    <a:pt x="437" y="63"/>
                    <a:pt x="437" y="63"/>
                    <a:pt x="437" y="63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1" y="54"/>
                    <a:pt x="461" y="53"/>
                    <a:pt x="458" y="53"/>
                  </a:cubicBezTo>
                  <a:cubicBezTo>
                    <a:pt x="456" y="53"/>
                    <a:pt x="456" y="53"/>
                    <a:pt x="455" y="49"/>
                  </a:cubicBezTo>
                  <a:cubicBezTo>
                    <a:pt x="454" y="49"/>
                    <a:pt x="454" y="49"/>
                    <a:pt x="454" y="49"/>
                  </a:cubicBezTo>
                  <a:close/>
                  <a:moveTo>
                    <a:pt x="468" y="32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3" y="33"/>
                    <a:pt x="457" y="35"/>
                    <a:pt x="459" y="36"/>
                  </a:cubicBezTo>
                  <a:cubicBezTo>
                    <a:pt x="459" y="36"/>
                    <a:pt x="459" y="36"/>
                    <a:pt x="461" y="36"/>
                  </a:cubicBezTo>
                  <a:cubicBezTo>
                    <a:pt x="461" y="37"/>
                    <a:pt x="461" y="37"/>
                    <a:pt x="462" y="37"/>
                  </a:cubicBezTo>
                  <a:cubicBezTo>
                    <a:pt x="462" y="37"/>
                    <a:pt x="463" y="37"/>
                    <a:pt x="463" y="37"/>
                  </a:cubicBezTo>
                  <a:cubicBezTo>
                    <a:pt x="465" y="36"/>
                    <a:pt x="468" y="35"/>
                    <a:pt x="470" y="34"/>
                  </a:cubicBezTo>
                  <a:cubicBezTo>
                    <a:pt x="472" y="33"/>
                    <a:pt x="475" y="33"/>
                    <a:pt x="477" y="32"/>
                  </a:cubicBezTo>
                  <a:cubicBezTo>
                    <a:pt x="489" y="28"/>
                    <a:pt x="490" y="27"/>
                    <a:pt x="490" y="26"/>
                  </a:cubicBezTo>
                  <a:cubicBezTo>
                    <a:pt x="490" y="26"/>
                    <a:pt x="490" y="26"/>
                    <a:pt x="490" y="26"/>
                  </a:cubicBezTo>
                  <a:cubicBezTo>
                    <a:pt x="489" y="26"/>
                    <a:pt x="489" y="26"/>
                    <a:pt x="485" y="27"/>
                  </a:cubicBezTo>
                  <a:cubicBezTo>
                    <a:pt x="485" y="26"/>
                    <a:pt x="487" y="26"/>
                    <a:pt x="488" y="24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5" y="24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6"/>
                    <a:pt x="481" y="26"/>
                    <a:pt x="483" y="24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78" y="25"/>
                    <a:pt x="477" y="26"/>
                    <a:pt x="474" y="27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73" y="27"/>
                    <a:pt x="471" y="28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69" y="27"/>
                    <a:pt x="469" y="27"/>
                  </a:cubicBezTo>
                  <a:cubicBezTo>
                    <a:pt x="469" y="27"/>
                    <a:pt x="469" y="28"/>
                    <a:pt x="469" y="28"/>
                  </a:cubicBezTo>
                  <a:cubicBezTo>
                    <a:pt x="469" y="28"/>
                    <a:pt x="469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6" y="29"/>
                    <a:pt x="466" y="29"/>
                    <a:pt x="465" y="29"/>
                  </a:cubicBezTo>
                  <a:cubicBezTo>
                    <a:pt x="468" y="29"/>
                    <a:pt x="471" y="30"/>
                    <a:pt x="470" y="31"/>
                  </a:cubicBezTo>
                  <a:cubicBezTo>
                    <a:pt x="470" y="31"/>
                    <a:pt x="470" y="31"/>
                    <a:pt x="468" y="32"/>
                  </a:cubicBezTo>
                  <a:close/>
                  <a:moveTo>
                    <a:pt x="733" y="16"/>
                  </a:moveTo>
                  <a:cubicBezTo>
                    <a:pt x="733" y="16"/>
                    <a:pt x="734" y="16"/>
                    <a:pt x="734" y="16"/>
                  </a:cubicBezTo>
                  <a:cubicBezTo>
                    <a:pt x="734" y="16"/>
                    <a:pt x="734" y="16"/>
                    <a:pt x="733" y="15"/>
                  </a:cubicBezTo>
                  <a:cubicBezTo>
                    <a:pt x="733" y="15"/>
                    <a:pt x="732" y="16"/>
                    <a:pt x="732" y="16"/>
                  </a:cubicBezTo>
                  <a:cubicBezTo>
                    <a:pt x="732" y="16"/>
                    <a:pt x="731" y="16"/>
                    <a:pt x="731" y="16"/>
                  </a:cubicBezTo>
                  <a:cubicBezTo>
                    <a:pt x="731" y="16"/>
                    <a:pt x="731" y="16"/>
                    <a:pt x="730" y="16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16"/>
                    <a:pt x="728" y="16"/>
                    <a:pt x="729" y="16"/>
                  </a:cubicBezTo>
                  <a:cubicBezTo>
                    <a:pt x="729" y="17"/>
                    <a:pt x="729" y="17"/>
                    <a:pt x="730" y="17"/>
                  </a:cubicBezTo>
                  <a:cubicBezTo>
                    <a:pt x="730" y="17"/>
                    <a:pt x="730" y="17"/>
                    <a:pt x="730" y="17"/>
                  </a:cubicBezTo>
                  <a:cubicBezTo>
                    <a:pt x="729" y="17"/>
                    <a:pt x="729" y="17"/>
                    <a:pt x="729" y="17"/>
                  </a:cubicBezTo>
                  <a:cubicBezTo>
                    <a:pt x="729" y="17"/>
                    <a:pt x="728" y="17"/>
                    <a:pt x="728" y="16"/>
                  </a:cubicBezTo>
                  <a:cubicBezTo>
                    <a:pt x="728" y="16"/>
                    <a:pt x="728" y="16"/>
                    <a:pt x="727" y="16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9" y="18"/>
                    <a:pt x="730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2" y="17"/>
                    <a:pt x="733" y="16"/>
                  </a:cubicBezTo>
                  <a:cubicBezTo>
                    <a:pt x="732" y="16"/>
                    <a:pt x="732" y="16"/>
                    <a:pt x="733" y="16"/>
                  </a:cubicBezTo>
                  <a:close/>
                  <a:moveTo>
                    <a:pt x="363" y="61"/>
                  </a:moveTo>
                  <a:cubicBezTo>
                    <a:pt x="363" y="61"/>
                    <a:pt x="361" y="62"/>
                    <a:pt x="361" y="58"/>
                  </a:cubicBezTo>
                  <a:cubicBezTo>
                    <a:pt x="361" y="57"/>
                    <a:pt x="361" y="57"/>
                    <a:pt x="359" y="58"/>
                  </a:cubicBezTo>
                  <a:cubicBezTo>
                    <a:pt x="359" y="58"/>
                    <a:pt x="359" y="58"/>
                    <a:pt x="359" y="58"/>
                  </a:cubicBezTo>
                  <a:cubicBezTo>
                    <a:pt x="359" y="58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7" y="58"/>
                    <a:pt x="357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1" y="61"/>
                    <a:pt x="349" y="63"/>
                    <a:pt x="348" y="64"/>
                  </a:cubicBezTo>
                  <a:cubicBezTo>
                    <a:pt x="346" y="65"/>
                    <a:pt x="346" y="67"/>
                    <a:pt x="344" y="69"/>
                  </a:cubicBezTo>
                  <a:cubicBezTo>
                    <a:pt x="341" y="70"/>
                    <a:pt x="339" y="71"/>
                    <a:pt x="336" y="73"/>
                  </a:cubicBezTo>
                  <a:cubicBezTo>
                    <a:pt x="336" y="73"/>
                    <a:pt x="336" y="73"/>
                    <a:pt x="336" y="74"/>
                  </a:cubicBezTo>
                  <a:cubicBezTo>
                    <a:pt x="336" y="78"/>
                    <a:pt x="342" y="76"/>
                    <a:pt x="342" y="76"/>
                  </a:cubicBezTo>
                  <a:cubicBezTo>
                    <a:pt x="343" y="76"/>
                    <a:pt x="344" y="75"/>
                    <a:pt x="345" y="75"/>
                  </a:cubicBezTo>
                  <a:cubicBezTo>
                    <a:pt x="346" y="75"/>
                    <a:pt x="347" y="76"/>
                    <a:pt x="348" y="75"/>
                  </a:cubicBezTo>
                  <a:cubicBezTo>
                    <a:pt x="350" y="75"/>
                    <a:pt x="352" y="72"/>
                    <a:pt x="355" y="73"/>
                  </a:cubicBezTo>
                  <a:cubicBezTo>
                    <a:pt x="353" y="75"/>
                    <a:pt x="350" y="77"/>
                    <a:pt x="349" y="80"/>
                  </a:cubicBezTo>
                  <a:cubicBezTo>
                    <a:pt x="349" y="83"/>
                    <a:pt x="353" y="83"/>
                    <a:pt x="353" y="83"/>
                  </a:cubicBezTo>
                  <a:cubicBezTo>
                    <a:pt x="356" y="82"/>
                    <a:pt x="356" y="82"/>
                    <a:pt x="361" y="79"/>
                  </a:cubicBezTo>
                  <a:cubicBezTo>
                    <a:pt x="360" y="77"/>
                    <a:pt x="359" y="78"/>
                    <a:pt x="357" y="78"/>
                  </a:cubicBezTo>
                  <a:cubicBezTo>
                    <a:pt x="362" y="76"/>
                    <a:pt x="362" y="76"/>
                    <a:pt x="363" y="75"/>
                  </a:cubicBezTo>
                  <a:cubicBezTo>
                    <a:pt x="364" y="75"/>
                    <a:pt x="365" y="75"/>
                    <a:pt x="367" y="75"/>
                  </a:cubicBezTo>
                  <a:cubicBezTo>
                    <a:pt x="366" y="77"/>
                    <a:pt x="365" y="78"/>
                    <a:pt x="366" y="78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7" y="78"/>
                    <a:pt x="367" y="78"/>
                    <a:pt x="367" y="78"/>
                  </a:cubicBezTo>
                  <a:cubicBezTo>
                    <a:pt x="373" y="74"/>
                    <a:pt x="375" y="73"/>
                    <a:pt x="376" y="69"/>
                  </a:cubicBezTo>
                  <a:cubicBezTo>
                    <a:pt x="377" y="64"/>
                    <a:pt x="385" y="61"/>
                    <a:pt x="388" y="59"/>
                  </a:cubicBezTo>
                  <a:cubicBezTo>
                    <a:pt x="396" y="56"/>
                    <a:pt x="412" y="46"/>
                    <a:pt x="412" y="46"/>
                  </a:cubicBezTo>
                  <a:cubicBezTo>
                    <a:pt x="412" y="46"/>
                    <a:pt x="413" y="45"/>
                    <a:pt x="413" y="45"/>
                  </a:cubicBezTo>
                  <a:cubicBezTo>
                    <a:pt x="416" y="43"/>
                    <a:pt x="417" y="41"/>
                    <a:pt x="417" y="40"/>
                  </a:cubicBezTo>
                  <a:cubicBezTo>
                    <a:pt x="417" y="40"/>
                    <a:pt x="416" y="41"/>
                    <a:pt x="416" y="41"/>
                  </a:cubicBezTo>
                  <a:cubicBezTo>
                    <a:pt x="407" y="44"/>
                    <a:pt x="399" y="51"/>
                    <a:pt x="389" y="53"/>
                  </a:cubicBezTo>
                  <a:cubicBezTo>
                    <a:pt x="394" y="50"/>
                    <a:pt x="402" y="46"/>
                    <a:pt x="402" y="46"/>
                  </a:cubicBezTo>
                  <a:cubicBezTo>
                    <a:pt x="404" y="45"/>
                    <a:pt x="408" y="43"/>
                    <a:pt x="409" y="41"/>
                  </a:cubicBezTo>
                  <a:cubicBezTo>
                    <a:pt x="409" y="41"/>
                    <a:pt x="409" y="41"/>
                    <a:pt x="409" y="41"/>
                  </a:cubicBezTo>
                  <a:cubicBezTo>
                    <a:pt x="406" y="42"/>
                    <a:pt x="404" y="43"/>
                    <a:pt x="401" y="45"/>
                  </a:cubicBezTo>
                  <a:cubicBezTo>
                    <a:pt x="400" y="43"/>
                    <a:pt x="398" y="45"/>
                    <a:pt x="397" y="45"/>
                  </a:cubicBezTo>
                  <a:cubicBezTo>
                    <a:pt x="400" y="42"/>
                    <a:pt x="404" y="42"/>
                    <a:pt x="406" y="39"/>
                  </a:cubicBezTo>
                  <a:cubicBezTo>
                    <a:pt x="406" y="39"/>
                    <a:pt x="406" y="39"/>
                    <a:pt x="406" y="39"/>
                  </a:cubicBezTo>
                  <a:cubicBezTo>
                    <a:pt x="404" y="39"/>
                    <a:pt x="403" y="40"/>
                    <a:pt x="401" y="40"/>
                  </a:cubicBezTo>
                  <a:cubicBezTo>
                    <a:pt x="404" y="38"/>
                    <a:pt x="409" y="37"/>
                    <a:pt x="413" y="35"/>
                  </a:cubicBezTo>
                  <a:cubicBezTo>
                    <a:pt x="410" y="33"/>
                    <a:pt x="388" y="41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2" y="45"/>
                    <a:pt x="381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0" y="48"/>
                    <a:pt x="380" y="48"/>
                    <a:pt x="379" y="49"/>
                  </a:cubicBezTo>
                  <a:cubicBezTo>
                    <a:pt x="376" y="49"/>
                    <a:pt x="374" y="48"/>
                    <a:pt x="372" y="50"/>
                  </a:cubicBezTo>
                  <a:cubicBezTo>
                    <a:pt x="368" y="52"/>
                    <a:pt x="368" y="52"/>
                    <a:pt x="368" y="54"/>
                  </a:cubicBezTo>
                  <a:cubicBezTo>
                    <a:pt x="369" y="58"/>
                    <a:pt x="363" y="61"/>
                    <a:pt x="363" y="61"/>
                  </a:cubicBezTo>
                  <a:close/>
                  <a:moveTo>
                    <a:pt x="524" y="19"/>
                  </a:moveTo>
                  <a:cubicBezTo>
                    <a:pt x="525" y="19"/>
                    <a:pt x="526" y="19"/>
                    <a:pt x="529" y="18"/>
                  </a:cubicBezTo>
                  <a:cubicBezTo>
                    <a:pt x="530" y="18"/>
                    <a:pt x="531" y="17"/>
                    <a:pt x="531" y="17"/>
                  </a:cubicBezTo>
                  <a:cubicBezTo>
                    <a:pt x="531" y="17"/>
                    <a:pt x="531" y="17"/>
                    <a:pt x="531" y="17"/>
                  </a:cubicBezTo>
                  <a:cubicBezTo>
                    <a:pt x="532" y="17"/>
                    <a:pt x="532" y="17"/>
                    <a:pt x="532" y="16"/>
                  </a:cubicBezTo>
                  <a:cubicBezTo>
                    <a:pt x="532" y="16"/>
                    <a:pt x="533" y="15"/>
                    <a:pt x="534" y="15"/>
                  </a:cubicBezTo>
                  <a:cubicBezTo>
                    <a:pt x="535" y="14"/>
                    <a:pt x="535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3" y="12"/>
                    <a:pt x="533" y="12"/>
                    <a:pt x="532" y="13"/>
                  </a:cubicBezTo>
                  <a:cubicBezTo>
                    <a:pt x="529" y="13"/>
                    <a:pt x="518" y="18"/>
                    <a:pt x="520" y="19"/>
                  </a:cubicBezTo>
                  <a:cubicBezTo>
                    <a:pt x="521" y="19"/>
                    <a:pt x="524" y="19"/>
                    <a:pt x="524" y="19"/>
                  </a:cubicBezTo>
                  <a:close/>
                  <a:moveTo>
                    <a:pt x="382" y="43"/>
                  </a:moveTo>
                  <a:cubicBezTo>
                    <a:pt x="383" y="43"/>
                    <a:pt x="383" y="43"/>
                    <a:pt x="391" y="39"/>
                  </a:cubicBezTo>
                  <a:cubicBezTo>
                    <a:pt x="393" y="39"/>
                    <a:pt x="394" y="38"/>
                    <a:pt x="395" y="38"/>
                  </a:cubicBezTo>
                  <a:cubicBezTo>
                    <a:pt x="397" y="37"/>
                    <a:pt x="398" y="37"/>
                    <a:pt x="400" y="36"/>
                  </a:cubicBezTo>
                  <a:cubicBezTo>
                    <a:pt x="408" y="34"/>
                    <a:pt x="408" y="34"/>
                    <a:pt x="417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20" y="31"/>
                    <a:pt x="427" y="27"/>
                    <a:pt x="429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8" y="26"/>
                    <a:pt x="428" y="26"/>
                    <a:pt x="427" y="26"/>
                  </a:cubicBezTo>
                  <a:cubicBezTo>
                    <a:pt x="427" y="25"/>
                    <a:pt x="427" y="25"/>
                    <a:pt x="432" y="23"/>
                  </a:cubicBezTo>
                  <a:cubicBezTo>
                    <a:pt x="435" y="22"/>
                    <a:pt x="435" y="22"/>
                    <a:pt x="436" y="21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0"/>
                    <a:pt x="435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27" y="23"/>
                    <a:pt x="419" y="27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03" y="33"/>
                    <a:pt x="380" y="42"/>
                    <a:pt x="378" y="45"/>
                  </a:cubicBezTo>
                  <a:cubicBezTo>
                    <a:pt x="378" y="45"/>
                    <a:pt x="378" y="44"/>
                    <a:pt x="383" y="43"/>
                  </a:cubicBezTo>
                  <a:cubicBezTo>
                    <a:pt x="382" y="43"/>
                    <a:pt x="382" y="43"/>
                    <a:pt x="382" y="43"/>
                  </a:cubicBezTo>
                  <a:close/>
                  <a:moveTo>
                    <a:pt x="557" y="13"/>
                  </a:moveTo>
                  <a:cubicBezTo>
                    <a:pt x="557" y="15"/>
                    <a:pt x="554" y="16"/>
                    <a:pt x="553" y="17"/>
                  </a:cubicBezTo>
                  <a:cubicBezTo>
                    <a:pt x="553" y="10"/>
                    <a:pt x="541" y="16"/>
                    <a:pt x="535" y="20"/>
                  </a:cubicBezTo>
                  <a:cubicBezTo>
                    <a:pt x="535" y="20"/>
                    <a:pt x="536" y="20"/>
                    <a:pt x="536" y="20"/>
                  </a:cubicBezTo>
                  <a:cubicBezTo>
                    <a:pt x="536" y="24"/>
                    <a:pt x="536" y="24"/>
                    <a:pt x="545" y="21"/>
                  </a:cubicBezTo>
                  <a:cubicBezTo>
                    <a:pt x="543" y="22"/>
                    <a:pt x="542" y="23"/>
                    <a:pt x="541" y="24"/>
                  </a:cubicBezTo>
                  <a:cubicBezTo>
                    <a:pt x="545" y="24"/>
                    <a:pt x="549" y="21"/>
                    <a:pt x="553" y="21"/>
                  </a:cubicBezTo>
                  <a:cubicBezTo>
                    <a:pt x="553" y="21"/>
                    <a:pt x="552" y="22"/>
                    <a:pt x="551" y="22"/>
                  </a:cubicBezTo>
                  <a:cubicBezTo>
                    <a:pt x="551" y="22"/>
                    <a:pt x="552" y="22"/>
                    <a:pt x="552" y="23"/>
                  </a:cubicBezTo>
                  <a:cubicBezTo>
                    <a:pt x="555" y="22"/>
                    <a:pt x="555" y="22"/>
                    <a:pt x="569" y="20"/>
                  </a:cubicBezTo>
                  <a:cubicBezTo>
                    <a:pt x="569" y="20"/>
                    <a:pt x="569" y="20"/>
                    <a:pt x="568" y="21"/>
                  </a:cubicBezTo>
                  <a:cubicBezTo>
                    <a:pt x="570" y="20"/>
                    <a:pt x="570" y="20"/>
                    <a:pt x="570" y="19"/>
                  </a:cubicBezTo>
                  <a:cubicBezTo>
                    <a:pt x="569" y="19"/>
                    <a:pt x="569" y="19"/>
                    <a:pt x="567" y="19"/>
                  </a:cubicBezTo>
                  <a:cubicBezTo>
                    <a:pt x="568" y="18"/>
                    <a:pt x="569" y="18"/>
                    <a:pt x="570" y="17"/>
                  </a:cubicBezTo>
                  <a:cubicBezTo>
                    <a:pt x="571" y="17"/>
                    <a:pt x="571" y="17"/>
                    <a:pt x="572" y="17"/>
                  </a:cubicBezTo>
                  <a:cubicBezTo>
                    <a:pt x="572" y="17"/>
                    <a:pt x="572" y="17"/>
                    <a:pt x="573" y="16"/>
                  </a:cubicBezTo>
                  <a:cubicBezTo>
                    <a:pt x="573" y="16"/>
                    <a:pt x="573" y="16"/>
                    <a:pt x="574" y="16"/>
                  </a:cubicBezTo>
                  <a:cubicBezTo>
                    <a:pt x="574" y="16"/>
                    <a:pt x="574" y="16"/>
                    <a:pt x="575" y="16"/>
                  </a:cubicBezTo>
                  <a:cubicBezTo>
                    <a:pt x="575" y="16"/>
                    <a:pt x="576" y="16"/>
                    <a:pt x="576" y="15"/>
                  </a:cubicBezTo>
                  <a:cubicBezTo>
                    <a:pt x="576" y="15"/>
                    <a:pt x="577" y="15"/>
                    <a:pt x="577" y="15"/>
                  </a:cubicBezTo>
                  <a:cubicBezTo>
                    <a:pt x="577" y="15"/>
                    <a:pt x="578" y="15"/>
                    <a:pt x="578" y="15"/>
                  </a:cubicBezTo>
                  <a:cubicBezTo>
                    <a:pt x="578" y="15"/>
                    <a:pt x="579" y="15"/>
                    <a:pt x="579" y="14"/>
                  </a:cubicBezTo>
                  <a:cubicBezTo>
                    <a:pt x="582" y="13"/>
                    <a:pt x="584" y="12"/>
                    <a:pt x="585" y="12"/>
                  </a:cubicBezTo>
                  <a:cubicBezTo>
                    <a:pt x="584" y="11"/>
                    <a:pt x="584" y="11"/>
                    <a:pt x="578" y="13"/>
                  </a:cubicBezTo>
                  <a:cubicBezTo>
                    <a:pt x="577" y="13"/>
                    <a:pt x="577" y="13"/>
                    <a:pt x="577" y="13"/>
                  </a:cubicBezTo>
                  <a:cubicBezTo>
                    <a:pt x="580" y="11"/>
                    <a:pt x="584" y="11"/>
                    <a:pt x="587" y="9"/>
                  </a:cubicBezTo>
                  <a:cubicBezTo>
                    <a:pt x="586" y="9"/>
                    <a:pt x="585" y="9"/>
                    <a:pt x="584" y="8"/>
                  </a:cubicBezTo>
                  <a:cubicBezTo>
                    <a:pt x="584" y="8"/>
                    <a:pt x="584" y="8"/>
                    <a:pt x="584" y="8"/>
                  </a:cubicBezTo>
                  <a:cubicBezTo>
                    <a:pt x="586" y="7"/>
                    <a:pt x="588" y="7"/>
                    <a:pt x="592" y="5"/>
                  </a:cubicBezTo>
                  <a:cubicBezTo>
                    <a:pt x="596" y="4"/>
                    <a:pt x="596" y="3"/>
                    <a:pt x="597" y="3"/>
                  </a:cubicBezTo>
                  <a:cubicBezTo>
                    <a:pt x="597" y="3"/>
                    <a:pt x="597" y="2"/>
                    <a:pt x="597" y="2"/>
                  </a:cubicBezTo>
                  <a:cubicBezTo>
                    <a:pt x="597" y="2"/>
                    <a:pt x="596" y="2"/>
                    <a:pt x="596" y="3"/>
                  </a:cubicBezTo>
                  <a:cubicBezTo>
                    <a:pt x="591" y="4"/>
                    <a:pt x="591" y="4"/>
                    <a:pt x="590" y="4"/>
                  </a:cubicBezTo>
                  <a:cubicBezTo>
                    <a:pt x="590" y="4"/>
                    <a:pt x="590" y="4"/>
                    <a:pt x="590" y="3"/>
                  </a:cubicBezTo>
                  <a:cubicBezTo>
                    <a:pt x="589" y="3"/>
                    <a:pt x="589" y="3"/>
                    <a:pt x="585" y="3"/>
                  </a:cubicBezTo>
                  <a:cubicBezTo>
                    <a:pt x="585" y="3"/>
                    <a:pt x="585" y="3"/>
                    <a:pt x="585" y="3"/>
                  </a:cubicBezTo>
                  <a:cubicBezTo>
                    <a:pt x="578" y="6"/>
                    <a:pt x="578" y="6"/>
                    <a:pt x="577" y="6"/>
                  </a:cubicBezTo>
                  <a:cubicBezTo>
                    <a:pt x="571" y="6"/>
                    <a:pt x="571" y="6"/>
                    <a:pt x="570" y="6"/>
                  </a:cubicBezTo>
                  <a:cubicBezTo>
                    <a:pt x="564" y="8"/>
                    <a:pt x="564" y="8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56" y="9"/>
                    <a:pt x="551" y="12"/>
                    <a:pt x="551" y="12"/>
                  </a:cubicBezTo>
                  <a:cubicBezTo>
                    <a:pt x="553" y="13"/>
                    <a:pt x="555" y="11"/>
                    <a:pt x="557" y="13"/>
                  </a:cubicBezTo>
                  <a:close/>
                  <a:moveTo>
                    <a:pt x="712" y="20"/>
                  </a:moveTo>
                  <a:cubicBezTo>
                    <a:pt x="713" y="21"/>
                    <a:pt x="713" y="20"/>
                    <a:pt x="713" y="20"/>
                  </a:cubicBezTo>
                  <a:cubicBezTo>
                    <a:pt x="713" y="20"/>
                    <a:pt x="713" y="20"/>
                    <a:pt x="713" y="20"/>
                  </a:cubicBezTo>
                  <a:cubicBezTo>
                    <a:pt x="714" y="20"/>
                    <a:pt x="714" y="20"/>
                    <a:pt x="714" y="20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3" y="19"/>
                    <a:pt x="713" y="19"/>
                    <a:pt x="712" y="20"/>
                  </a:cubicBezTo>
                  <a:cubicBezTo>
                    <a:pt x="712" y="20"/>
                    <a:pt x="712" y="20"/>
                    <a:pt x="712" y="20"/>
                  </a:cubicBezTo>
                  <a:close/>
                  <a:moveTo>
                    <a:pt x="511" y="172"/>
                  </a:moveTo>
                  <a:cubicBezTo>
                    <a:pt x="510" y="170"/>
                    <a:pt x="510" y="170"/>
                    <a:pt x="508" y="166"/>
                  </a:cubicBezTo>
                  <a:cubicBezTo>
                    <a:pt x="504" y="168"/>
                    <a:pt x="503" y="167"/>
                    <a:pt x="501" y="166"/>
                  </a:cubicBezTo>
                  <a:cubicBezTo>
                    <a:pt x="501" y="165"/>
                    <a:pt x="501" y="165"/>
                    <a:pt x="504" y="163"/>
                  </a:cubicBezTo>
                  <a:cubicBezTo>
                    <a:pt x="500" y="162"/>
                    <a:pt x="497" y="162"/>
                    <a:pt x="493" y="161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61"/>
                    <a:pt x="493" y="161"/>
                    <a:pt x="493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59"/>
                    <a:pt x="494" y="159"/>
                  </a:cubicBezTo>
                  <a:cubicBezTo>
                    <a:pt x="494" y="159"/>
                    <a:pt x="495" y="159"/>
                    <a:pt x="495" y="159"/>
                  </a:cubicBezTo>
                  <a:cubicBezTo>
                    <a:pt x="495" y="159"/>
                    <a:pt x="495" y="159"/>
                    <a:pt x="495" y="159"/>
                  </a:cubicBezTo>
                  <a:cubicBezTo>
                    <a:pt x="496" y="159"/>
                    <a:pt x="498" y="159"/>
                    <a:pt x="500" y="159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1" y="153"/>
                    <a:pt x="499" y="152"/>
                    <a:pt x="499" y="152"/>
                  </a:cubicBezTo>
                  <a:cubicBezTo>
                    <a:pt x="488" y="149"/>
                    <a:pt x="488" y="149"/>
                    <a:pt x="488" y="149"/>
                  </a:cubicBezTo>
                  <a:cubicBezTo>
                    <a:pt x="488" y="147"/>
                    <a:pt x="490" y="146"/>
                    <a:pt x="490" y="144"/>
                  </a:cubicBezTo>
                  <a:cubicBezTo>
                    <a:pt x="489" y="141"/>
                    <a:pt x="484" y="140"/>
                    <a:pt x="485" y="136"/>
                  </a:cubicBezTo>
                  <a:cubicBezTo>
                    <a:pt x="490" y="136"/>
                    <a:pt x="490" y="136"/>
                    <a:pt x="491" y="135"/>
                  </a:cubicBezTo>
                  <a:cubicBezTo>
                    <a:pt x="491" y="134"/>
                    <a:pt x="491" y="133"/>
                    <a:pt x="491" y="132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6" y="132"/>
                    <a:pt x="497" y="137"/>
                    <a:pt x="501" y="135"/>
                  </a:cubicBezTo>
                  <a:cubicBezTo>
                    <a:pt x="502" y="132"/>
                    <a:pt x="498" y="131"/>
                    <a:pt x="497" y="129"/>
                  </a:cubicBezTo>
                  <a:cubicBezTo>
                    <a:pt x="497" y="128"/>
                    <a:pt x="498" y="128"/>
                    <a:pt x="498" y="127"/>
                  </a:cubicBezTo>
                  <a:cubicBezTo>
                    <a:pt x="500" y="127"/>
                    <a:pt x="501" y="127"/>
                    <a:pt x="505" y="128"/>
                  </a:cubicBezTo>
                  <a:cubicBezTo>
                    <a:pt x="506" y="127"/>
                    <a:pt x="508" y="124"/>
                    <a:pt x="505" y="122"/>
                  </a:cubicBezTo>
                  <a:cubicBezTo>
                    <a:pt x="500" y="123"/>
                    <a:pt x="500" y="123"/>
                    <a:pt x="494" y="123"/>
                  </a:cubicBezTo>
                  <a:cubicBezTo>
                    <a:pt x="494" y="117"/>
                    <a:pt x="502" y="120"/>
                    <a:pt x="506" y="118"/>
                  </a:cubicBezTo>
                  <a:cubicBezTo>
                    <a:pt x="506" y="116"/>
                    <a:pt x="506" y="116"/>
                    <a:pt x="497" y="115"/>
                  </a:cubicBezTo>
                  <a:cubicBezTo>
                    <a:pt x="497" y="114"/>
                    <a:pt x="497" y="113"/>
                    <a:pt x="497" y="113"/>
                  </a:cubicBezTo>
                  <a:cubicBezTo>
                    <a:pt x="498" y="112"/>
                    <a:pt x="499" y="111"/>
                    <a:pt x="500" y="110"/>
                  </a:cubicBezTo>
                  <a:cubicBezTo>
                    <a:pt x="497" y="109"/>
                    <a:pt x="495" y="110"/>
                    <a:pt x="492" y="109"/>
                  </a:cubicBezTo>
                  <a:cubicBezTo>
                    <a:pt x="495" y="108"/>
                    <a:pt x="498" y="107"/>
                    <a:pt x="500" y="106"/>
                  </a:cubicBezTo>
                  <a:cubicBezTo>
                    <a:pt x="500" y="106"/>
                    <a:pt x="500" y="106"/>
                    <a:pt x="500" y="106"/>
                  </a:cubicBezTo>
                  <a:cubicBezTo>
                    <a:pt x="500" y="104"/>
                    <a:pt x="500" y="104"/>
                    <a:pt x="497" y="101"/>
                  </a:cubicBezTo>
                  <a:cubicBezTo>
                    <a:pt x="495" y="102"/>
                    <a:pt x="488" y="105"/>
                    <a:pt x="488" y="105"/>
                  </a:cubicBezTo>
                  <a:cubicBezTo>
                    <a:pt x="489" y="102"/>
                    <a:pt x="490" y="101"/>
                    <a:pt x="491" y="100"/>
                  </a:cubicBezTo>
                  <a:cubicBezTo>
                    <a:pt x="491" y="99"/>
                    <a:pt x="491" y="99"/>
                    <a:pt x="490" y="99"/>
                  </a:cubicBezTo>
                  <a:cubicBezTo>
                    <a:pt x="489" y="99"/>
                    <a:pt x="487" y="99"/>
                    <a:pt x="484" y="100"/>
                  </a:cubicBezTo>
                  <a:cubicBezTo>
                    <a:pt x="484" y="100"/>
                    <a:pt x="483" y="100"/>
                    <a:pt x="483" y="99"/>
                  </a:cubicBezTo>
                  <a:cubicBezTo>
                    <a:pt x="484" y="96"/>
                    <a:pt x="493" y="96"/>
                    <a:pt x="493" y="96"/>
                  </a:cubicBezTo>
                  <a:cubicBezTo>
                    <a:pt x="493" y="95"/>
                    <a:pt x="494" y="95"/>
                    <a:pt x="494" y="95"/>
                  </a:cubicBezTo>
                  <a:cubicBezTo>
                    <a:pt x="495" y="93"/>
                    <a:pt x="495" y="90"/>
                    <a:pt x="496" y="88"/>
                  </a:cubicBezTo>
                  <a:cubicBezTo>
                    <a:pt x="485" y="83"/>
                    <a:pt x="485" y="83"/>
                    <a:pt x="485" y="83"/>
                  </a:cubicBezTo>
                  <a:cubicBezTo>
                    <a:pt x="480" y="83"/>
                    <a:pt x="477" y="88"/>
                    <a:pt x="472" y="90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7"/>
                    <a:pt x="474" y="86"/>
                    <a:pt x="476" y="85"/>
                  </a:cubicBezTo>
                  <a:cubicBezTo>
                    <a:pt x="474" y="80"/>
                    <a:pt x="468" y="87"/>
                    <a:pt x="464" y="85"/>
                  </a:cubicBezTo>
                  <a:cubicBezTo>
                    <a:pt x="464" y="85"/>
                    <a:pt x="464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6" y="84"/>
                    <a:pt x="466" y="84"/>
                    <a:pt x="466" y="83"/>
                  </a:cubicBezTo>
                  <a:cubicBezTo>
                    <a:pt x="466" y="83"/>
                    <a:pt x="466" y="83"/>
                    <a:pt x="467" y="83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82"/>
                    <a:pt x="468" y="82"/>
                    <a:pt x="468" y="82"/>
                  </a:cubicBezTo>
                  <a:cubicBezTo>
                    <a:pt x="468" y="82"/>
                    <a:pt x="468" y="82"/>
                    <a:pt x="468" y="82"/>
                  </a:cubicBezTo>
                  <a:cubicBezTo>
                    <a:pt x="469" y="82"/>
                    <a:pt x="469" y="82"/>
                    <a:pt x="469" y="81"/>
                  </a:cubicBezTo>
                  <a:cubicBezTo>
                    <a:pt x="488" y="73"/>
                    <a:pt x="488" y="69"/>
                    <a:pt x="485" y="68"/>
                  </a:cubicBezTo>
                  <a:cubicBezTo>
                    <a:pt x="483" y="66"/>
                    <a:pt x="471" y="67"/>
                    <a:pt x="468" y="68"/>
                  </a:cubicBezTo>
                  <a:cubicBezTo>
                    <a:pt x="468" y="71"/>
                    <a:pt x="468" y="71"/>
                    <a:pt x="467" y="71"/>
                  </a:cubicBezTo>
                  <a:cubicBezTo>
                    <a:pt x="464" y="70"/>
                    <a:pt x="457" y="68"/>
                    <a:pt x="454" y="75"/>
                  </a:cubicBezTo>
                  <a:cubicBezTo>
                    <a:pt x="454" y="75"/>
                    <a:pt x="455" y="75"/>
                    <a:pt x="455" y="75"/>
                  </a:cubicBezTo>
                  <a:cubicBezTo>
                    <a:pt x="455" y="77"/>
                    <a:pt x="455" y="77"/>
                    <a:pt x="454" y="78"/>
                  </a:cubicBezTo>
                  <a:cubicBezTo>
                    <a:pt x="453" y="78"/>
                    <a:pt x="453" y="78"/>
                    <a:pt x="452" y="77"/>
                  </a:cubicBezTo>
                  <a:cubicBezTo>
                    <a:pt x="449" y="75"/>
                    <a:pt x="443" y="80"/>
                    <a:pt x="443" y="82"/>
                  </a:cubicBezTo>
                  <a:cubicBezTo>
                    <a:pt x="444" y="84"/>
                    <a:pt x="442" y="85"/>
                    <a:pt x="435" y="88"/>
                  </a:cubicBezTo>
                  <a:cubicBezTo>
                    <a:pt x="434" y="87"/>
                    <a:pt x="433" y="87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4" y="85"/>
                  </a:cubicBezTo>
                  <a:cubicBezTo>
                    <a:pt x="434" y="85"/>
                    <a:pt x="434" y="85"/>
                    <a:pt x="434" y="85"/>
                  </a:cubicBezTo>
                  <a:cubicBezTo>
                    <a:pt x="438" y="84"/>
                    <a:pt x="438" y="84"/>
                    <a:pt x="439" y="84"/>
                  </a:cubicBezTo>
                  <a:cubicBezTo>
                    <a:pt x="440" y="82"/>
                    <a:pt x="441" y="79"/>
                    <a:pt x="443" y="78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60" y="65"/>
                    <a:pt x="467" y="65"/>
                    <a:pt x="474" y="63"/>
                  </a:cubicBezTo>
                  <a:cubicBezTo>
                    <a:pt x="473" y="62"/>
                    <a:pt x="473" y="61"/>
                    <a:pt x="469" y="61"/>
                  </a:cubicBezTo>
                  <a:cubicBezTo>
                    <a:pt x="465" y="61"/>
                    <a:pt x="459" y="61"/>
                    <a:pt x="446" y="65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7" y="82"/>
                    <a:pt x="430" y="87"/>
                    <a:pt x="423" y="85"/>
                  </a:cubicBezTo>
                  <a:cubicBezTo>
                    <a:pt x="422" y="85"/>
                    <a:pt x="422" y="85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08" y="88"/>
                    <a:pt x="416" y="91"/>
                    <a:pt x="416" y="91"/>
                  </a:cubicBezTo>
                  <a:cubicBezTo>
                    <a:pt x="417" y="91"/>
                    <a:pt x="417" y="91"/>
                    <a:pt x="420" y="89"/>
                  </a:cubicBezTo>
                  <a:cubicBezTo>
                    <a:pt x="420" y="90"/>
                    <a:pt x="420" y="90"/>
                    <a:pt x="421" y="91"/>
                  </a:cubicBezTo>
                  <a:cubicBezTo>
                    <a:pt x="420" y="92"/>
                    <a:pt x="419" y="92"/>
                    <a:pt x="417" y="94"/>
                  </a:cubicBezTo>
                  <a:cubicBezTo>
                    <a:pt x="417" y="94"/>
                    <a:pt x="417" y="94"/>
                    <a:pt x="417" y="95"/>
                  </a:cubicBezTo>
                  <a:cubicBezTo>
                    <a:pt x="417" y="95"/>
                    <a:pt x="417" y="95"/>
                    <a:pt x="417" y="95"/>
                  </a:cubicBezTo>
                  <a:cubicBezTo>
                    <a:pt x="418" y="95"/>
                    <a:pt x="418" y="96"/>
                    <a:pt x="418" y="96"/>
                  </a:cubicBezTo>
                  <a:cubicBezTo>
                    <a:pt x="418" y="96"/>
                    <a:pt x="419" y="96"/>
                    <a:pt x="419" y="96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5" y="101"/>
                    <a:pt x="425" y="101"/>
                    <a:pt x="426" y="101"/>
                  </a:cubicBezTo>
                  <a:cubicBezTo>
                    <a:pt x="428" y="101"/>
                    <a:pt x="429" y="101"/>
                    <a:pt x="429" y="103"/>
                  </a:cubicBezTo>
                  <a:cubicBezTo>
                    <a:pt x="430" y="104"/>
                    <a:pt x="432" y="103"/>
                    <a:pt x="433" y="103"/>
                  </a:cubicBezTo>
                  <a:cubicBezTo>
                    <a:pt x="434" y="104"/>
                    <a:pt x="434" y="104"/>
                    <a:pt x="433" y="107"/>
                  </a:cubicBezTo>
                  <a:cubicBezTo>
                    <a:pt x="436" y="106"/>
                    <a:pt x="436" y="104"/>
                    <a:pt x="437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9" y="102"/>
                    <a:pt x="440" y="102"/>
                    <a:pt x="441" y="105"/>
                  </a:cubicBezTo>
                  <a:cubicBezTo>
                    <a:pt x="442" y="110"/>
                    <a:pt x="446" y="108"/>
                    <a:pt x="447" y="107"/>
                  </a:cubicBezTo>
                  <a:cubicBezTo>
                    <a:pt x="451" y="105"/>
                    <a:pt x="446" y="101"/>
                    <a:pt x="448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49" y="97"/>
                    <a:pt x="450" y="97"/>
                    <a:pt x="450" y="97"/>
                  </a:cubicBezTo>
                  <a:cubicBezTo>
                    <a:pt x="450" y="98"/>
                    <a:pt x="450" y="98"/>
                    <a:pt x="451" y="100"/>
                  </a:cubicBezTo>
                  <a:cubicBezTo>
                    <a:pt x="452" y="101"/>
                    <a:pt x="452" y="101"/>
                    <a:pt x="454" y="101"/>
                  </a:cubicBezTo>
                  <a:cubicBezTo>
                    <a:pt x="453" y="103"/>
                    <a:pt x="454" y="105"/>
                    <a:pt x="454" y="107"/>
                  </a:cubicBezTo>
                  <a:cubicBezTo>
                    <a:pt x="453" y="108"/>
                    <a:pt x="452" y="109"/>
                    <a:pt x="451" y="110"/>
                  </a:cubicBezTo>
                  <a:cubicBezTo>
                    <a:pt x="451" y="112"/>
                    <a:pt x="451" y="112"/>
                    <a:pt x="453" y="113"/>
                  </a:cubicBezTo>
                  <a:cubicBezTo>
                    <a:pt x="453" y="115"/>
                    <a:pt x="453" y="117"/>
                    <a:pt x="453" y="120"/>
                  </a:cubicBezTo>
                  <a:cubicBezTo>
                    <a:pt x="450" y="123"/>
                    <a:pt x="445" y="120"/>
                    <a:pt x="442" y="123"/>
                  </a:cubicBezTo>
                  <a:cubicBezTo>
                    <a:pt x="442" y="124"/>
                    <a:pt x="442" y="124"/>
                    <a:pt x="442" y="124"/>
                  </a:cubicBezTo>
                  <a:cubicBezTo>
                    <a:pt x="444" y="124"/>
                    <a:pt x="446" y="124"/>
                    <a:pt x="448" y="124"/>
                  </a:cubicBezTo>
                  <a:cubicBezTo>
                    <a:pt x="448" y="124"/>
                    <a:pt x="448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50" y="124"/>
                    <a:pt x="450" y="124"/>
                  </a:cubicBezTo>
                  <a:cubicBezTo>
                    <a:pt x="450" y="124"/>
                    <a:pt x="450" y="124"/>
                    <a:pt x="450" y="125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0" y="125"/>
                    <a:pt x="450" y="125"/>
                    <a:pt x="451" y="125"/>
                  </a:cubicBezTo>
                  <a:cubicBezTo>
                    <a:pt x="452" y="124"/>
                    <a:pt x="453" y="124"/>
                    <a:pt x="455" y="124"/>
                  </a:cubicBezTo>
                  <a:cubicBezTo>
                    <a:pt x="451" y="129"/>
                    <a:pt x="451" y="129"/>
                    <a:pt x="454" y="133"/>
                  </a:cubicBezTo>
                  <a:cubicBezTo>
                    <a:pt x="456" y="136"/>
                    <a:pt x="448" y="146"/>
                    <a:pt x="448" y="146"/>
                  </a:cubicBezTo>
                  <a:cubicBezTo>
                    <a:pt x="442" y="152"/>
                    <a:pt x="433" y="151"/>
                    <a:pt x="425" y="154"/>
                  </a:cubicBezTo>
                  <a:cubicBezTo>
                    <a:pt x="424" y="157"/>
                    <a:pt x="424" y="160"/>
                    <a:pt x="422" y="163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18" y="161"/>
                    <a:pt x="414" y="162"/>
                    <a:pt x="410" y="161"/>
                  </a:cubicBezTo>
                  <a:cubicBezTo>
                    <a:pt x="409" y="162"/>
                    <a:pt x="409" y="162"/>
                    <a:pt x="406" y="165"/>
                  </a:cubicBezTo>
                  <a:cubicBezTo>
                    <a:pt x="406" y="165"/>
                    <a:pt x="406" y="165"/>
                    <a:pt x="406" y="165"/>
                  </a:cubicBezTo>
                  <a:cubicBezTo>
                    <a:pt x="407" y="155"/>
                    <a:pt x="399" y="157"/>
                    <a:pt x="399" y="157"/>
                  </a:cubicBezTo>
                  <a:cubicBezTo>
                    <a:pt x="386" y="164"/>
                    <a:pt x="386" y="164"/>
                    <a:pt x="386" y="164"/>
                  </a:cubicBezTo>
                  <a:cubicBezTo>
                    <a:pt x="388" y="166"/>
                    <a:pt x="390" y="169"/>
                    <a:pt x="395" y="170"/>
                  </a:cubicBezTo>
                  <a:cubicBezTo>
                    <a:pt x="398" y="171"/>
                    <a:pt x="399" y="169"/>
                    <a:pt x="402" y="169"/>
                  </a:cubicBezTo>
                  <a:cubicBezTo>
                    <a:pt x="403" y="169"/>
                    <a:pt x="404" y="171"/>
                    <a:pt x="405" y="172"/>
                  </a:cubicBezTo>
                  <a:cubicBezTo>
                    <a:pt x="407" y="172"/>
                    <a:pt x="407" y="171"/>
                    <a:pt x="408" y="169"/>
                  </a:cubicBezTo>
                  <a:cubicBezTo>
                    <a:pt x="409" y="168"/>
                    <a:pt x="409" y="168"/>
                    <a:pt x="409" y="168"/>
                  </a:cubicBezTo>
                  <a:cubicBezTo>
                    <a:pt x="411" y="169"/>
                    <a:pt x="413" y="172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4" y="174"/>
                    <a:pt x="412" y="177"/>
                    <a:pt x="412" y="180"/>
                  </a:cubicBezTo>
                  <a:cubicBezTo>
                    <a:pt x="413" y="183"/>
                    <a:pt x="416" y="184"/>
                    <a:pt x="417" y="187"/>
                  </a:cubicBezTo>
                  <a:cubicBezTo>
                    <a:pt x="415" y="188"/>
                    <a:pt x="413" y="187"/>
                    <a:pt x="412" y="190"/>
                  </a:cubicBezTo>
                  <a:cubicBezTo>
                    <a:pt x="411" y="193"/>
                    <a:pt x="414" y="193"/>
                    <a:pt x="414" y="195"/>
                  </a:cubicBezTo>
                  <a:cubicBezTo>
                    <a:pt x="417" y="196"/>
                    <a:pt x="418" y="198"/>
                    <a:pt x="420" y="199"/>
                  </a:cubicBezTo>
                  <a:cubicBezTo>
                    <a:pt x="420" y="204"/>
                    <a:pt x="420" y="204"/>
                    <a:pt x="421" y="204"/>
                  </a:cubicBezTo>
                  <a:cubicBezTo>
                    <a:pt x="426" y="209"/>
                    <a:pt x="432" y="212"/>
                    <a:pt x="437" y="217"/>
                  </a:cubicBezTo>
                  <a:cubicBezTo>
                    <a:pt x="439" y="211"/>
                    <a:pt x="440" y="206"/>
                    <a:pt x="435" y="200"/>
                  </a:cubicBezTo>
                  <a:cubicBezTo>
                    <a:pt x="432" y="195"/>
                    <a:pt x="432" y="193"/>
                    <a:pt x="434" y="190"/>
                  </a:cubicBezTo>
                  <a:cubicBezTo>
                    <a:pt x="435" y="190"/>
                    <a:pt x="435" y="190"/>
                    <a:pt x="439" y="195"/>
                  </a:cubicBezTo>
                  <a:cubicBezTo>
                    <a:pt x="440" y="194"/>
                    <a:pt x="441" y="193"/>
                    <a:pt x="442" y="191"/>
                  </a:cubicBezTo>
                  <a:cubicBezTo>
                    <a:pt x="444" y="203"/>
                    <a:pt x="444" y="203"/>
                    <a:pt x="449" y="204"/>
                  </a:cubicBezTo>
                  <a:cubicBezTo>
                    <a:pt x="450" y="210"/>
                    <a:pt x="450" y="210"/>
                    <a:pt x="451" y="212"/>
                  </a:cubicBezTo>
                  <a:cubicBezTo>
                    <a:pt x="451" y="209"/>
                    <a:pt x="452" y="207"/>
                    <a:pt x="453" y="205"/>
                  </a:cubicBezTo>
                  <a:cubicBezTo>
                    <a:pt x="453" y="205"/>
                    <a:pt x="454" y="206"/>
                    <a:pt x="454" y="206"/>
                  </a:cubicBezTo>
                  <a:cubicBezTo>
                    <a:pt x="455" y="207"/>
                    <a:pt x="455" y="207"/>
                    <a:pt x="455" y="207"/>
                  </a:cubicBezTo>
                  <a:cubicBezTo>
                    <a:pt x="457" y="203"/>
                    <a:pt x="457" y="199"/>
                    <a:pt x="459" y="195"/>
                  </a:cubicBezTo>
                  <a:cubicBezTo>
                    <a:pt x="460" y="198"/>
                    <a:pt x="459" y="201"/>
                    <a:pt x="460" y="204"/>
                  </a:cubicBezTo>
                  <a:cubicBezTo>
                    <a:pt x="462" y="201"/>
                    <a:pt x="463" y="200"/>
                    <a:pt x="463" y="197"/>
                  </a:cubicBezTo>
                  <a:cubicBezTo>
                    <a:pt x="464" y="195"/>
                    <a:pt x="462" y="193"/>
                    <a:pt x="462" y="190"/>
                  </a:cubicBezTo>
                  <a:cubicBezTo>
                    <a:pt x="462" y="190"/>
                    <a:pt x="463" y="190"/>
                    <a:pt x="463" y="190"/>
                  </a:cubicBezTo>
                  <a:cubicBezTo>
                    <a:pt x="464" y="190"/>
                    <a:pt x="464" y="190"/>
                    <a:pt x="465" y="190"/>
                  </a:cubicBezTo>
                  <a:cubicBezTo>
                    <a:pt x="465" y="190"/>
                    <a:pt x="465" y="190"/>
                    <a:pt x="465" y="190"/>
                  </a:cubicBezTo>
                  <a:cubicBezTo>
                    <a:pt x="463" y="187"/>
                    <a:pt x="463" y="184"/>
                    <a:pt x="461" y="182"/>
                  </a:cubicBezTo>
                  <a:cubicBezTo>
                    <a:pt x="460" y="182"/>
                    <a:pt x="460" y="182"/>
                    <a:pt x="458" y="183"/>
                  </a:cubicBezTo>
                  <a:cubicBezTo>
                    <a:pt x="459" y="178"/>
                    <a:pt x="460" y="176"/>
                    <a:pt x="461" y="173"/>
                  </a:cubicBezTo>
                  <a:cubicBezTo>
                    <a:pt x="460" y="172"/>
                    <a:pt x="459" y="172"/>
                    <a:pt x="458" y="171"/>
                  </a:cubicBezTo>
                  <a:cubicBezTo>
                    <a:pt x="459" y="169"/>
                    <a:pt x="460" y="166"/>
                    <a:pt x="461" y="163"/>
                  </a:cubicBezTo>
                  <a:cubicBezTo>
                    <a:pt x="463" y="166"/>
                    <a:pt x="463" y="167"/>
                    <a:pt x="462" y="169"/>
                  </a:cubicBezTo>
                  <a:cubicBezTo>
                    <a:pt x="464" y="169"/>
                    <a:pt x="464" y="169"/>
                    <a:pt x="466" y="169"/>
                  </a:cubicBezTo>
                  <a:cubicBezTo>
                    <a:pt x="466" y="167"/>
                    <a:pt x="466" y="166"/>
                    <a:pt x="466" y="163"/>
                  </a:cubicBezTo>
                  <a:cubicBezTo>
                    <a:pt x="467" y="163"/>
                    <a:pt x="467" y="163"/>
                    <a:pt x="471" y="162"/>
                  </a:cubicBezTo>
                  <a:cubicBezTo>
                    <a:pt x="472" y="162"/>
                    <a:pt x="473" y="163"/>
                    <a:pt x="474" y="163"/>
                  </a:cubicBezTo>
                  <a:cubicBezTo>
                    <a:pt x="475" y="166"/>
                    <a:pt x="474" y="168"/>
                    <a:pt x="476" y="170"/>
                  </a:cubicBezTo>
                  <a:cubicBezTo>
                    <a:pt x="476" y="172"/>
                    <a:pt x="478" y="172"/>
                    <a:pt x="479" y="173"/>
                  </a:cubicBezTo>
                  <a:cubicBezTo>
                    <a:pt x="475" y="176"/>
                    <a:pt x="475" y="176"/>
                    <a:pt x="475" y="179"/>
                  </a:cubicBezTo>
                  <a:cubicBezTo>
                    <a:pt x="476" y="179"/>
                    <a:pt x="476" y="179"/>
                    <a:pt x="479" y="179"/>
                  </a:cubicBezTo>
                  <a:cubicBezTo>
                    <a:pt x="478" y="183"/>
                    <a:pt x="478" y="185"/>
                    <a:pt x="482" y="186"/>
                  </a:cubicBezTo>
                  <a:cubicBezTo>
                    <a:pt x="482" y="186"/>
                    <a:pt x="482" y="186"/>
                    <a:pt x="482" y="186"/>
                  </a:cubicBezTo>
                  <a:cubicBezTo>
                    <a:pt x="483" y="184"/>
                    <a:pt x="487" y="177"/>
                    <a:pt x="490" y="176"/>
                  </a:cubicBezTo>
                  <a:cubicBezTo>
                    <a:pt x="490" y="179"/>
                    <a:pt x="490" y="179"/>
                    <a:pt x="491" y="180"/>
                  </a:cubicBezTo>
                  <a:cubicBezTo>
                    <a:pt x="494" y="179"/>
                    <a:pt x="495" y="178"/>
                    <a:pt x="499" y="178"/>
                  </a:cubicBezTo>
                  <a:cubicBezTo>
                    <a:pt x="500" y="176"/>
                    <a:pt x="500" y="176"/>
                    <a:pt x="498" y="173"/>
                  </a:cubicBezTo>
                  <a:cubicBezTo>
                    <a:pt x="502" y="172"/>
                    <a:pt x="506" y="175"/>
                    <a:pt x="510" y="173"/>
                  </a:cubicBezTo>
                  <a:lnTo>
                    <a:pt x="511" y="172"/>
                  </a:lnTo>
                  <a:close/>
                  <a:moveTo>
                    <a:pt x="405" y="66"/>
                  </a:moveTo>
                  <a:cubicBezTo>
                    <a:pt x="411" y="65"/>
                    <a:pt x="415" y="61"/>
                    <a:pt x="421" y="60"/>
                  </a:cubicBezTo>
                  <a:cubicBezTo>
                    <a:pt x="424" y="59"/>
                    <a:pt x="427" y="56"/>
                    <a:pt x="427" y="54"/>
                  </a:cubicBezTo>
                  <a:cubicBezTo>
                    <a:pt x="426" y="54"/>
                    <a:pt x="426" y="54"/>
                    <a:pt x="425" y="54"/>
                  </a:cubicBezTo>
                  <a:cubicBezTo>
                    <a:pt x="427" y="52"/>
                    <a:pt x="430" y="51"/>
                    <a:pt x="431" y="51"/>
                  </a:cubicBezTo>
                  <a:cubicBezTo>
                    <a:pt x="432" y="51"/>
                    <a:pt x="432" y="51"/>
                    <a:pt x="438" y="50"/>
                  </a:cubicBezTo>
                  <a:cubicBezTo>
                    <a:pt x="439" y="49"/>
                    <a:pt x="440" y="49"/>
                    <a:pt x="441" y="49"/>
                  </a:cubicBezTo>
                  <a:cubicBezTo>
                    <a:pt x="442" y="48"/>
                    <a:pt x="442" y="47"/>
                    <a:pt x="442" y="46"/>
                  </a:cubicBezTo>
                  <a:cubicBezTo>
                    <a:pt x="441" y="46"/>
                    <a:pt x="441" y="46"/>
                    <a:pt x="441" y="46"/>
                  </a:cubicBezTo>
                  <a:cubicBezTo>
                    <a:pt x="437" y="47"/>
                    <a:pt x="436" y="47"/>
                    <a:pt x="436" y="47"/>
                  </a:cubicBezTo>
                  <a:cubicBezTo>
                    <a:pt x="436" y="46"/>
                    <a:pt x="436" y="46"/>
                    <a:pt x="438" y="45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37" y="45"/>
                    <a:pt x="436" y="45"/>
                    <a:pt x="436" y="45"/>
                  </a:cubicBezTo>
                  <a:cubicBezTo>
                    <a:pt x="435" y="45"/>
                    <a:pt x="435" y="44"/>
                    <a:pt x="435" y="44"/>
                  </a:cubicBezTo>
                  <a:cubicBezTo>
                    <a:pt x="435" y="44"/>
                    <a:pt x="434" y="44"/>
                    <a:pt x="434" y="44"/>
                  </a:cubicBezTo>
                  <a:cubicBezTo>
                    <a:pt x="432" y="45"/>
                    <a:pt x="431" y="46"/>
                    <a:pt x="426" y="49"/>
                  </a:cubicBezTo>
                  <a:cubicBezTo>
                    <a:pt x="426" y="49"/>
                    <a:pt x="426" y="49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3" y="50"/>
                    <a:pt x="421" y="51"/>
                    <a:pt x="416" y="53"/>
                  </a:cubicBezTo>
                  <a:cubicBezTo>
                    <a:pt x="416" y="52"/>
                    <a:pt x="416" y="52"/>
                    <a:pt x="417" y="51"/>
                  </a:cubicBezTo>
                  <a:cubicBezTo>
                    <a:pt x="418" y="50"/>
                    <a:pt x="419" y="49"/>
                    <a:pt x="420" y="48"/>
                  </a:cubicBezTo>
                  <a:cubicBezTo>
                    <a:pt x="414" y="50"/>
                    <a:pt x="414" y="50"/>
                    <a:pt x="409" y="54"/>
                  </a:cubicBezTo>
                  <a:cubicBezTo>
                    <a:pt x="409" y="54"/>
                    <a:pt x="408" y="55"/>
                    <a:pt x="408" y="55"/>
                  </a:cubicBezTo>
                  <a:cubicBezTo>
                    <a:pt x="407" y="56"/>
                    <a:pt x="408" y="57"/>
                    <a:pt x="407" y="58"/>
                  </a:cubicBezTo>
                  <a:cubicBezTo>
                    <a:pt x="405" y="61"/>
                    <a:pt x="400" y="62"/>
                    <a:pt x="398" y="66"/>
                  </a:cubicBezTo>
                  <a:cubicBezTo>
                    <a:pt x="399" y="68"/>
                    <a:pt x="403" y="65"/>
                    <a:pt x="405" y="63"/>
                  </a:cubicBezTo>
                  <a:cubicBezTo>
                    <a:pt x="406" y="63"/>
                    <a:pt x="406" y="63"/>
                    <a:pt x="406" y="62"/>
                  </a:cubicBezTo>
                  <a:cubicBezTo>
                    <a:pt x="406" y="63"/>
                    <a:pt x="406" y="63"/>
                    <a:pt x="405" y="64"/>
                  </a:cubicBezTo>
                  <a:cubicBezTo>
                    <a:pt x="403" y="66"/>
                    <a:pt x="405" y="66"/>
                    <a:pt x="405" y="66"/>
                  </a:cubicBezTo>
                  <a:close/>
                  <a:moveTo>
                    <a:pt x="582" y="122"/>
                  </a:moveTo>
                  <a:cubicBezTo>
                    <a:pt x="583" y="122"/>
                    <a:pt x="583" y="122"/>
                    <a:pt x="583" y="122"/>
                  </a:cubicBezTo>
                  <a:cubicBezTo>
                    <a:pt x="585" y="122"/>
                    <a:pt x="586" y="122"/>
                    <a:pt x="587" y="122"/>
                  </a:cubicBezTo>
                  <a:cubicBezTo>
                    <a:pt x="588" y="122"/>
                    <a:pt x="589" y="122"/>
                    <a:pt x="590" y="122"/>
                  </a:cubicBezTo>
                  <a:cubicBezTo>
                    <a:pt x="595" y="122"/>
                    <a:pt x="598" y="120"/>
                    <a:pt x="598" y="120"/>
                  </a:cubicBezTo>
                  <a:cubicBezTo>
                    <a:pt x="598" y="120"/>
                    <a:pt x="599" y="119"/>
                    <a:pt x="599" y="119"/>
                  </a:cubicBezTo>
                  <a:cubicBezTo>
                    <a:pt x="598" y="117"/>
                    <a:pt x="596" y="117"/>
                    <a:pt x="596" y="115"/>
                  </a:cubicBezTo>
                  <a:cubicBezTo>
                    <a:pt x="595" y="114"/>
                    <a:pt x="595" y="113"/>
                    <a:pt x="595" y="112"/>
                  </a:cubicBezTo>
                  <a:cubicBezTo>
                    <a:pt x="594" y="112"/>
                    <a:pt x="594" y="111"/>
                    <a:pt x="592" y="111"/>
                  </a:cubicBezTo>
                  <a:cubicBezTo>
                    <a:pt x="588" y="110"/>
                    <a:pt x="586" y="111"/>
                    <a:pt x="585" y="112"/>
                  </a:cubicBezTo>
                  <a:cubicBezTo>
                    <a:pt x="585" y="112"/>
                    <a:pt x="586" y="113"/>
                    <a:pt x="585" y="113"/>
                  </a:cubicBezTo>
                  <a:cubicBezTo>
                    <a:pt x="584" y="113"/>
                    <a:pt x="583" y="113"/>
                    <a:pt x="582" y="114"/>
                  </a:cubicBezTo>
                  <a:cubicBezTo>
                    <a:pt x="582" y="114"/>
                    <a:pt x="583" y="115"/>
                    <a:pt x="583" y="116"/>
                  </a:cubicBezTo>
                  <a:cubicBezTo>
                    <a:pt x="582" y="115"/>
                    <a:pt x="581" y="115"/>
                    <a:pt x="580" y="115"/>
                  </a:cubicBezTo>
                  <a:cubicBezTo>
                    <a:pt x="580" y="116"/>
                    <a:pt x="580" y="116"/>
                    <a:pt x="580" y="116"/>
                  </a:cubicBezTo>
                  <a:cubicBezTo>
                    <a:pt x="581" y="116"/>
                    <a:pt x="582" y="117"/>
                    <a:pt x="583" y="118"/>
                  </a:cubicBezTo>
                  <a:cubicBezTo>
                    <a:pt x="583" y="118"/>
                    <a:pt x="584" y="118"/>
                    <a:pt x="585" y="118"/>
                  </a:cubicBezTo>
                  <a:cubicBezTo>
                    <a:pt x="585" y="118"/>
                    <a:pt x="585" y="118"/>
                    <a:pt x="585" y="118"/>
                  </a:cubicBezTo>
                  <a:cubicBezTo>
                    <a:pt x="585" y="119"/>
                    <a:pt x="585" y="119"/>
                    <a:pt x="585" y="119"/>
                  </a:cubicBezTo>
                  <a:cubicBezTo>
                    <a:pt x="585" y="119"/>
                    <a:pt x="585" y="119"/>
                    <a:pt x="586" y="119"/>
                  </a:cubicBezTo>
                  <a:cubicBezTo>
                    <a:pt x="586" y="119"/>
                    <a:pt x="586" y="119"/>
                    <a:pt x="586" y="119"/>
                  </a:cubicBezTo>
                  <a:cubicBezTo>
                    <a:pt x="585" y="119"/>
                    <a:pt x="583" y="118"/>
                    <a:pt x="582" y="119"/>
                  </a:cubicBezTo>
                  <a:cubicBezTo>
                    <a:pt x="581" y="120"/>
                    <a:pt x="581" y="121"/>
                    <a:pt x="582" y="122"/>
                  </a:cubicBezTo>
                  <a:close/>
                  <a:moveTo>
                    <a:pt x="722" y="20"/>
                  </a:moveTo>
                  <a:cubicBezTo>
                    <a:pt x="722" y="21"/>
                    <a:pt x="722" y="21"/>
                    <a:pt x="722" y="21"/>
                  </a:cubicBezTo>
                  <a:cubicBezTo>
                    <a:pt x="722" y="21"/>
                    <a:pt x="722" y="21"/>
                    <a:pt x="722" y="21"/>
                  </a:cubicBezTo>
                  <a:cubicBezTo>
                    <a:pt x="723" y="20"/>
                    <a:pt x="723" y="20"/>
                    <a:pt x="724" y="20"/>
                  </a:cubicBezTo>
                  <a:cubicBezTo>
                    <a:pt x="725" y="20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4" y="18"/>
                    <a:pt x="723" y="18"/>
                    <a:pt x="723" y="18"/>
                  </a:cubicBezTo>
                  <a:cubicBezTo>
                    <a:pt x="723" y="18"/>
                    <a:pt x="722" y="18"/>
                    <a:pt x="722" y="19"/>
                  </a:cubicBezTo>
                  <a:cubicBezTo>
                    <a:pt x="722" y="19"/>
                    <a:pt x="722" y="19"/>
                    <a:pt x="722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2" y="20"/>
                    <a:pt x="722" y="20"/>
                    <a:pt x="722" y="20"/>
                  </a:cubicBezTo>
                  <a:close/>
                  <a:moveTo>
                    <a:pt x="513" y="17"/>
                  </a:moveTo>
                  <a:cubicBezTo>
                    <a:pt x="516" y="17"/>
                    <a:pt x="529" y="11"/>
                    <a:pt x="529" y="11"/>
                  </a:cubicBezTo>
                  <a:cubicBezTo>
                    <a:pt x="530" y="11"/>
                    <a:pt x="532" y="10"/>
                    <a:pt x="532" y="8"/>
                  </a:cubicBezTo>
                  <a:cubicBezTo>
                    <a:pt x="533" y="7"/>
                    <a:pt x="533" y="7"/>
                    <a:pt x="537" y="6"/>
                  </a:cubicBezTo>
                  <a:cubicBezTo>
                    <a:pt x="539" y="5"/>
                    <a:pt x="540" y="5"/>
                    <a:pt x="540" y="5"/>
                  </a:cubicBezTo>
                  <a:cubicBezTo>
                    <a:pt x="540" y="5"/>
                    <a:pt x="540" y="4"/>
                    <a:pt x="539" y="4"/>
                  </a:cubicBezTo>
                  <a:cubicBezTo>
                    <a:pt x="538" y="4"/>
                    <a:pt x="538" y="4"/>
                    <a:pt x="535" y="4"/>
                  </a:cubicBezTo>
                  <a:cubicBezTo>
                    <a:pt x="534" y="4"/>
                    <a:pt x="534" y="5"/>
                    <a:pt x="533" y="5"/>
                  </a:cubicBezTo>
                  <a:cubicBezTo>
                    <a:pt x="532" y="7"/>
                    <a:pt x="528" y="8"/>
                    <a:pt x="522" y="10"/>
                  </a:cubicBezTo>
                  <a:cubicBezTo>
                    <a:pt x="522" y="10"/>
                    <a:pt x="522" y="10"/>
                    <a:pt x="522" y="10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3" y="9"/>
                    <a:pt x="523" y="8"/>
                  </a:cubicBezTo>
                  <a:cubicBezTo>
                    <a:pt x="522" y="8"/>
                    <a:pt x="515" y="10"/>
                    <a:pt x="515" y="11"/>
                  </a:cubicBezTo>
                  <a:cubicBezTo>
                    <a:pt x="516" y="11"/>
                    <a:pt x="516" y="12"/>
                    <a:pt x="516" y="12"/>
                  </a:cubicBezTo>
                  <a:cubicBezTo>
                    <a:pt x="517" y="12"/>
                    <a:pt x="517" y="12"/>
                    <a:pt x="518" y="13"/>
                  </a:cubicBezTo>
                  <a:cubicBezTo>
                    <a:pt x="517" y="14"/>
                    <a:pt x="517" y="14"/>
                    <a:pt x="514" y="15"/>
                  </a:cubicBezTo>
                  <a:cubicBezTo>
                    <a:pt x="511" y="16"/>
                    <a:pt x="510" y="17"/>
                    <a:pt x="510" y="17"/>
                  </a:cubicBezTo>
                  <a:cubicBezTo>
                    <a:pt x="510" y="17"/>
                    <a:pt x="511" y="18"/>
                    <a:pt x="513" y="17"/>
                  </a:cubicBezTo>
                  <a:close/>
                  <a:moveTo>
                    <a:pt x="592" y="8"/>
                  </a:moveTo>
                  <a:cubicBezTo>
                    <a:pt x="597" y="8"/>
                    <a:pt x="603" y="7"/>
                    <a:pt x="609" y="8"/>
                  </a:cubicBezTo>
                  <a:cubicBezTo>
                    <a:pt x="609" y="9"/>
                    <a:pt x="609" y="9"/>
                    <a:pt x="609" y="9"/>
                  </a:cubicBezTo>
                  <a:cubicBezTo>
                    <a:pt x="608" y="9"/>
                    <a:pt x="608" y="10"/>
                    <a:pt x="608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5" y="10"/>
                    <a:pt x="605" y="10"/>
                  </a:cubicBezTo>
                  <a:cubicBezTo>
                    <a:pt x="602" y="11"/>
                    <a:pt x="602" y="11"/>
                    <a:pt x="594" y="13"/>
                  </a:cubicBezTo>
                  <a:cubicBezTo>
                    <a:pt x="597" y="13"/>
                    <a:pt x="601" y="13"/>
                    <a:pt x="604" y="13"/>
                  </a:cubicBezTo>
                  <a:cubicBezTo>
                    <a:pt x="603" y="13"/>
                    <a:pt x="603" y="14"/>
                    <a:pt x="602" y="14"/>
                  </a:cubicBezTo>
                  <a:cubicBezTo>
                    <a:pt x="607" y="18"/>
                    <a:pt x="613" y="12"/>
                    <a:pt x="618" y="17"/>
                  </a:cubicBezTo>
                  <a:cubicBezTo>
                    <a:pt x="617" y="18"/>
                    <a:pt x="616" y="19"/>
                    <a:pt x="616" y="19"/>
                  </a:cubicBezTo>
                  <a:cubicBezTo>
                    <a:pt x="609" y="18"/>
                    <a:pt x="609" y="18"/>
                    <a:pt x="605" y="18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7"/>
                    <a:pt x="604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595" y="18"/>
                    <a:pt x="595" y="18"/>
                    <a:pt x="587" y="23"/>
                  </a:cubicBezTo>
                  <a:cubicBezTo>
                    <a:pt x="587" y="23"/>
                    <a:pt x="586" y="23"/>
                    <a:pt x="586" y="22"/>
                  </a:cubicBezTo>
                  <a:cubicBezTo>
                    <a:pt x="585" y="22"/>
                    <a:pt x="585" y="22"/>
                    <a:pt x="585" y="22"/>
                  </a:cubicBezTo>
                  <a:cubicBezTo>
                    <a:pt x="587" y="20"/>
                    <a:pt x="589" y="19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7" y="16"/>
                  </a:cubicBezTo>
                  <a:cubicBezTo>
                    <a:pt x="586" y="15"/>
                    <a:pt x="586" y="15"/>
                    <a:pt x="584" y="14"/>
                  </a:cubicBezTo>
                  <a:cubicBezTo>
                    <a:pt x="582" y="15"/>
                    <a:pt x="582" y="15"/>
                    <a:pt x="576" y="18"/>
                  </a:cubicBezTo>
                  <a:cubicBezTo>
                    <a:pt x="577" y="18"/>
                    <a:pt x="577" y="18"/>
                    <a:pt x="578" y="18"/>
                  </a:cubicBezTo>
                  <a:cubicBezTo>
                    <a:pt x="570" y="26"/>
                    <a:pt x="570" y="26"/>
                    <a:pt x="569" y="28"/>
                  </a:cubicBezTo>
                  <a:cubicBezTo>
                    <a:pt x="567" y="28"/>
                    <a:pt x="566" y="28"/>
                    <a:pt x="564" y="28"/>
                  </a:cubicBezTo>
                  <a:cubicBezTo>
                    <a:pt x="563" y="21"/>
                    <a:pt x="555" y="23"/>
                    <a:pt x="546" y="26"/>
                  </a:cubicBezTo>
                  <a:cubicBezTo>
                    <a:pt x="545" y="26"/>
                    <a:pt x="545" y="26"/>
                    <a:pt x="545" y="27"/>
                  </a:cubicBezTo>
                  <a:cubicBezTo>
                    <a:pt x="547" y="27"/>
                    <a:pt x="547" y="27"/>
                    <a:pt x="548" y="29"/>
                  </a:cubicBezTo>
                  <a:cubicBezTo>
                    <a:pt x="549" y="29"/>
                    <a:pt x="549" y="29"/>
                    <a:pt x="549" y="29"/>
                  </a:cubicBezTo>
                  <a:cubicBezTo>
                    <a:pt x="547" y="30"/>
                    <a:pt x="547" y="30"/>
                    <a:pt x="540" y="33"/>
                  </a:cubicBezTo>
                  <a:cubicBezTo>
                    <a:pt x="541" y="34"/>
                    <a:pt x="541" y="34"/>
                    <a:pt x="544" y="35"/>
                  </a:cubicBezTo>
                  <a:cubicBezTo>
                    <a:pt x="544" y="35"/>
                    <a:pt x="544" y="35"/>
                    <a:pt x="544" y="35"/>
                  </a:cubicBezTo>
                  <a:cubicBezTo>
                    <a:pt x="542" y="36"/>
                    <a:pt x="542" y="36"/>
                    <a:pt x="539" y="37"/>
                  </a:cubicBezTo>
                  <a:cubicBezTo>
                    <a:pt x="537" y="37"/>
                    <a:pt x="536" y="37"/>
                    <a:pt x="534" y="36"/>
                  </a:cubicBezTo>
                  <a:cubicBezTo>
                    <a:pt x="534" y="36"/>
                    <a:pt x="534" y="36"/>
                    <a:pt x="538" y="30"/>
                  </a:cubicBezTo>
                  <a:cubicBezTo>
                    <a:pt x="536" y="28"/>
                    <a:pt x="536" y="28"/>
                    <a:pt x="534" y="28"/>
                  </a:cubicBezTo>
                  <a:cubicBezTo>
                    <a:pt x="531" y="30"/>
                    <a:pt x="529" y="32"/>
                    <a:pt x="527" y="33"/>
                  </a:cubicBezTo>
                  <a:cubicBezTo>
                    <a:pt x="509" y="35"/>
                    <a:pt x="509" y="35"/>
                    <a:pt x="509" y="36"/>
                  </a:cubicBezTo>
                  <a:cubicBezTo>
                    <a:pt x="508" y="36"/>
                    <a:pt x="508" y="37"/>
                    <a:pt x="508" y="38"/>
                  </a:cubicBezTo>
                  <a:cubicBezTo>
                    <a:pt x="509" y="38"/>
                    <a:pt x="509" y="38"/>
                    <a:pt x="514" y="36"/>
                  </a:cubicBezTo>
                  <a:cubicBezTo>
                    <a:pt x="514" y="37"/>
                    <a:pt x="513" y="38"/>
                    <a:pt x="512" y="39"/>
                  </a:cubicBezTo>
                  <a:cubicBezTo>
                    <a:pt x="519" y="43"/>
                    <a:pt x="519" y="43"/>
                    <a:pt x="522" y="41"/>
                  </a:cubicBezTo>
                  <a:cubicBezTo>
                    <a:pt x="526" y="39"/>
                    <a:pt x="526" y="39"/>
                    <a:pt x="527" y="39"/>
                  </a:cubicBezTo>
                  <a:cubicBezTo>
                    <a:pt x="525" y="41"/>
                    <a:pt x="525" y="41"/>
                    <a:pt x="524" y="43"/>
                  </a:cubicBezTo>
                  <a:cubicBezTo>
                    <a:pt x="525" y="44"/>
                    <a:pt x="526" y="44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8" y="44"/>
                    <a:pt x="529" y="43"/>
                    <a:pt x="530" y="43"/>
                  </a:cubicBezTo>
                  <a:cubicBezTo>
                    <a:pt x="530" y="43"/>
                    <a:pt x="531" y="42"/>
                    <a:pt x="531" y="42"/>
                  </a:cubicBezTo>
                  <a:cubicBezTo>
                    <a:pt x="531" y="43"/>
                    <a:pt x="531" y="44"/>
                    <a:pt x="531" y="44"/>
                  </a:cubicBezTo>
                  <a:cubicBezTo>
                    <a:pt x="531" y="44"/>
                    <a:pt x="532" y="44"/>
                    <a:pt x="533" y="44"/>
                  </a:cubicBezTo>
                  <a:cubicBezTo>
                    <a:pt x="532" y="46"/>
                    <a:pt x="532" y="46"/>
                    <a:pt x="528" y="49"/>
                  </a:cubicBezTo>
                  <a:cubicBezTo>
                    <a:pt x="539" y="50"/>
                    <a:pt x="543" y="49"/>
                    <a:pt x="546" y="48"/>
                  </a:cubicBezTo>
                  <a:cubicBezTo>
                    <a:pt x="546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50" y="46"/>
                    <a:pt x="550" y="46"/>
                    <a:pt x="550" y="46"/>
                  </a:cubicBezTo>
                  <a:cubicBezTo>
                    <a:pt x="548" y="43"/>
                    <a:pt x="543" y="43"/>
                    <a:pt x="542" y="39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8" y="37"/>
                    <a:pt x="554" y="43"/>
                    <a:pt x="561" y="40"/>
                  </a:cubicBezTo>
                  <a:cubicBezTo>
                    <a:pt x="567" y="37"/>
                    <a:pt x="567" y="37"/>
                    <a:pt x="568" y="38"/>
                  </a:cubicBezTo>
                  <a:cubicBezTo>
                    <a:pt x="568" y="38"/>
                    <a:pt x="571" y="41"/>
                    <a:pt x="575" y="38"/>
                  </a:cubicBezTo>
                  <a:cubicBezTo>
                    <a:pt x="576" y="37"/>
                    <a:pt x="577" y="37"/>
                    <a:pt x="578" y="37"/>
                  </a:cubicBezTo>
                  <a:cubicBezTo>
                    <a:pt x="581" y="39"/>
                    <a:pt x="595" y="33"/>
                    <a:pt x="596" y="31"/>
                  </a:cubicBezTo>
                  <a:cubicBezTo>
                    <a:pt x="594" y="30"/>
                    <a:pt x="594" y="30"/>
                    <a:pt x="591" y="29"/>
                  </a:cubicBezTo>
                  <a:cubicBezTo>
                    <a:pt x="597" y="24"/>
                    <a:pt x="602" y="31"/>
                    <a:pt x="608" y="31"/>
                  </a:cubicBezTo>
                  <a:cubicBezTo>
                    <a:pt x="608" y="31"/>
                    <a:pt x="608" y="31"/>
                    <a:pt x="608" y="31"/>
                  </a:cubicBezTo>
                  <a:cubicBezTo>
                    <a:pt x="608" y="29"/>
                    <a:pt x="608" y="29"/>
                    <a:pt x="609" y="28"/>
                  </a:cubicBezTo>
                  <a:cubicBezTo>
                    <a:pt x="610" y="27"/>
                    <a:pt x="611" y="27"/>
                    <a:pt x="613" y="27"/>
                  </a:cubicBezTo>
                  <a:cubicBezTo>
                    <a:pt x="617" y="31"/>
                    <a:pt x="617" y="31"/>
                    <a:pt x="623" y="30"/>
                  </a:cubicBezTo>
                  <a:cubicBezTo>
                    <a:pt x="628" y="30"/>
                    <a:pt x="631" y="27"/>
                    <a:pt x="636" y="27"/>
                  </a:cubicBezTo>
                  <a:cubicBezTo>
                    <a:pt x="663" y="24"/>
                    <a:pt x="663" y="24"/>
                    <a:pt x="663" y="24"/>
                  </a:cubicBezTo>
                  <a:cubicBezTo>
                    <a:pt x="663" y="24"/>
                    <a:pt x="664" y="23"/>
                    <a:pt x="664" y="23"/>
                  </a:cubicBezTo>
                  <a:cubicBezTo>
                    <a:pt x="662" y="22"/>
                    <a:pt x="660" y="23"/>
                    <a:pt x="658" y="22"/>
                  </a:cubicBezTo>
                  <a:cubicBezTo>
                    <a:pt x="658" y="22"/>
                    <a:pt x="658" y="22"/>
                    <a:pt x="658" y="22"/>
                  </a:cubicBezTo>
                  <a:cubicBezTo>
                    <a:pt x="663" y="18"/>
                    <a:pt x="671" y="20"/>
                    <a:pt x="671" y="20"/>
                  </a:cubicBezTo>
                  <a:cubicBezTo>
                    <a:pt x="676" y="21"/>
                    <a:pt x="676" y="21"/>
                    <a:pt x="683" y="21"/>
                  </a:cubicBezTo>
                  <a:cubicBezTo>
                    <a:pt x="684" y="21"/>
                    <a:pt x="684" y="21"/>
                    <a:pt x="687" y="20"/>
                  </a:cubicBezTo>
                  <a:cubicBezTo>
                    <a:pt x="687" y="20"/>
                    <a:pt x="687" y="19"/>
                    <a:pt x="688" y="19"/>
                  </a:cubicBezTo>
                  <a:cubicBezTo>
                    <a:pt x="687" y="19"/>
                    <a:pt x="686" y="18"/>
                    <a:pt x="686" y="18"/>
                  </a:cubicBezTo>
                  <a:cubicBezTo>
                    <a:pt x="686" y="17"/>
                    <a:pt x="686" y="17"/>
                    <a:pt x="685" y="16"/>
                  </a:cubicBezTo>
                  <a:cubicBezTo>
                    <a:pt x="684" y="15"/>
                    <a:pt x="684" y="15"/>
                    <a:pt x="684" y="15"/>
                  </a:cubicBezTo>
                  <a:cubicBezTo>
                    <a:pt x="684" y="15"/>
                    <a:pt x="684" y="15"/>
                    <a:pt x="683" y="15"/>
                  </a:cubicBezTo>
                  <a:cubicBezTo>
                    <a:pt x="683" y="15"/>
                    <a:pt x="683" y="15"/>
                    <a:pt x="683" y="15"/>
                  </a:cubicBezTo>
                  <a:cubicBezTo>
                    <a:pt x="683" y="15"/>
                    <a:pt x="683" y="15"/>
                    <a:pt x="682" y="15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2" y="14"/>
                    <a:pt x="682" y="14"/>
                    <a:pt x="681" y="14"/>
                  </a:cubicBezTo>
                  <a:cubicBezTo>
                    <a:pt x="681" y="14"/>
                    <a:pt x="681" y="14"/>
                    <a:pt x="681" y="14"/>
                  </a:cubicBezTo>
                  <a:cubicBezTo>
                    <a:pt x="681" y="14"/>
                    <a:pt x="681" y="14"/>
                    <a:pt x="680" y="14"/>
                  </a:cubicBezTo>
                  <a:cubicBezTo>
                    <a:pt x="679" y="14"/>
                    <a:pt x="679" y="14"/>
                    <a:pt x="678" y="13"/>
                  </a:cubicBezTo>
                  <a:cubicBezTo>
                    <a:pt x="677" y="10"/>
                    <a:pt x="677" y="10"/>
                    <a:pt x="676" y="10"/>
                  </a:cubicBezTo>
                  <a:cubicBezTo>
                    <a:pt x="675" y="10"/>
                    <a:pt x="675" y="10"/>
                    <a:pt x="670" y="12"/>
                  </a:cubicBezTo>
                  <a:cubicBezTo>
                    <a:pt x="670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0" y="11"/>
                    <a:pt x="671" y="10"/>
                    <a:pt x="672" y="10"/>
                  </a:cubicBezTo>
                  <a:cubicBezTo>
                    <a:pt x="670" y="9"/>
                    <a:pt x="670" y="9"/>
                    <a:pt x="669" y="8"/>
                  </a:cubicBezTo>
                  <a:cubicBezTo>
                    <a:pt x="667" y="9"/>
                    <a:pt x="666" y="10"/>
                    <a:pt x="664" y="10"/>
                  </a:cubicBezTo>
                  <a:cubicBezTo>
                    <a:pt x="664" y="10"/>
                    <a:pt x="665" y="9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0" y="6"/>
                    <a:pt x="657" y="9"/>
                    <a:pt x="653" y="10"/>
                  </a:cubicBezTo>
                  <a:cubicBezTo>
                    <a:pt x="654" y="9"/>
                    <a:pt x="654" y="9"/>
                    <a:pt x="657" y="7"/>
                  </a:cubicBezTo>
                  <a:cubicBezTo>
                    <a:pt x="657" y="7"/>
                    <a:pt x="657" y="6"/>
                    <a:pt x="657" y="6"/>
                  </a:cubicBezTo>
                  <a:cubicBezTo>
                    <a:pt x="648" y="3"/>
                    <a:pt x="644" y="5"/>
                    <a:pt x="635" y="9"/>
                  </a:cubicBezTo>
                  <a:cubicBezTo>
                    <a:pt x="633" y="10"/>
                    <a:pt x="633" y="10"/>
                    <a:pt x="633" y="10"/>
                  </a:cubicBezTo>
                  <a:cubicBezTo>
                    <a:pt x="633" y="9"/>
                    <a:pt x="633" y="9"/>
                    <a:pt x="632" y="9"/>
                  </a:cubicBezTo>
                  <a:cubicBezTo>
                    <a:pt x="632" y="8"/>
                    <a:pt x="632" y="8"/>
                    <a:pt x="633" y="6"/>
                  </a:cubicBezTo>
                  <a:cubicBezTo>
                    <a:pt x="632" y="6"/>
                    <a:pt x="632" y="6"/>
                    <a:pt x="631" y="5"/>
                  </a:cubicBezTo>
                  <a:cubicBezTo>
                    <a:pt x="631" y="5"/>
                    <a:pt x="631" y="5"/>
                    <a:pt x="631" y="4"/>
                  </a:cubicBezTo>
                  <a:cubicBezTo>
                    <a:pt x="630" y="3"/>
                    <a:pt x="627" y="4"/>
                    <a:pt x="621" y="5"/>
                  </a:cubicBezTo>
                  <a:cubicBezTo>
                    <a:pt x="621" y="4"/>
                    <a:pt x="621" y="4"/>
                    <a:pt x="622" y="4"/>
                  </a:cubicBezTo>
                  <a:cubicBezTo>
                    <a:pt x="620" y="2"/>
                    <a:pt x="611" y="0"/>
                    <a:pt x="602" y="4"/>
                  </a:cubicBezTo>
                  <a:cubicBezTo>
                    <a:pt x="602" y="4"/>
                    <a:pt x="602" y="5"/>
                    <a:pt x="602" y="6"/>
                  </a:cubicBezTo>
                  <a:cubicBezTo>
                    <a:pt x="598" y="7"/>
                    <a:pt x="598" y="7"/>
                    <a:pt x="594" y="7"/>
                  </a:cubicBezTo>
                  <a:cubicBezTo>
                    <a:pt x="593" y="8"/>
                    <a:pt x="593" y="8"/>
                    <a:pt x="592" y="8"/>
                  </a:cubicBezTo>
                  <a:close/>
                  <a:moveTo>
                    <a:pt x="1105" y="130"/>
                  </a:moveTo>
                  <a:cubicBezTo>
                    <a:pt x="1105" y="130"/>
                    <a:pt x="1105" y="130"/>
                    <a:pt x="1105" y="130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5" y="131"/>
                    <a:pt x="1105" y="130"/>
                  </a:cubicBezTo>
                  <a:close/>
                  <a:moveTo>
                    <a:pt x="1112" y="137"/>
                  </a:moveTo>
                  <a:cubicBezTo>
                    <a:pt x="1112" y="136"/>
                    <a:pt x="1111" y="135"/>
                    <a:pt x="1110" y="135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1" y="127"/>
                    <a:pt x="1101" y="127"/>
                    <a:pt x="1099" y="126"/>
                  </a:cubicBezTo>
                  <a:cubicBezTo>
                    <a:pt x="1105" y="132"/>
                    <a:pt x="1112" y="136"/>
                    <a:pt x="1118" y="142"/>
                  </a:cubicBezTo>
                  <a:cubicBezTo>
                    <a:pt x="1119" y="143"/>
                    <a:pt x="1119" y="143"/>
                    <a:pt x="1119" y="143"/>
                  </a:cubicBezTo>
                  <a:cubicBezTo>
                    <a:pt x="1111" y="137"/>
                    <a:pt x="1103" y="130"/>
                    <a:pt x="1095" y="124"/>
                  </a:cubicBezTo>
                  <a:cubicBezTo>
                    <a:pt x="1100" y="129"/>
                    <a:pt x="1105" y="132"/>
                    <a:pt x="1110" y="137"/>
                  </a:cubicBezTo>
                  <a:cubicBezTo>
                    <a:pt x="1113" y="139"/>
                    <a:pt x="1115" y="141"/>
                    <a:pt x="1118" y="143"/>
                  </a:cubicBezTo>
                  <a:cubicBezTo>
                    <a:pt x="1115" y="141"/>
                    <a:pt x="1113" y="139"/>
                    <a:pt x="1110" y="137"/>
                  </a:cubicBezTo>
                  <a:cubicBezTo>
                    <a:pt x="1110" y="137"/>
                    <a:pt x="1110" y="137"/>
                    <a:pt x="1110" y="137"/>
                  </a:cubicBezTo>
                  <a:cubicBezTo>
                    <a:pt x="1112" y="139"/>
                    <a:pt x="1112" y="139"/>
                    <a:pt x="1118" y="143"/>
                  </a:cubicBezTo>
                  <a:cubicBezTo>
                    <a:pt x="1118" y="143"/>
                    <a:pt x="1118" y="143"/>
                    <a:pt x="1118" y="143"/>
                  </a:cubicBezTo>
                  <a:cubicBezTo>
                    <a:pt x="1124" y="148"/>
                    <a:pt x="1124" y="148"/>
                    <a:pt x="1135" y="159"/>
                  </a:cubicBezTo>
                  <a:cubicBezTo>
                    <a:pt x="1135" y="159"/>
                    <a:pt x="1135" y="159"/>
                    <a:pt x="1135" y="159"/>
                  </a:cubicBezTo>
                  <a:cubicBezTo>
                    <a:pt x="1136" y="159"/>
                    <a:pt x="1137" y="160"/>
                    <a:pt x="1138" y="161"/>
                  </a:cubicBezTo>
                  <a:cubicBezTo>
                    <a:pt x="1142" y="164"/>
                    <a:pt x="1142" y="164"/>
                    <a:pt x="1144" y="167"/>
                  </a:cubicBezTo>
                  <a:cubicBezTo>
                    <a:pt x="1144" y="166"/>
                    <a:pt x="1144" y="166"/>
                    <a:pt x="1143" y="165"/>
                  </a:cubicBezTo>
                  <a:cubicBezTo>
                    <a:pt x="1144" y="165"/>
                    <a:pt x="1144" y="165"/>
                    <a:pt x="1144" y="166"/>
                  </a:cubicBezTo>
                  <a:cubicBezTo>
                    <a:pt x="1133" y="155"/>
                    <a:pt x="1122" y="145"/>
                    <a:pt x="1113" y="137"/>
                  </a:cubicBezTo>
                  <a:lnTo>
                    <a:pt x="1112" y="137"/>
                  </a:lnTo>
                  <a:close/>
                  <a:moveTo>
                    <a:pt x="1088" y="117"/>
                  </a:move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1" y="105"/>
                    <a:pt x="1071" y="105"/>
                  </a:cubicBezTo>
                  <a:cubicBezTo>
                    <a:pt x="1072" y="105"/>
                    <a:pt x="1095" y="123"/>
                    <a:pt x="1099" y="126"/>
                  </a:cubicBezTo>
                  <a:cubicBezTo>
                    <a:pt x="1096" y="123"/>
                    <a:pt x="1091" y="120"/>
                    <a:pt x="1088" y="117"/>
                  </a:cubicBezTo>
                  <a:close/>
                  <a:moveTo>
                    <a:pt x="494" y="10"/>
                  </a:moveTo>
                  <a:cubicBezTo>
                    <a:pt x="503" y="9"/>
                    <a:pt x="503" y="9"/>
                    <a:pt x="503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8"/>
                    <a:pt x="504" y="8"/>
                    <a:pt x="504" y="8"/>
                  </a:cubicBezTo>
                  <a:cubicBezTo>
                    <a:pt x="505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3" y="7"/>
                    <a:pt x="504" y="7"/>
                  </a:cubicBezTo>
                  <a:cubicBezTo>
                    <a:pt x="504" y="6"/>
                    <a:pt x="501" y="6"/>
                    <a:pt x="501" y="6"/>
                  </a:cubicBezTo>
                  <a:cubicBezTo>
                    <a:pt x="498" y="7"/>
                    <a:pt x="492" y="9"/>
                    <a:pt x="493" y="10"/>
                  </a:cubicBezTo>
                  <a:cubicBezTo>
                    <a:pt x="493" y="10"/>
                    <a:pt x="494" y="10"/>
                    <a:pt x="494" y="10"/>
                  </a:cubicBezTo>
                  <a:close/>
                  <a:moveTo>
                    <a:pt x="1099" y="126"/>
                  </a:moveTo>
                  <a:cubicBezTo>
                    <a:pt x="1100" y="126"/>
                    <a:pt x="1100" y="126"/>
                    <a:pt x="1100" y="126"/>
                  </a:cubicBezTo>
                  <a:cubicBezTo>
                    <a:pt x="1100" y="126"/>
                    <a:pt x="1100" y="126"/>
                    <a:pt x="1099" y="126"/>
                  </a:cubicBezTo>
                  <a:close/>
                  <a:moveTo>
                    <a:pt x="1162" y="183"/>
                  </a:moveTo>
                  <a:cubicBezTo>
                    <a:pt x="1160" y="181"/>
                    <a:pt x="1160" y="181"/>
                    <a:pt x="1159" y="179"/>
                  </a:cubicBezTo>
                  <a:cubicBezTo>
                    <a:pt x="1159" y="179"/>
                    <a:pt x="1159" y="179"/>
                    <a:pt x="1158" y="178"/>
                  </a:cubicBezTo>
                  <a:cubicBezTo>
                    <a:pt x="1147" y="168"/>
                    <a:pt x="1146" y="167"/>
                    <a:pt x="1144" y="166"/>
                  </a:cubicBezTo>
                  <a:cubicBezTo>
                    <a:pt x="1146" y="167"/>
                    <a:pt x="1147" y="168"/>
                    <a:pt x="1149" y="170"/>
                  </a:cubicBezTo>
                  <a:cubicBezTo>
                    <a:pt x="1149" y="170"/>
                    <a:pt x="1149" y="170"/>
                    <a:pt x="1148" y="169"/>
                  </a:cubicBezTo>
                  <a:cubicBezTo>
                    <a:pt x="1153" y="174"/>
                    <a:pt x="1157" y="179"/>
                    <a:pt x="1162" y="183"/>
                  </a:cubicBezTo>
                  <a:close/>
                  <a:moveTo>
                    <a:pt x="496" y="33"/>
                  </a:moveTo>
                  <a:cubicBezTo>
                    <a:pt x="493" y="35"/>
                    <a:pt x="490" y="37"/>
                    <a:pt x="487" y="39"/>
                  </a:cubicBezTo>
                  <a:cubicBezTo>
                    <a:pt x="484" y="40"/>
                    <a:pt x="481" y="41"/>
                    <a:pt x="479" y="42"/>
                  </a:cubicBezTo>
                  <a:cubicBezTo>
                    <a:pt x="476" y="43"/>
                    <a:pt x="473" y="45"/>
                    <a:pt x="470" y="47"/>
                  </a:cubicBezTo>
                  <a:cubicBezTo>
                    <a:pt x="471" y="47"/>
                    <a:pt x="471" y="47"/>
                    <a:pt x="471" y="48"/>
                  </a:cubicBezTo>
                  <a:cubicBezTo>
                    <a:pt x="472" y="47"/>
                    <a:pt x="474" y="47"/>
                    <a:pt x="475" y="46"/>
                  </a:cubicBezTo>
                  <a:cubicBezTo>
                    <a:pt x="475" y="46"/>
                    <a:pt x="476" y="46"/>
                    <a:pt x="476" y="46"/>
                  </a:cubicBezTo>
                  <a:cubicBezTo>
                    <a:pt x="472" y="49"/>
                    <a:pt x="472" y="49"/>
                    <a:pt x="472" y="50"/>
                  </a:cubicBezTo>
                  <a:cubicBezTo>
                    <a:pt x="473" y="51"/>
                    <a:pt x="476" y="50"/>
                    <a:pt x="476" y="50"/>
                  </a:cubicBezTo>
                  <a:cubicBezTo>
                    <a:pt x="480" y="49"/>
                    <a:pt x="480" y="49"/>
                    <a:pt x="483" y="49"/>
                  </a:cubicBezTo>
                  <a:cubicBezTo>
                    <a:pt x="479" y="51"/>
                    <a:pt x="478" y="52"/>
                    <a:pt x="477" y="53"/>
                  </a:cubicBezTo>
                  <a:cubicBezTo>
                    <a:pt x="480" y="56"/>
                    <a:pt x="485" y="54"/>
                    <a:pt x="487" y="53"/>
                  </a:cubicBezTo>
                  <a:cubicBezTo>
                    <a:pt x="488" y="54"/>
                    <a:pt x="486" y="56"/>
                    <a:pt x="487" y="57"/>
                  </a:cubicBezTo>
                  <a:cubicBezTo>
                    <a:pt x="487" y="57"/>
                    <a:pt x="488" y="57"/>
                    <a:pt x="492" y="58"/>
                  </a:cubicBezTo>
                  <a:cubicBezTo>
                    <a:pt x="495" y="58"/>
                    <a:pt x="497" y="55"/>
                    <a:pt x="500" y="55"/>
                  </a:cubicBezTo>
                  <a:cubicBezTo>
                    <a:pt x="500" y="56"/>
                    <a:pt x="500" y="56"/>
                    <a:pt x="496" y="59"/>
                  </a:cubicBezTo>
                  <a:cubicBezTo>
                    <a:pt x="496" y="59"/>
                    <a:pt x="496" y="60"/>
                    <a:pt x="496" y="61"/>
                  </a:cubicBezTo>
                  <a:cubicBezTo>
                    <a:pt x="496" y="61"/>
                    <a:pt x="496" y="61"/>
                    <a:pt x="504" y="63"/>
                  </a:cubicBezTo>
                  <a:cubicBezTo>
                    <a:pt x="508" y="60"/>
                    <a:pt x="508" y="60"/>
                    <a:pt x="509" y="60"/>
                  </a:cubicBezTo>
                  <a:cubicBezTo>
                    <a:pt x="512" y="59"/>
                    <a:pt x="515" y="59"/>
                    <a:pt x="517" y="58"/>
                  </a:cubicBezTo>
                  <a:cubicBezTo>
                    <a:pt x="518" y="58"/>
                    <a:pt x="518" y="58"/>
                    <a:pt x="518" y="58"/>
                  </a:cubicBezTo>
                  <a:cubicBezTo>
                    <a:pt x="519" y="57"/>
                    <a:pt x="520" y="56"/>
                    <a:pt x="519" y="55"/>
                  </a:cubicBezTo>
                  <a:cubicBezTo>
                    <a:pt x="518" y="54"/>
                    <a:pt x="518" y="54"/>
                    <a:pt x="520" y="50"/>
                  </a:cubicBezTo>
                  <a:cubicBezTo>
                    <a:pt x="519" y="50"/>
                    <a:pt x="512" y="45"/>
                    <a:pt x="497" y="49"/>
                  </a:cubicBezTo>
                  <a:cubicBezTo>
                    <a:pt x="496" y="47"/>
                    <a:pt x="499" y="46"/>
                    <a:pt x="498" y="45"/>
                  </a:cubicBezTo>
                  <a:cubicBezTo>
                    <a:pt x="497" y="44"/>
                    <a:pt x="497" y="44"/>
                    <a:pt x="496" y="45"/>
                  </a:cubicBezTo>
                  <a:cubicBezTo>
                    <a:pt x="495" y="45"/>
                    <a:pt x="495" y="45"/>
                    <a:pt x="495" y="45"/>
                  </a:cubicBezTo>
                  <a:cubicBezTo>
                    <a:pt x="494" y="45"/>
                    <a:pt x="494" y="44"/>
                    <a:pt x="493" y="44"/>
                  </a:cubicBezTo>
                  <a:cubicBezTo>
                    <a:pt x="492" y="44"/>
                    <a:pt x="491" y="46"/>
                    <a:pt x="489" y="45"/>
                  </a:cubicBezTo>
                  <a:cubicBezTo>
                    <a:pt x="490" y="44"/>
                    <a:pt x="495" y="41"/>
                    <a:pt x="495" y="41"/>
                  </a:cubicBezTo>
                  <a:cubicBezTo>
                    <a:pt x="495" y="40"/>
                    <a:pt x="494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5" y="38"/>
                    <a:pt x="495" y="38"/>
                    <a:pt x="503" y="37"/>
                  </a:cubicBezTo>
                  <a:cubicBezTo>
                    <a:pt x="504" y="36"/>
                    <a:pt x="505" y="35"/>
                    <a:pt x="505" y="34"/>
                  </a:cubicBezTo>
                  <a:cubicBezTo>
                    <a:pt x="505" y="34"/>
                    <a:pt x="505" y="34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2" y="33"/>
                    <a:pt x="502" y="3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497" y="33"/>
                    <a:pt x="497" y="33"/>
                    <a:pt x="496" y="33"/>
                  </a:cubicBezTo>
                  <a:close/>
                  <a:moveTo>
                    <a:pt x="498" y="26"/>
                  </a:moveTo>
                  <a:cubicBezTo>
                    <a:pt x="496" y="27"/>
                    <a:pt x="494" y="29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2"/>
                    <a:pt x="494" y="32"/>
                  </a:cubicBezTo>
                  <a:cubicBezTo>
                    <a:pt x="496" y="32"/>
                    <a:pt x="498" y="31"/>
                    <a:pt x="500" y="30"/>
                  </a:cubicBezTo>
                  <a:cubicBezTo>
                    <a:pt x="501" y="30"/>
                    <a:pt x="501" y="30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7"/>
                    <a:pt x="503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1" y="26"/>
                    <a:pt x="501" y="26"/>
                  </a:cubicBezTo>
                  <a:cubicBezTo>
                    <a:pt x="500" y="25"/>
                    <a:pt x="498" y="26"/>
                    <a:pt x="498" y="26"/>
                  </a:cubicBezTo>
                  <a:close/>
                  <a:moveTo>
                    <a:pt x="602" y="104"/>
                  </a:moveTo>
                  <a:cubicBezTo>
                    <a:pt x="602" y="104"/>
                    <a:pt x="602" y="103"/>
                    <a:pt x="603" y="103"/>
                  </a:cubicBezTo>
                  <a:cubicBezTo>
                    <a:pt x="603" y="103"/>
                    <a:pt x="604" y="102"/>
                    <a:pt x="604" y="101"/>
                  </a:cubicBezTo>
                  <a:cubicBezTo>
                    <a:pt x="604" y="101"/>
                    <a:pt x="604" y="101"/>
                    <a:pt x="603" y="101"/>
                  </a:cubicBezTo>
                  <a:cubicBezTo>
                    <a:pt x="602" y="101"/>
                    <a:pt x="601" y="102"/>
                    <a:pt x="601" y="102"/>
                  </a:cubicBezTo>
                  <a:cubicBezTo>
                    <a:pt x="600" y="103"/>
                    <a:pt x="600" y="103"/>
                    <a:pt x="601" y="103"/>
                  </a:cubicBezTo>
                  <a:cubicBezTo>
                    <a:pt x="601" y="103"/>
                    <a:pt x="601" y="104"/>
                    <a:pt x="602" y="104"/>
                  </a:cubicBezTo>
                  <a:close/>
                  <a:moveTo>
                    <a:pt x="608" y="98"/>
                  </a:moveTo>
                  <a:cubicBezTo>
                    <a:pt x="607" y="99"/>
                    <a:pt x="607" y="99"/>
                    <a:pt x="607" y="100"/>
                  </a:cubicBezTo>
                  <a:cubicBezTo>
                    <a:pt x="607" y="100"/>
                    <a:pt x="608" y="100"/>
                    <a:pt x="609" y="99"/>
                  </a:cubicBezTo>
                  <a:cubicBezTo>
                    <a:pt x="609" y="99"/>
                    <a:pt x="609" y="98"/>
                    <a:pt x="608" y="98"/>
                  </a:cubicBezTo>
                  <a:cubicBezTo>
                    <a:pt x="608" y="98"/>
                    <a:pt x="608" y="98"/>
                    <a:pt x="608" y="98"/>
                  </a:cubicBezTo>
                  <a:close/>
                  <a:moveTo>
                    <a:pt x="442" y="27"/>
                  </a:moveTo>
                  <a:cubicBezTo>
                    <a:pt x="446" y="27"/>
                    <a:pt x="446" y="27"/>
                    <a:pt x="448" y="27"/>
                  </a:cubicBezTo>
                  <a:cubicBezTo>
                    <a:pt x="448" y="28"/>
                    <a:pt x="447" y="28"/>
                    <a:pt x="447" y="29"/>
                  </a:cubicBezTo>
                  <a:cubicBezTo>
                    <a:pt x="451" y="30"/>
                    <a:pt x="451" y="30"/>
                    <a:pt x="463" y="25"/>
                  </a:cubicBezTo>
                  <a:cubicBezTo>
                    <a:pt x="468" y="24"/>
                    <a:pt x="469" y="22"/>
                    <a:pt x="469" y="22"/>
                  </a:cubicBezTo>
                  <a:cubicBezTo>
                    <a:pt x="469" y="22"/>
                    <a:pt x="469" y="22"/>
                    <a:pt x="469" y="22"/>
                  </a:cubicBezTo>
                  <a:cubicBezTo>
                    <a:pt x="468" y="22"/>
                    <a:pt x="467" y="23"/>
                    <a:pt x="462" y="25"/>
                  </a:cubicBezTo>
                  <a:cubicBezTo>
                    <a:pt x="466" y="21"/>
                    <a:pt x="466" y="21"/>
                    <a:pt x="470" y="20"/>
                  </a:cubicBezTo>
                  <a:cubicBezTo>
                    <a:pt x="481" y="16"/>
                    <a:pt x="481" y="16"/>
                    <a:pt x="482" y="15"/>
                  </a:cubicBezTo>
                  <a:cubicBezTo>
                    <a:pt x="482" y="15"/>
                    <a:pt x="482" y="15"/>
                    <a:pt x="482" y="15"/>
                  </a:cubicBezTo>
                  <a:cubicBezTo>
                    <a:pt x="480" y="16"/>
                    <a:pt x="478" y="16"/>
                    <a:pt x="472" y="17"/>
                  </a:cubicBezTo>
                  <a:cubicBezTo>
                    <a:pt x="466" y="21"/>
                    <a:pt x="460" y="23"/>
                    <a:pt x="457" y="23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1"/>
                    <a:pt x="458" y="21"/>
                    <a:pt x="462" y="19"/>
                  </a:cubicBezTo>
                  <a:cubicBezTo>
                    <a:pt x="466" y="17"/>
                    <a:pt x="466" y="17"/>
                    <a:pt x="467" y="17"/>
                  </a:cubicBezTo>
                  <a:cubicBezTo>
                    <a:pt x="467" y="17"/>
                    <a:pt x="466" y="17"/>
                    <a:pt x="465" y="17"/>
                  </a:cubicBezTo>
                  <a:cubicBezTo>
                    <a:pt x="467" y="15"/>
                    <a:pt x="470" y="15"/>
                    <a:pt x="472" y="14"/>
                  </a:cubicBezTo>
                  <a:cubicBezTo>
                    <a:pt x="472" y="14"/>
                    <a:pt x="472" y="14"/>
                    <a:pt x="471" y="14"/>
                  </a:cubicBezTo>
                  <a:cubicBezTo>
                    <a:pt x="470" y="14"/>
                    <a:pt x="465" y="13"/>
                    <a:pt x="458" y="18"/>
                  </a:cubicBezTo>
                  <a:cubicBezTo>
                    <a:pt x="457" y="18"/>
                    <a:pt x="457" y="18"/>
                    <a:pt x="456" y="18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8"/>
                    <a:pt x="456" y="17"/>
                    <a:pt x="456" y="17"/>
                  </a:cubicBezTo>
                  <a:cubicBezTo>
                    <a:pt x="456" y="17"/>
                    <a:pt x="456" y="17"/>
                    <a:pt x="452" y="18"/>
                  </a:cubicBezTo>
                  <a:cubicBezTo>
                    <a:pt x="451" y="18"/>
                    <a:pt x="451" y="18"/>
                    <a:pt x="451" y="18"/>
                  </a:cubicBezTo>
                  <a:cubicBezTo>
                    <a:pt x="448" y="20"/>
                    <a:pt x="447" y="20"/>
                    <a:pt x="447" y="20"/>
                  </a:cubicBezTo>
                  <a:cubicBezTo>
                    <a:pt x="447" y="20"/>
                    <a:pt x="447" y="20"/>
                    <a:pt x="447" y="21"/>
                  </a:cubicBezTo>
                  <a:cubicBezTo>
                    <a:pt x="447" y="20"/>
                    <a:pt x="448" y="20"/>
                    <a:pt x="448" y="20"/>
                  </a:cubicBezTo>
                  <a:cubicBezTo>
                    <a:pt x="448" y="21"/>
                    <a:pt x="447" y="21"/>
                    <a:pt x="446" y="22"/>
                  </a:cubicBezTo>
                  <a:cubicBezTo>
                    <a:pt x="448" y="22"/>
                    <a:pt x="449" y="22"/>
                    <a:pt x="451" y="22"/>
                  </a:cubicBezTo>
                  <a:cubicBezTo>
                    <a:pt x="451" y="22"/>
                    <a:pt x="451" y="23"/>
                    <a:pt x="451" y="24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45" y="25"/>
                    <a:pt x="445" y="25"/>
                    <a:pt x="444" y="25"/>
                  </a:cubicBezTo>
                  <a:cubicBezTo>
                    <a:pt x="444" y="24"/>
                    <a:pt x="440" y="25"/>
                    <a:pt x="440" y="25"/>
                  </a:cubicBezTo>
                  <a:cubicBezTo>
                    <a:pt x="437" y="26"/>
                    <a:pt x="435" y="27"/>
                    <a:pt x="434" y="28"/>
                  </a:cubicBezTo>
                  <a:cubicBezTo>
                    <a:pt x="435" y="29"/>
                    <a:pt x="435" y="29"/>
                    <a:pt x="442" y="27"/>
                  </a:cubicBezTo>
                  <a:close/>
                  <a:moveTo>
                    <a:pt x="605" y="119"/>
                  </a:moveTo>
                  <a:cubicBezTo>
                    <a:pt x="605" y="119"/>
                    <a:pt x="605" y="118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9"/>
                    <a:pt x="603" y="119"/>
                  </a:cubicBezTo>
                  <a:cubicBezTo>
                    <a:pt x="603" y="119"/>
                    <a:pt x="602" y="119"/>
                    <a:pt x="602" y="119"/>
                  </a:cubicBezTo>
                  <a:cubicBezTo>
                    <a:pt x="601" y="120"/>
                    <a:pt x="601" y="121"/>
                    <a:pt x="601" y="121"/>
                  </a:cubicBezTo>
                  <a:cubicBezTo>
                    <a:pt x="601" y="121"/>
                    <a:pt x="601" y="121"/>
                    <a:pt x="601" y="121"/>
                  </a:cubicBezTo>
                  <a:cubicBezTo>
                    <a:pt x="603" y="121"/>
                    <a:pt x="604" y="120"/>
                    <a:pt x="605" y="119"/>
                  </a:cubicBezTo>
                  <a:close/>
                  <a:moveTo>
                    <a:pt x="610" y="80"/>
                  </a:moveTo>
                  <a:cubicBezTo>
                    <a:pt x="610" y="80"/>
                    <a:pt x="610" y="80"/>
                    <a:pt x="611" y="79"/>
                  </a:cubicBezTo>
                  <a:cubicBezTo>
                    <a:pt x="612" y="79"/>
                    <a:pt x="612" y="78"/>
                    <a:pt x="612" y="77"/>
                  </a:cubicBezTo>
                  <a:cubicBezTo>
                    <a:pt x="612" y="77"/>
                    <a:pt x="612" y="77"/>
                    <a:pt x="612" y="77"/>
                  </a:cubicBezTo>
                  <a:cubicBezTo>
                    <a:pt x="610" y="78"/>
                    <a:pt x="609" y="79"/>
                    <a:pt x="609" y="79"/>
                  </a:cubicBezTo>
                  <a:cubicBezTo>
                    <a:pt x="609" y="79"/>
                    <a:pt x="608" y="79"/>
                    <a:pt x="609" y="80"/>
                  </a:cubicBezTo>
                  <a:cubicBezTo>
                    <a:pt x="609" y="80"/>
                    <a:pt x="610" y="80"/>
                    <a:pt x="610" y="80"/>
                  </a:cubicBezTo>
                  <a:close/>
                  <a:moveTo>
                    <a:pt x="465" y="12"/>
                  </a:moveTo>
                  <a:cubicBezTo>
                    <a:pt x="481" y="8"/>
                    <a:pt x="481" y="8"/>
                    <a:pt x="481" y="8"/>
                  </a:cubicBezTo>
                  <a:cubicBezTo>
                    <a:pt x="480" y="9"/>
                    <a:pt x="480" y="9"/>
                    <a:pt x="480" y="9"/>
                  </a:cubicBezTo>
                  <a:cubicBezTo>
                    <a:pt x="477" y="10"/>
                    <a:pt x="474" y="11"/>
                    <a:pt x="471" y="12"/>
                  </a:cubicBezTo>
                  <a:cubicBezTo>
                    <a:pt x="471" y="12"/>
                    <a:pt x="471" y="12"/>
                    <a:pt x="470" y="12"/>
                  </a:cubicBezTo>
                  <a:cubicBezTo>
                    <a:pt x="471" y="12"/>
                    <a:pt x="471" y="12"/>
                    <a:pt x="472" y="12"/>
                  </a:cubicBezTo>
                  <a:cubicBezTo>
                    <a:pt x="477" y="10"/>
                    <a:pt x="477" y="10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88" y="8"/>
                    <a:pt x="488" y="8"/>
                    <a:pt x="489" y="8"/>
                  </a:cubicBezTo>
                  <a:cubicBezTo>
                    <a:pt x="490" y="8"/>
                    <a:pt x="493" y="6"/>
                    <a:pt x="49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493" y="6"/>
                    <a:pt x="493" y="6"/>
                    <a:pt x="490" y="6"/>
                  </a:cubicBezTo>
                  <a:cubicBezTo>
                    <a:pt x="490" y="6"/>
                    <a:pt x="490" y="6"/>
                    <a:pt x="490" y="6"/>
                  </a:cubicBezTo>
                  <a:cubicBezTo>
                    <a:pt x="491" y="6"/>
                    <a:pt x="491" y="6"/>
                    <a:pt x="490" y="6"/>
                  </a:cubicBezTo>
                  <a:cubicBezTo>
                    <a:pt x="490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86" y="5"/>
                    <a:pt x="467" y="11"/>
                    <a:pt x="466" y="11"/>
                  </a:cubicBezTo>
                  <a:cubicBezTo>
                    <a:pt x="467" y="11"/>
                    <a:pt x="468" y="11"/>
                    <a:pt x="469" y="11"/>
                  </a:cubicBezTo>
                  <a:cubicBezTo>
                    <a:pt x="462" y="13"/>
                    <a:pt x="462" y="13"/>
                    <a:pt x="462" y="13"/>
                  </a:cubicBezTo>
                  <a:cubicBezTo>
                    <a:pt x="463" y="13"/>
                    <a:pt x="465" y="12"/>
                    <a:pt x="465" y="12"/>
                  </a:cubicBezTo>
                  <a:close/>
                  <a:moveTo>
                    <a:pt x="359" y="92"/>
                  </a:moveTo>
                  <a:cubicBezTo>
                    <a:pt x="359" y="92"/>
                    <a:pt x="359" y="92"/>
                    <a:pt x="359" y="93"/>
                  </a:cubicBezTo>
                  <a:cubicBezTo>
                    <a:pt x="359" y="93"/>
                    <a:pt x="359" y="94"/>
                    <a:pt x="359" y="94"/>
                  </a:cubicBezTo>
                  <a:cubicBezTo>
                    <a:pt x="361" y="95"/>
                    <a:pt x="366" y="93"/>
                    <a:pt x="366" y="93"/>
                  </a:cubicBezTo>
                  <a:cubicBezTo>
                    <a:pt x="367" y="93"/>
                    <a:pt x="367" y="93"/>
                    <a:pt x="367" y="93"/>
                  </a:cubicBezTo>
                  <a:cubicBezTo>
                    <a:pt x="368" y="92"/>
                    <a:pt x="368" y="91"/>
                    <a:pt x="369" y="90"/>
                  </a:cubicBezTo>
                  <a:cubicBezTo>
                    <a:pt x="370" y="89"/>
                    <a:pt x="371" y="89"/>
                    <a:pt x="372" y="87"/>
                  </a:cubicBezTo>
                  <a:cubicBezTo>
                    <a:pt x="373" y="87"/>
                    <a:pt x="376" y="82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5" y="81"/>
                    <a:pt x="375" y="81"/>
                    <a:pt x="372" y="82"/>
                  </a:cubicBezTo>
                  <a:cubicBezTo>
                    <a:pt x="368" y="84"/>
                    <a:pt x="368" y="84"/>
                    <a:pt x="367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2" y="85"/>
                    <a:pt x="361" y="86"/>
                    <a:pt x="360" y="86"/>
                  </a:cubicBezTo>
                  <a:cubicBezTo>
                    <a:pt x="359" y="87"/>
                    <a:pt x="360" y="88"/>
                    <a:pt x="360" y="89"/>
                  </a:cubicBezTo>
                  <a:cubicBezTo>
                    <a:pt x="360" y="90"/>
                    <a:pt x="359" y="91"/>
                    <a:pt x="359" y="92"/>
                  </a:cubicBezTo>
                  <a:close/>
                  <a:moveTo>
                    <a:pt x="433" y="139"/>
                  </a:moveTo>
                  <a:cubicBezTo>
                    <a:pt x="435" y="138"/>
                    <a:pt x="435" y="138"/>
                    <a:pt x="441" y="133"/>
                  </a:cubicBezTo>
                  <a:cubicBezTo>
                    <a:pt x="444" y="131"/>
                    <a:pt x="441" y="129"/>
                    <a:pt x="441" y="129"/>
                  </a:cubicBezTo>
                  <a:cubicBezTo>
                    <a:pt x="440" y="129"/>
                    <a:pt x="440" y="129"/>
                    <a:pt x="440" y="129"/>
                  </a:cubicBezTo>
                  <a:cubicBezTo>
                    <a:pt x="435" y="128"/>
                    <a:pt x="434" y="128"/>
                    <a:pt x="428" y="132"/>
                  </a:cubicBezTo>
                  <a:cubicBezTo>
                    <a:pt x="422" y="135"/>
                    <a:pt x="423" y="138"/>
                    <a:pt x="423" y="138"/>
                  </a:cubicBezTo>
                  <a:cubicBezTo>
                    <a:pt x="425" y="140"/>
                    <a:pt x="429" y="140"/>
                    <a:pt x="433" y="139"/>
                  </a:cubicBezTo>
                  <a:close/>
                  <a:moveTo>
                    <a:pt x="351" y="57"/>
                  </a:moveTo>
                  <a:cubicBezTo>
                    <a:pt x="357" y="54"/>
                    <a:pt x="357" y="54"/>
                    <a:pt x="359" y="53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52" y="57"/>
                    <a:pt x="353" y="57"/>
                    <a:pt x="354" y="56"/>
                  </a:cubicBezTo>
                  <a:cubicBezTo>
                    <a:pt x="358" y="54"/>
                    <a:pt x="363" y="51"/>
                    <a:pt x="367" y="49"/>
                  </a:cubicBezTo>
                  <a:cubicBezTo>
                    <a:pt x="358" y="54"/>
                    <a:pt x="354" y="56"/>
                    <a:pt x="351" y="57"/>
                  </a:cubicBezTo>
                  <a:close/>
                  <a:moveTo>
                    <a:pt x="1217" y="602"/>
                  </a:moveTo>
                  <a:cubicBezTo>
                    <a:pt x="1221" y="603"/>
                    <a:pt x="1221" y="603"/>
                    <a:pt x="1221" y="604"/>
                  </a:cubicBezTo>
                  <a:cubicBezTo>
                    <a:pt x="1221" y="603"/>
                    <a:pt x="1221" y="603"/>
                    <a:pt x="1221" y="602"/>
                  </a:cubicBezTo>
                  <a:cubicBezTo>
                    <a:pt x="1223" y="602"/>
                    <a:pt x="1224" y="602"/>
                    <a:pt x="1225" y="600"/>
                  </a:cubicBezTo>
                  <a:cubicBezTo>
                    <a:pt x="1227" y="599"/>
                    <a:pt x="1227" y="599"/>
                    <a:pt x="1228" y="599"/>
                  </a:cubicBezTo>
                  <a:cubicBezTo>
                    <a:pt x="1228" y="598"/>
                    <a:pt x="1227" y="598"/>
                    <a:pt x="1227" y="597"/>
                  </a:cubicBezTo>
                  <a:cubicBezTo>
                    <a:pt x="1228" y="595"/>
                    <a:pt x="1229" y="594"/>
                    <a:pt x="1230" y="592"/>
                  </a:cubicBezTo>
                  <a:cubicBezTo>
                    <a:pt x="1230" y="592"/>
                    <a:pt x="1231" y="591"/>
                    <a:pt x="1231" y="591"/>
                  </a:cubicBezTo>
                  <a:cubicBezTo>
                    <a:pt x="1230" y="591"/>
                    <a:pt x="1230" y="592"/>
                    <a:pt x="1230" y="592"/>
                  </a:cubicBezTo>
                  <a:cubicBezTo>
                    <a:pt x="1226" y="594"/>
                    <a:pt x="1224" y="595"/>
                    <a:pt x="1224" y="595"/>
                  </a:cubicBezTo>
                  <a:cubicBezTo>
                    <a:pt x="1224" y="595"/>
                    <a:pt x="1223" y="595"/>
                    <a:pt x="1223" y="595"/>
                  </a:cubicBezTo>
                  <a:cubicBezTo>
                    <a:pt x="1222" y="594"/>
                    <a:pt x="1221" y="594"/>
                    <a:pt x="1220" y="594"/>
                  </a:cubicBezTo>
                  <a:cubicBezTo>
                    <a:pt x="1220" y="595"/>
                    <a:pt x="1220" y="595"/>
                    <a:pt x="1220" y="596"/>
                  </a:cubicBezTo>
                  <a:cubicBezTo>
                    <a:pt x="1219" y="597"/>
                    <a:pt x="1217" y="597"/>
                    <a:pt x="1216" y="598"/>
                  </a:cubicBezTo>
                  <a:cubicBezTo>
                    <a:pt x="1216" y="598"/>
                    <a:pt x="1216" y="598"/>
                    <a:pt x="1217" y="602"/>
                  </a:cubicBezTo>
                  <a:close/>
                  <a:moveTo>
                    <a:pt x="1005" y="497"/>
                  </a:moveTo>
                  <a:cubicBezTo>
                    <a:pt x="1005" y="498"/>
                    <a:pt x="1005" y="498"/>
                    <a:pt x="1006" y="498"/>
                  </a:cubicBezTo>
                  <a:cubicBezTo>
                    <a:pt x="1006" y="499"/>
                    <a:pt x="1005" y="499"/>
                    <a:pt x="1005" y="499"/>
                  </a:cubicBezTo>
                  <a:cubicBezTo>
                    <a:pt x="1005" y="500"/>
                    <a:pt x="1005" y="500"/>
                    <a:pt x="1007" y="502"/>
                  </a:cubicBezTo>
                  <a:cubicBezTo>
                    <a:pt x="1006" y="502"/>
                    <a:pt x="1006" y="502"/>
                    <a:pt x="1006" y="502"/>
                  </a:cubicBezTo>
                  <a:cubicBezTo>
                    <a:pt x="1006" y="503"/>
                    <a:pt x="1006" y="503"/>
                    <a:pt x="1008" y="503"/>
                  </a:cubicBezTo>
                  <a:cubicBezTo>
                    <a:pt x="1008" y="503"/>
                    <a:pt x="1008" y="503"/>
                    <a:pt x="1008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06" y="505"/>
                    <a:pt x="1006" y="505"/>
                    <a:pt x="1006" y="505"/>
                  </a:cubicBezTo>
                  <a:cubicBezTo>
                    <a:pt x="1007" y="505"/>
                    <a:pt x="1008" y="505"/>
                    <a:pt x="1008" y="506"/>
                  </a:cubicBezTo>
                  <a:cubicBezTo>
                    <a:pt x="1008" y="506"/>
                    <a:pt x="1008" y="507"/>
                    <a:pt x="1007" y="507"/>
                  </a:cubicBezTo>
                  <a:cubicBezTo>
                    <a:pt x="1009" y="508"/>
                    <a:pt x="1009" y="508"/>
                    <a:pt x="1009" y="508"/>
                  </a:cubicBezTo>
                  <a:cubicBezTo>
                    <a:pt x="1009" y="508"/>
                    <a:pt x="1010" y="508"/>
                    <a:pt x="1010" y="508"/>
                  </a:cubicBezTo>
                  <a:cubicBezTo>
                    <a:pt x="1010" y="509"/>
                    <a:pt x="1011" y="509"/>
                    <a:pt x="1011" y="510"/>
                  </a:cubicBezTo>
                  <a:cubicBezTo>
                    <a:pt x="1012" y="510"/>
                    <a:pt x="1012" y="510"/>
                    <a:pt x="1012" y="510"/>
                  </a:cubicBezTo>
                  <a:cubicBezTo>
                    <a:pt x="1013" y="509"/>
                    <a:pt x="1014" y="506"/>
                    <a:pt x="1014" y="500"/>
                  </a:cubicBezTo>
                  <a:cubicBezTo>
                    <a:pt x="1014" y="497"/>
                    <a:pt x="1014" y="494"/>
                    <a:pt x="1014" y="492"/>
                  </a:cubicBezTo>
                  <a:cubicBezTo>
                    <a:pt x="1013" y="491"/>
                    <a:pt x="1013" y="491"/>
                    <a:pt x="1013" y="491"/>
                  </a:cubicBezTo>
                  <a:cubicBezTo>
                    <a:pt x="1012" y="491"/>
                    <a:pt x="1012" y="491"/>
                    <a:pt x="1012" y="491"/>
                  </a:cubicBezTo>
                  <a:cubicBezTo>
                    <a:pt x="1012" y="492"/>
                    <a:pt x="1012" y="493"/>
                    <a:pt x="1012" y="494"/>
                  </a:cubicBezTo>
                  <a:cubicBezTo>
                    <a:pt x="1010" y="495"/>
                    <a:pt x="1009" y="495"/>
                    <a:pt x="1007" y="496"/>
                  </a:cubicBezTo>
                  <a:cubicBezTo>
                    <a:pt x="1006" y="496"/>
                    <a:pt x="1006" y="497"/>
                    <a:pt x="1005" y="497"/>
                  </a:cubicBezTo>
                  <a:close/>
                  <a:moveTo>
                    <a:pt x="1013" y="512"/>
                  </a:moveTo>
                  <a:cubicBezTo>
                    <a:pt x="1013" y="512"/>
                    <a:pt x="1013" y="512"/>
                    <a:pt x="1012" y="513"/>
                  </a:cubicBezTo>
                  <a:cubicBezTo>
                    <a:pt x="1010" y="514"/>
                    <a:pt x="1009" y="514"/>
                    <a:pt x="1004" y="515"/>
                  </a:cubicBezTo>
                  <a:cubicBezTo>
                    <a:pt x="1002" y="515"/>
                    <a:pt x="1002" y="515"/>
                    <a:pt x="1002" y="515"/>
                  </a:cubicBezTo>
                  <a:cubicBezTo>
                    <a:pt x="1003" y="517"/>
                    <a:pt x="1004" y="519"/>
                    <a:pt x="1005" y="521"/>
                  </a:cubicBezTo>
                  <a:cubicBezTo>
                    <a:pt x="1006" y="523"/>
                    <a:pt x="1006" y="524"/>
                    <a:pt x="1005" y="527"/>
                  </a:cubicBezTo>
                  <a:cubicBezTo>
                    <a:pt x="1004" y="535"/>
                    <a:pt x="1004" y="535"/>
                    <a:pt x="1009" y="537"/>
                  </a:cubicBezTo>
                  <a:cubicBezTo>
                    <a:pt x="1011" y="535"/>
                    <a:pt x="1011" y="535"/>
                    <a:pt x="1011" y="535"/>
                  </a:cubicBezTo>
                  <a:cubicBezTo>
                    <a:pt x="1012" y="534"/>
                    <a:pt x="1012" y="534"/>
                    <a:pt x="1016" y="536"/>
                  </a:cubicBezTo>
                  <a:cubicBezTo>
                    <a:pt x="1018" y="531"/>
                    <a:pt x="1018" y="531"/>
                    <a:pt x="1017" y="526"/>
                  </a:cubicBezTo>
                  <a:cubicBezTo>
                    <a:pt x="1017" y="526"/>
                    <a:pt x="1017" y="525"/>
                    <a:pt x="1017" y="524"/>
                  </a:cubicBezTo>
                  <a:cubicBezTo>
                    <a:pt x="1017" y="523"/>
                    <a:pt x="1018" y="522"/>
                    <a:pt x="1018" y="521"/>
                  </a:cubicBezTo>
                  <a:cubicBezTo>
                    <a:pt x="1019" y="518"/>
                    <a:pt x="1015" y="514"/>
                    <a:pt x="1013" y="512"/>
                  </a:cubicBezTo>
                  <a:close/>
                  <a:moveTo>
                    <a:pt x="1075" y="553"/>
                  </a:moveTo>
                  <a:cubicBezTo>
                    <a:pt x="1073" y="553"/>
                    <a:pt x="1072" y="553"/>
                    <a:pt x="1070" y="554"/>
                  </a:cubicBezTo>
                  <a:cubicBezTo>
                    <a:pt x="1061" y="555"/>
                    <a:pt x="1058" y="554"/>
                    <a:pt x="1054" y="551"/>
                  </a:cubicBezTo>
                  <a:cubicBezTo>
                    <a:pt x="1053" y="551"/>
                    <a:pt x="1053" y="551"/>
                    <a:pt x="1052" y="551"/>
                  </a:cubicBezTo>
                  <a:cubicBezTo>
                    <a:pt x="1051" y="552"/>
                    <a:pt x="1048" y="552"/>
                    <a:pt x="1047" y="553"/>
                  </a:cubicBezTo>
                  <a:cubicBezTo>
                    <a:pt x="1046" y="553"/>
                    <a:pt x="1045" y="554"/>
                    <a:pt x="1045" y="555"/>
                  </a:cubicBezTo>
                  <a:cubicBezTo>
                    <a:pt x="1046" y="556"/>
                    <a:pt x="1046" y="556"/>
                    <a:pt x="1047" y="557"/>
                  </a:cubicBezTo>
                  <a:cubicBezTo>
                    <a:pt x="1048" y="558"/>
                    <a:pt x="1050" y="558"/>
                    <a:pt x="1052" y="559"/>
                  </a:cubicBezTo>
                  <a:cubicBezTo>
                    <a:pt x="1055" y="561"/>
                    <a:pt x="1059" y="564"/>
                    <a:pt x="1063" y="566"/>
                  </a:cubicBezTo>
                  <a:cubicBezTo>
                    <a:pt x="1066" y="568"/>
                    <a:pt x="1068" y="569"/>
                    <a:pt x="1070" y="570"/>
                  </a:cubicBezTo>
                  <a:cubicBezTo>
                    <a:pt x="1071" y="569"/>
                    <a:pt x="1072" y="567"/>
                    <a:pt x="1073" y="567"/>
                  </a:cubicBezTo>
                  <a:cubicBezTo>
                    <a:pt x="1073" y="565"/>
                    <a:pt x="1072" y="564"/>
                    <a:pt x="1072" y="563"/>
                  </a:cubicBezTo>
                  <a:cubicBezTo>
                    <a:pt x="1070" y="559"/>
                    <a:pt x="1074" y="557"/>
                    <a:pt x="1075" y="554"/>
                  </a:cubicBezTo>
                  <a:cubicBezTo>
                    <a:pt x="1075" y="554"/>
                    <a:pt x="1075" y="554"/>
                    <a:pt x="1075" y="553"/>
                  </a:cubicBezTo>
                  <a:close/>
                  <a:moveTo>
                    <a:pt x="355" y="165"/>
                  </a:moveTo>
                  <a:cubicBezTo>
                    <a:pt x="355" y="166"/>
                    <a:pt x="356" y="167"/>
                    <a:pt x="357" y="167"/>
                  </a:cubicBezTo>
                  <a:cubicBezTo>
                    <a:pt x="358" y="168"/>
                    <a:pt x="360" y="169"/>
                    <a:pt x="361" y="170"/>
                  </a:cubicBezTo>
                  <a:cubicBezTo>
                    <a:pt x="362" y="169"/>
                    <a:pt x="363" y="169"/>
                    <a:pt x="366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64" y="163"/>
                    <a:pt x="362" y="163"/>
                    <a:pt x="360" y="162"/>
                  </a:cubicBezTo>
                  <a:cubicBezTo>
                    <a:pt x="364" y="159"/>
                    <a:pt x="366" y="157"/>
                    <a:pt x="366" y="156"/>
                  </a:cubicBezTo>
                  <a:cubicBezTo>
                    <a:pt x="366" y="156"/>
                    <a:pt x="366" y="156"/>
                    <a:pt x="366" y="155"/>
                  </a:cubicBezTo>
                  <a:cubicBezTo>
                    <a:pt x="366" y="154"/>
                    <a:pt x="364" y="153"/>
                    <a:pt x="364" y="151"/>
                  </a:cubicBezTo>
                  <a:cubicBezTo>
                    <a:pt x="363" y="149"/>
                    <a:pt x="365" y="146"/>
                    <a:pt x="364" y="143"/>
                  </a:cubicBezTo>
                  <a:cubicBezTo>
                    <a:pt x="363" y="144"/>
                    <a:pt x="362" y="145"/>
                    <a:pt x="360" y="145"/>
                  </a:cubicBezTo>
                  <a:cubicBezTo>
                    <a:pt x="360" y="145"/>
                    <a:pt x="360" y="145"/>
                    <a:pt x="360" y="142"/>
                  </a:cubicBezTo>
                  <a:cubicBezTo>
                    <a:pt x="361" y="142"/>
                    <a:pt x="362" y="141"/>
                    <a:pt x="363" y="140"/>
                  </a:cubicBezTo>
                  <a:cubicBezTo>
                    <a:pt x="363" y="139"/>
                    <a:pt x="364" y="138"/>
                    <a:pt x="364" y="137"/>
                  </a:cubicBezTo>
                  <a:cubicBezTo>
                    <a:pt x="363" y="137"/>
                    <a:pt x="362" y="138"/>
                    <a:pt x="361" y="138"/>
                  </a:cubicBezTo>
                  <a:cubicBezTo>
                    <a:pt x="355" y="142"/>
                    <a:pt x="346" y="147"/>
                    <a:pt x="344" y="151"/>
                  </a:cubicBezTo>
                  <a:cubicBezTo>
                    <a:pt x="343" y="151"/>
                    <a:pt x="342" y="153"/>
                    <a:pt x="342" y="153"/>
                  </a:cubicBezTo>
                  <a:cubicBezTo>
                    <a:pt x="341" y="153"/>
                    <a:pt x="341" y="153"/>
                    <a:pt x="340" y="153"/>
                  </a:cubicBezTo>
                  <a:cubicBezTo>
                    <a:pt x="339" y="154"/>
                    <a:pt x="335" y="154"/>
                    <a:pt x="332" y="156"/>
                  </a:cubicBezTo>
                  <a:cubicBezTo>
                    <a:pt x="332" y="156"/>
                    <a:pt x="331" y="156"/>
                    <a:pt x="331" y="157"/>
                  </a:cubicBezTo>
                  <a:cubicBezTo>
                    <a:pt x="331" y="157"/>
                    <a:pt x="330" y="157"/>
                    <a:pt x="330" y="157"/>
                  </a:cubicBezTo>
                  <a:cubicBezTo>
                    <a:pt x="333" y="157"/>
                    <a:pt x="335" y="158"/>
                    <a:pt x="339" y="158"/>
                  </a:cubicBezTo>
                  <a:cubicBezTo>
                    <a:pt x="338" y="160"/>
                    <a:pt x="337" y="161"/>
                    <a:pt x="334" y="164"/>
                  </a:cubicBezTo>
                  <a:cubicBezTo>
                    <a:pt x="335" y="164"/>
                    <a:pt x="336" y="164"/>
                    <a:pt x="337" y="164"/>
                  </a:cubicBezTo>
                  <a:cubicBezTo>
                    <a:pt x="340" y="164"/>
                    <a:pt x="343" y="162"/>
                    <a:pt x="345" y="162"/>
                  </a:cubicBezTo>
                  <a:cubicBezTo>
                    <a:pt x="347" y="162"/>
                    <a:pt x="349" y="162"/>
                    <a:pt x="350" y="162"/>
                  </a:cubicBezTo>
                  <a:cubicBezTo>
                    <a:pt x="353" y="159"/>
                    <a:pt x="353" y="159"/>
                    <a:pt x="355" y="158"/>
                  </a:cubicBezTo>
                  <a:cubicBezTo>
                    <a:pt x="356" y="159"/>
                    <a:pt x="357" y="159"/>
                    <a:pt x="357" y="160"/>
                  </a:cubicBezTo>
                  <a:cubicBezTo>
                    <a:pt x="357" y="162"/>
                    <a:pt x="355" y="163"/>
                    <a:pt x="355" y="165"/>
                  </a:cubicBezTo>
                  <a:close/>
                  <a:moveTo>
                    <a:pt x="1354" y="570"/>
                  </a:moveTo>
                  <a:cubicBezTo>
                    <a:pt x="1342" y="501"/>
                    <a:pt x="1341" y="498"/>
                    <a:pt x="1331" y="465"/>
                  </a:cubicBezTo>
                  <a:cubicBezTo>
                    <a:pt x="1327" y="454"/>
                    <a:pt x="1327" y="454"/>
                    <a:pt x="1327" y="454"/>
                  </a:cubicBezTo>
                  <a:cubicBezTo>
                    <a:pt x="1325" y="446"/>
                    <a:pt x="1325" y="446"/>
                    <a:pt x="1325" y="446"/>
                  </a:cubicBezTo>
                  <a:cubicBezTo>
                    <a:pt x="1324" y="443"/>
                    <a:pt x="1323" y="440"/>
                    <a:pt x="1322" y="438"/>
                  </a:cubicBezTo>
                  <a:cubicBezTo>
                    <a:pt x="1313" y="414"/>
                    <a:pt x="1304" y="391"/>
                    <a:pt x="1293" y="368"/>
                  </a:cubicBezTo>
                  <a:cubicBezTo>
                    <a:pt x="1292" y="367"/>
                    <a:pt x="1292" y="366"/>
                    <a:pt x="1291" y="365"/>
                  </a:cubicBezTo>
                  <a:cubicBezTo>
                    <a:pt x="1291" y="364"/>
                    <a:pt x="1290" y="363"/>
                    <a:pt x="1290" y="362"/>
                  </a:cubicBezTo>
                  <a:cubicBezTo>
                    <a:pt x="1283" y="348"/>
                    <a:pt x="1276" y="335"/>
                    <a:pt x="1268" y="322"/>
                  </a:cubicBezTo>
                  <a:cubicBezTo>
                    <a:pt x="1256" y="300"/>
                    <a:pt x="1251" y="293"/>
                    <a:pt x="1237" y="273"/>
                  </a:cubicBezTo>
                  <a:cubicBezTo>
                    <a:pt x="1196" y="218"/>
                    <a:pt x="1195" y="217"/>
                    <a:pt x="1169" y="189"/>
                  </a:cubicBezTo>
                  <a:cubicBezTo>
                    <a:pt x="1163" y="183"/>
                    <a:pt x="1156" y="177"/>
                    <a:pt x="1149" y="170"/>
                  </a:cubicBezTo>
                  <a:cubicBezTo>
                    <a:pt x="1150" y="172"/>
                    <a:pt x="1152" y="174"/>
                    <a:pt x="1154" y="176"/>
                  </a:cubicBezTo>
                  <a:cubicBezTo>
                    <a:pt x="1133" y="156"/>
                    <a:pt x="1100" y="130"/>
                    <a:pt x="1095" y="125"/>
                  </a:cubicBezTo>
                  <a:cubicBezTo>
                    <a:pt x="1094" y="126"/>
                    <a:pt x="1094" y="126"/>
                    <a:pt x="1094" y="127"/>
                  </a:cubicBezTo>
                  <a:cubicBezTo>
                    <a:pt x="1097" y="129"/>
                    <a:pt x="1153" y="179"/>
                    <a:pt x="1156" y="182"/>
                  </a:cubicBezTo>
                  <a:cubicBezTo>
                    <a:pt x="1146" y="175"/>
                    <a:pt x="1142" y="172"/>
                    <a:pt x="1134" y="168"/>
                  </a:cubicBezTo>
                  <a:cubicBezTo>
                    <a:pt x="1133" y="169"/>
                    <a:pt x="1133" y="170"/>
                    <a:pt x="1133" y="171"/>
                  </a:cubicBezTo>
                  <a:cubicBezTo>
                    <a:pt x="1133" y="171"/>
                    <a:pt x="1134" y="172"/>
                    <a:pt x="1134" y="172"/>
                  </a:cubicBezTo>
                  <a:cubicBezTo>
                    <a:pt x="1136" y="174"/>
                    <a:pt x="1136" y="174"/>
                    <a:pt x="1147" y="186"/>
                  </a:cubicBezTo>
                  <a:cubicBezTo>
                    <a:pt x="1146" y="185"/>
                    <a:pt x="1146" y="185"/>
                    <a:pt x="1142" y="181"/>
                  </a:cubicBezTo>
                  <a:cubicBezTo>
                    <a:pt x="1141" y="183"/>
                    <a:pt x="1142" y="185"/>
                    <a:pt x="1143" y="186"/>
                  </a:cubicBezTo>
                  <a:cubicBezTo>
                    <a:pt x="1142" y="186"/>
                    <a:pt x="1141" y="185"/>
                    <a:pt x="1140" y="185"/>
                  </a:cubicBezTo>
                  <a:cubicBezTo>
                    <a:pt x="1140" y="186"/>
                    <a:pt x="1140" y="187"/>
                    <a:pt x="1140" y="188"/>
                  </a:cubicBezTo>
                  <a:cubicBezTo>
                    <a:pt x="1141" y="189"/>
                    <a:pt x="1142" y="191"/>
                    <a:pt x="1143" y="192"/>
                  </a:cubicBezTo>
                  <a:cubicBezTo>
                    <a:pt x="1141" y="192"/>
                    <a:pt x="1141" y="192"/>
                    <a:pt x="1133" y="184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6"/>
                    <a:pt x="1135" y="188"/>
                    <a:pt x="1136" y="190"/>
                  </a:cubicBezTo>
                  <a:cubicBezTo>
                    <a:pt x="1135" y="189"/>
                    <a:pt x="1134" y="189"/>
                    <a:pt x="1134" y="188"/>
                  </a:cubicBezTo>
                  <a:cubicBezTo>
                    <a:pt x="1134" y="194"/>
                    <a:pt x="1134" y="194"/>
                    <a:pt x="1140" y="210"/>
                  </a:cubicBezTo>
                  <a:cubicBezTo>
                    <a:pt x="1140" y="211"/>
                    <a:pt x="1138" y="211"/>
                    <a:pt x="1138" y="211"/>
                  </a:cubicBezTo>
                  <a:cubicBezTo>
                    <a:pt x="1135" y="210"/>
                    <a:pt x="1128" y="207"/>
                    <a:pt x="1126" y="201"/>
                  </a:cubicBezTo>
                  <a:cubicBezTo>
                    <a:pt x="1127" y="201"/>
                    <a:pt x="1128" y="200"/>
                    <a:pt x="1128" y="200"/>
                  </a:cubicBezTo>
                  <a:cubicBezTo>
                    <a:pt x="1125" y="195"/>
                    <a:pt x="1121" y="192"/>
                    <a:pt x="1118" y="191"/>
                  </a:cubicBezTo>
                  <a:cubicBezTo>
                    <a:pt x="1117" y="191"/>
                    <a:pt x="1115" y="191"/>
                    <a:pt x="1113" y="191"/>
                  </a:cubicBezTo>
                  <a:cubicBezTo>
                    <a:pt x="1117" y="196"/>
                    <a:pt x="1122" y="200"/>
                    <a:pt x="1125" y="206"/>
                  </a:cubicBezTo>
                  <a:cubicBezTo>
                    <a:pt x="1131" y="210"/>
                    <a:pt x="1131" y="210"/>
                    <a:pt x="1138" y="221"/>
                  </a:cubicBezTo>
                  <a:cubicBezTo>
                    <a:pt x="1138" y="221"/>
                    <a:pt x="1138" y="221"/>
                    <a:pt x="1138" y="221"/>
                  </a:cubicBezTo>
                  <a:cubicBezTo>
                    <a:pt x="1136" y="220"/>
                    <a:pt x="1133" y="218"/>
                    <a:pt x="1130" y="217"/>
                  </a:cubicBezTo>
                  <a:cubicBezTo>
                    <a:pt x="1130" y="224"/>
                    <a:pt x="1130" y="224"/>
                    <a:pt x="1140" y="241"/>
                  </a:cubicBezTo>
                  <a:cubicBezTo>
                    <a:pt x="1129" y="238"/>
                    <a:pt x="1129" y="238"/>
                    <a:pt x="1122" y="234"/>
                  </a:cubicBezTo>
                  <a:cubicBezTo>
                    <a:pt x="1122" y="243"/>
                    <a:pt x="1131" y="243"/>
                    <a:pt x="1135" y="248"/>
                  </a:cubicBezTo>
                  <a:cubicBezTo>
                    <a:pt x="1135" y="248"/>
                    <a:pt x="1134" y="249"/>
                    <a:pt x="1134" y="250"/>
                  </a:cubicBezTo>
                  <a:cubicBezTo>
                    <a:pt x="1112" y="245"/>
                    <a:pt x="1103" y="224"/>
                    <a:pt x="1087" y="211"/>
                  </a:cubicBezTo>
                  <a:cubicBezTo>
                    <a:pt x="1099" y="211"/>
                    <a:pt x="1107" y="223"/>
                    <a:pt x="1119" y="222"/>
                  </a:cubicBezTo>
                  <a:cubicBezTo>
                    <a:pt x="1126" y="222"/>
                    <a:pt x="1122" y="212"/>
                    <a:pt x="1119" y="209"/>
                  </a:cubicBezTo>
                  <a:cubicBezTo>
                    <a:pt x="1103" y="191"/>
                    <a:pt x="1077" y="191"/>
                    <a:pt x="1059" y="175"/>
                  </a:cubicBezTo>
                  <a:cubicBezTo>
                    <a:pt x="1053" y="178"/>
                    <a:pt x="1048" y="174"/>
                    <a:pt x="1043" y="171"/>
                  </a:cubicBezTo>
                  <a:cubicBezTo>
                    <a:pt x="1044" y="171"/>
                    <a:pt x="1046" y="171"/>
                    <a:pt x="1048" y="171"/>
                  </a:cubicBezTo>
                  <a:cubicBezTo>
                    <a:pt x="1048" y="170"/>
                    <a:pt x="1049" y="169"/>
                    <a:pt x="1049" y="169"/>
                  </a:cubicBezTo>
                  <a:cubicBezTo>
                    <a:pt x="1048" y="168"/>
                    <a:pt x="1048" y="168"/>
                    <a:pt x="1036" y="161"/>
                  </a:cubicBezTo>
                  <a:cubicBezTo>
                    <a:pt x="1036" y="163"/>
                    <a:pt x="1037" y="165"/>
                    <a:pt x="1038" y="167"/>
                  </a:cubicBezTo>
                  <a:cubicBezTo>
                    <a:pt x="1035" y="165"/>
                    <a:pt x="1034" y="161"/>
                    <a:pt x="1031" y="160"/>
                  </a:cubicBezTo>
                  <a:cubicBezTo>
                    <a:pt x="1031" y="161"/>
                    <a:pt x="1031" y="163"/>
                    <a:pt x="1031" y="165"/>
                  </a:cubicBezTo>
                  <a:cubicBezTo>
                    <a:pt x="1030" y="164"/>
                    <a:pt x="1028" y="163"/>
                    <a:pt x="1027" y="161"/>
                  </a:cubicBezTo>
                  <a:cubicBezTo>
                    <a:pt x="1026" y="165"/>
                    <a:pt x="1026" y="165"/>
                    <a:pt x="1028" y="170"/>
                  </a:cubicBezTo>
                  <a:cubicBezTo>
                    <a:pt x="1027" y="170"/>
                    <a:pt x="1027" y="170"/>
                    <a:pt x="1027" y="170"/>
                  </a:cubicBezTo>
                  <a:cubicBezTo>
                    <a:pt x="1025" y="167"/>
                    <a:pt x="1024" y="163"/>
                    <a:pt x="1022" y="161"/>
                  </a:cubicBezTo>
                  <a:cubicBezTo>
                    <a:pt x="1021" y="161"/>
                    <a:pt x="1020" y="161"/>
                    <a:pt x="1020" y="161"/>
                  </a:cubicBezTo>
                  <a:cubicBezTo>
                    <a:pt x="1019" y="163"/>
                    <a:pt x="1019" y="165"/>
                    <a:pt x="1018" y="166"/>
                  </a:cubicBezTo>
                  <a:cubicBezTo>
                    <a:pt x="1018" y="167"/>
                    <a:pt x="1019" y="170"/>
                    <a:pt x="1019" y="171"/>
                  </a:cubicBezTo>
                  <a:cubicBezTo>
                    <a:pt x="1018" y="171"/>
                    <a:pt x="1016" y="169"/>
                    <a:pt x="1015" y="168"/>
                  </a:cubicBezTo>
                  <a:cubicBezTo>
                    <a:pt x="1014" y="169"/>
                    <a:pt x="1014" y="170"/>
                    <a:pt x="1014" y="171"/>
                  </a:cubicBezTo>
                  <a:cubicBezTo>
                    <a:pt x="1014" y="171"/>
                    <a:pt x="1014" y="172"/>
                    <a:pt x="1015" y="173"/>
                  </a:cubicBezTo>
                  <a:cubicBezTo>
                    <a:pt x="1011" y="170"/>
                    <a:pt x="1011" y="170"/>
                    <a:pt x="1010" y="170"/>
                  </a:cubicBezTo>
                  <a:cubicBezTo>
                    <a:pt x="1010" y="173"/>
                    <a:pt x="1010" y="175"/>
                    <a:pt x="1010" y="178"/>
                  </a:cubicBezTo>
                  <a:cubicBezTo>
                    <a:pt x="1009" y="176"/>
                    <a:pt x="1008" y="174"/>
                    <a:pt x="1007" y="173"/>
                  </a:cubicBezTo>
                  <a:cubicBezTo>
                    <a:pt x="1007" y="173"/>
                    <a:pt x="1007" y="173"/>
                    <a:pt x="1007" y="173"/>
                  </a:cubicBezTo>
                  <a:cubicBezTo>
                    <a:pt x="1007" y="174"/>
                    <a:pt x="1007" y="177"/>
                    <a:pt x="1007" y="179"/>
                  </a:cubicBezTo>
                  <a:cubicBezTo>
                    <a:pt x="1005" y="179"/>
                    <a:pt x="1005" y="179"/>
                    <a:pt x="1000" y="177"/>
                  </a:cubicBezTo>
                  <a:cubicBezTo>
                    <a:pt x="1000" y="178"/>
                    <a:pt x="1000" y="179"/>
                    <a:pt x="1000" y="180"/>
                  </a:cubicBezTo>
                  <a:cubicBezTo>
                    <a:pt x="1000" y="181"/>
                    <a:pt x="999" y="181"/>
                    <a:pt x="998" y="181"/>
                  </a:cubicBezTo>
                  <a:cubicBezTo>
                    <a:pt x="998" y="183"/>
                    <a:pt x="998" y="185"/>
                    <a:pt x="997" y="186"/>
                  </a:cubicBezTo>
                  <a:cubicBezTo>
                    <a:pt x="998" y="186"/>
                    <a:pt x="999" y="187"/>
                    <a:pt x="999" y="188"/>
                  </a:cubicBezTo>
                  <a:cubicBezTo>
                    <a:pt x="1000" y="188"/>
                    <a:pt x="1000" y="188"/>
                    <a:pt x="1000" y="188"/>
                  </a:cubicBezTo>
                  <a:cubicBezTo>
                    <a:pt x="999" y="188"/>
                    <a:pt x="998" y="189"/>
                    <a:pt x="997" y="189"/>
                  </a:cubicBezTo>
                  <a:cubicBezTo>
                    <a:pt x="999" y="191"/>
                    <a:pt x="999" y="193"/>
                    <a:pt x="999" y="194"/>
                  </a:cubicBezTo>
                  <a:cubicBezTo>
                    <a:pt x="998" y="194"/>
                    <a:pt x="997" y="193"/>
                    <a:pt x="997" y="193"/>
                  </a:cubicBezTo>
                  <a:cubicBezTo>
                    <a:pt x="996" y="192"/>
                    <a:pt x="996" y="192"/>
                    <a:pt x="996" y="192"/>
                  </a:cubicBezTo>
                  <a:cubicBezTo>
                    <a:pt x="996" y="193"/>
                    <a:pt x="995" y="193"/>
                    <a:pt x="995" y="194"/>
                  </a:cubicBezTo>
                  <a:cubicBezTo>
                    <a:pt x="995" y="195"/>
                    <a:pt x="996" y="196"/>
                    <a:pt x="996" y="196"/>
                  </a:cubicBezTo>
                  <a:cubicBezTo>
                    <a:pt x="996" y="197"/>
                    <a:pt x="997" y="197"/>
                    <a:pt x="997" y="197"/>
                  </a:cubicBezTo>
                  <a:cubicBezTo>
                    <a:pt x="996" y="198"/>
                    <a:pt x="995" y="198"/>
                    <a:pt x="995" y="198"/>
                  </a:cubicBezTo>
                  <a:cubicBezTo>
                    <a:pt x="994" y="198"/>
                    <a:pt x="993" y="198"/>
                    <a:pt x="993" y="198"/>
                  </a:cubicBezTo>
                  <a:cubicBezTo>
                    <a:pt x="992" y="198"/>
                    <a:pt x="992" y="199"/>
                    <a:pt x="991" y="200"/>
                  </a:cubicBezTo>
                  <a:cubicBezTo>
                    <a:pt x="992" y="200"/>
                    <a:pt x="993" y="201"/>
                    <a:pt x="993" y="202"/>
                  </a:cubicBezTo>
                  <a:cubicBezTo>
                    <a:pt x="992" y="203"/>
                    <a:pt x="990" y="203"/>
                    <a:pt x="989" y="205"/>
                  </a:cubicBezTo>
                  <a:cubicBezTo>
                    <a:pt x="989" y="205"/>
                    <a:pt x="990" y="206"/>
                    <a:pt x="990" y="206"/>
                  </a:cubicBezTo>
                  <a:cubicBezTo>
                    <a:pt x="991" y="207"/>
                    <a:pt x="991" y="208"/>
                    <a:pt x="991" y="208"/>
                  </a:cubicBezTo>
                  <a:cubicBezTo>
                    <a:pt x="990" y="208"/>
                    <a:pt x="989" y="208"/>
                    <a:pt x="989" y="207"/>
                  </a:cubicBezTo>
                  <a:cubicBezTo>
                    <a:pt x="988" y="208"/>
                    <a:pt x="988" y="209"/>
                    <a:pt x="987" y="209"/>
                  </a:cubicBezTo>
                  <a:cubicBezTo>
                    <a:pt x="988" y="211"/>
                    <a:pt x="990" y="212"/>
                    <a:pt x="991" y="213"/>
                  </a:cubicBezTo>
                  <a:cubicBezTo>
                    <a:pt x="991" y="214"/>
                    <a:pt x="991" y="214"/>
                    <a:pt x="991" y="214"/>
                  </a:cubicBezTo>
                  <a:cubicBezTo>
                    <a:pt x="991" y="214"/>
                    <a:pt x="990" y="214"/>
                    <a:pt x="989" y="214"/>
                  </a:cubicBezTo>
                  <a:cubicBezTo>
                    <a:pt x="989" y="215"/>
                    <a:pt x="989" y="215"/>
                    <a:pt x="990" y="216"/>
                  </a:cubicBezTo>
                  <a:cubicBezTo>
                    <a:pt x="989" y="216"/>
                    <a:pt x="988" y="217"/>
                    <a:pt x="987" y="217"/>
                  </a:cubicBezTo>
                  <a:cubicBezTo>
                    <a:pt x="987" y="221"/>
                    <a:pt x="987" y="221"/>
                    <a:pt x="989" y="224"/>
                  </a:cubicBezTo>
                  <a:cubicBezTo>
                    <a:pt x="988" y="225"/>
                    <a:pt x="985" y="227"/>
                    <a:pt x="985" y="232"/>
                  </a:cubicBezTo>
                  <a:cubicBezTo>
                    <a:pt x="986" y="233"/>
                    <a:pt x="986" y="233"/>
                    <a:pt x="986" y="233"/>
                  </a:cubicBezTo>
                  <a:cubicBezTo>
                    <a:pt x="977" y="233"/>
                    <a:pt x="979" y="242"/>
                    <a:pt x="974" y="246"/>
                  </a:cubicBezTo>
                  <a:cubicBezTo>
                    <a:pt x="974" y="245"/>
                    <a:pt x="973" y="245"/>
                    <a:pt x="973" y="245"/>
                  </a:cubicBezTo>
                  <a:cubicBezTo>
                    <a:pt x="972" y="245"/>
                    <a:pt x="971" y="245"/>
                    <a:pt x="970" y="245"/>
                  </a:cubicBezTo>
                  <a:cubicBezTo>
                    <a:pt x="969" y="249"/>
                    <a:pt x="968" y="250"/>
                    <a:pt x="964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0" y="249"/>
                  </a:cubicBezTo>
                  <a:cubicBezTo>
                    <a:pt x="960" y="249"/>
                    <a:pt x="960" y="249"/>
                    <a:pt x="960" y="249"/>
                  </a:cubicBezTo>
                  <a:cubicBezTo>
                    <a:pt x="961" y="251"/>
                    <a:pt x="963" y="252"/>
                    <a:pt x="964" y="253"/>
                  </a:cubicBezTo>
                  <a:cubicBezTo>
                    <a:pt x="963" y="253"/>
                    <a:pt x="961" y="253"/>
                    <a:pt x="959" y="253"/>
                  </a:cubicBezTo>
                  <a:cubicBezTo>
                    <a:pt x="959" y="253"/>
                    <a:pt x="959" y="253"/>
                    <a:pt x="951" y="257"/>
                  </a:cubicBezTo>
                  <a:cubicBezTo>
                    <a:pt x="951" y="258"/>
                    <a:pt x="953" y="260"/>
                    <a:pt x="954" y="261"/>
                  </a:cubicBezTo>
                  <a:cubicBezTo>
                    <a:pt x="954" y="261"/>
                    <a:pt x="954" y="261"/>
                    <a:pt x="954" y="261"/>
                  </a:cubicBezTo>
                  <a:cubicBezTo>
                    <a:pt x="953" y="261"/>
                    <a:pt x="951" y="261"/>
                    <a:pt x="949" y="261"/>
                  </a:cubicBezTo>
                  <a:cubicBezTo>
                    <a:pt x="950" y="265"/>
                    <a:pt x="950" y="265"/>
                    <a:pt x="953" y="270"/>
                  </a:cubicBezTo>
                  <a:cubicBezTo>
                    <a:pt x="952" y="271"/>
                    <a:pt x="952" y="271"/>
                    <a:pt x="951" y="272"/>
                  </a:cubicBezTo>
                  <a:cubicBezTo>
                    <a:pt x="951" y="273"/>
                    <a:pt x="951" y="274"/>
                    <a:pt x="951" y="275"/>
                  </a:cubicBezTo>
                  <a:cubicBezTo>
                    <a:pt x="952" y="275"/>
                    <a:pt x="954" y="276"/>
                    <a:pt x="955" y="277"/>
                  </a:cubicBezTo>
                  <a:cubicBezTo>
                    <a:pt x="955" y="277"/>
                    <a:pt x="954" y="278"/>
                    <a:pt x="954" y="278"/>
                  </a:cubicBezTo>
                  <a:cubicBezTo>
                    <a:pt x="954" y="279"/>
                    <a:pt x="954" y="280"/>
                    <a:pt x="954" y="281"/>
                  </a:cubicBezTo>
                  <a:cubicBezTo>
                    <a:pt x="955" y="281"/>
                    <a:pt x="957" y="281"/>
                    <a:pt x="959" y="281"/>
                  </a:cubicBezTo>
                  <a:cubicBezTo>
                    <a:pt x="958" y="282"/>
                    <a:pt x="958" y="284"/>
                    <a:pt x="957" y="285"/>
                  </a:cubicBezTo>
                  <a:cubicBezTo>
                    <a:pt x="958" y="286"/>
                    <a:pt x="958" y="286"/>
                    <a:pt x="958" y="286"/>
                  </a:cubicBezTo>
                  <a:cubicBezTo>
                    <a:pt x="959" y="286"/>
                    <a:pt x="960" y="286"/>
                    <a:pt x="961" y="286"/>
                  </a:cubicBezTo>
                  <a:cubicBezTo>
                    <a:pt x="960" y="286"/>
                    <a:pt x="959" y="287"/>
                    <a:pt x="959" y="287"/>
                  </a:cubicBezTo>
                  <a:cubicBezTo>
                    <a:pt x="957" y="287"/>
                    <a:pt x="957" y="288"/>
                    <a:pt x="957" y="288"/>
                  </a:cubicBezTo>
                  <a:cubicBezTo>
                    <a:pt x="957" y="288"/>
                    <a:pt x="957" y="288"/>
                    <a:pt x="957" y="288"/>
                  </a:cubicBezTo>
                  <a:cubicBezTo>
                    <a:pt x="956" y="286"/>
                    <a:pt x="956" y="286"/>
                    <a:pt x="956" y="286"/>
                  </a:cubicBezTo>
                  <a:cubicBezTo>
                    <a:pt x="955" y="287"/>
                    <a:pt x="955" y="288"/>
                    <a:pt x="954" y="288"/>
                  </a:cubicBezTo>
                  <a:cubicBezTo>
                    <a:pt x="955" y="289"/>
                    <a:pt x="955" y="291"/>
                    <a:pt x="956" y="292"/>
                  </a:cubicBezTo>
                  <a:cubicBezTo>
                    <a:pt x="956" y="291"/>
                    <a:pt x="956" y="291"/>
                    <a:pt x="956" y="291"/>
                  </a:cubicBezTo>
                  <a:cubicBezTo>
                    <a:pt x="957" y="292"/>
                    <a:pt x="957" y="292"/>
                    <a:pt x="957" y="292"/>
                  </a:cubicBezTo>
                  <a:cubicBezTo>
                    <a:pt x="958" y="292"/>
                    <a:pt x="959" y="291"/>
                    <a:pt x="959" y="291"/>
                  </a:cubicBezTo>
                  <a:cubicBezTo>
                    <a:pt x="960" y="291"/>
                    <a:pt x="960" y="291"/>
                    <a:pt x="960" y="291"/>
                  </a:cubicBezTo>
                  <a:cubicBezTo>
                    <a:pt x="961" y="291"/>
                    <a:pt x="962" y="290"/>
                    <a:pt x="962" y="289"/>
                  </a:cubicBezTo>
                  <a:cubicBezTo>
                    <a:pt x="962" y="290"/>
                    <a:pt x="961" y="291"/>
                    <a:pt x="961" y="291"/>
                  </a:cubicBezTo>
                  <a:cubicBezTo>
                    <a:pt x="962" y="292"/>
                    <a:pt x="962" y="292"/>
                    <a:pt x="963" y="292"/>
                  </a:cubicBezTo>
                  <a:cubicBezTo>
                    <a:pt x="963" y="292"/>
                    <a:pt x="963" y="292"/>
                    <a:pt x="963" y="293"/>
                  </a:cubicBezTo>
                  <a:cubicBezTo>
                    <a:pt x="963" y="293"/>
                    <a:pt x="962" y="293"/>
                    <a:pt x="961" y="294"/>
                  </a:cubicBezTo>
                  <a:cubicBezTo>
                    <a:pt x="962" y="294"/>
                    <a:pt x="962" y="295"/>
                    <a:pt x="962" y="296"/>
                  </a:cubicBezTo>
                  <a:cubicBezTo>
                    <a:pt x="964" y="296"/>
                    <a:pt x="964" y="296"/>
                    <a:pt x="964" y="296"/>
                  </a:cubicBezTo>
                  <a:cubicBezTo>
                    <a:pt x="963" y="298"/>
                    <a:pt x="963" y="298"/>
                    <a:pt x="963" y="298"/>
                  </a:cubicBezTo>
                  <a:cubicBezTo>
                    <a:pt x="963" y="297"/>
                    <a:pt x="962" y="297"/>
                    <a:pt x="961" y="297"/>
                  </a:cubicBezTo>
                  <a:cubicBezTo>
                    <a:pt x="961" y="297"/>
                    <a:pt x="961" y="297"/>
                    <a:pt x="960" y="297"/>
                  </a:cubicBezTo>
                  <a:cubicBezTo>
                    <a:pt x="958" y="295"/>
                    <a:pt x="958" y="295"/>
                    <a:pt x="958" y="295"/>
                  </a:cubicBezTo>
                  <a:cubicBezTo>
                    <a:pt x="959" y="301"/>
                    <a:pt x="959" y="301"/>
                    <a:pt x="968" y="306"/>
                  </a:cubicBezTo>
                  <a:cubicBezTo>
                    <a:pt x="968" y="306"/>
                    <a:pt x="968" y="307"/>
                    <a:pt x="968" y="307"/>
                  </a:cubicBezTo>
                  <a:cubicBezTo>
                    <a:pt x="970" y="308"/>
                    <a:pt x="970" y="308"/>
                    <a:pt x="970" y="308"/>
                  </a:cubicBezTo>
                  <a:cubicBezTo>
                    <a:pt x="970" y="307"/>
                    <a:pt x="970" y="307"/>
                    <a:pt x="970" y="307"/>
                  </a:cubicBezTo>
                  <a:cubicBezTo>
                    <a:pt x="979" y="316"/>
                    <a:pt x="991" y="300"/>
                    <a:pt x="991" y="300"/>
                  </a:cubicBezTo>
                  <a:cubicBezTo>
                    <a:pt x="992" y="300"/>
                    <a:pt x="994" y="299"/>
                    <a:pt x="996" y="299"/>
                  </a:cubicBezTo>
                  <a:cubicBezTo>
                    <a:pt x="996" y="297"/>
                    <a:pt x="996" y="295"/>
                    <a:pt x="996" y="293"/>
                  </a:cubicBezTo>
                  <a:cubicBezTo>
                    <a:pt x="996" y="293"/>
                    <a:pt x="996" y="293"/>
                    <a:pt x="997" y="293"/>
                  </a:cubicBezTo>
                  <a:cubicBezTo>
                    <a:pt x="997" y="298"/>
                    <a:pt x="1001" y="299"/>
                    <a:pt x="1002" y="299"/>
                  </a:cubicBezTo>
                  <a:cubicBezTo>
                    <a:pt x="1003" y="306"/>
                    <a:pt x="1005" y="310"/>
                    <a:pt x="1010" y="311"/>
                  </a:cubicBezTo>
                  <a:cubicBezTo>
                    <a:pt x="1011" y="317"/>
                    <a:pt x="1011" y="319"/>
                    <a:pt x="1015" y="322"/>
                  </a:cubicBezTo>
                  <a:cubicBezTo>
                    <a:pt x="1018" y="327"/>
                    <a:pt x="1018" y="327"/>
                    <a:pt x="1024" y="332"/>
                  </a:cubicBezTo>
                  <a:cubicBezTo>
                    <a:pt x="1023" y="333"/>
                    <a:pt x="1022" y="335"/>
                    <a:pt x="1022" y="337"/>
                  </a:cubicBezTo>
                  <a:cubicBezTo>
                    <a:pt x="1024" y="340"/>
                    <a:pt x="1024" y="340"/>
                    <a:pt x="1027" y="343"/>
                  </a:cubicBezTo>
                  <a:cubicBezTo>
                    <a:pt x="1027" y="343"/>
                    <a:pt x="1027" y="344"/>
                    <a:pt x="1026" y="345"/>
                  </a:cubicBezTo>
                  <a:cubicBezTo>
                    <a:pt x="1027" y="346"/>
                    <a:pt x="1028" y="346"/>
                    <a:pt x="1028" y="347"/>
                  </a:cubicBezTo>
                  <a:cubicBezTo>
                    <a:pt x="1035" y="348"/>
                    <a:pt x="1035" y="347"/>
                    <a:pt x="1038" y="347"/>
                  </a:cubicBezTo>
                  <a:cubicBezTo>
                    <a:pt x="1037" y="345"/>
                    <a:pt x="1037" y="343"/>
                    <a:pt x="1037" y="342"/>
                  </a:cubicBezTo>
                  <a:cubicBezTo>
                    <a:pt x="1037" y="341"/>
                    <a:pt x="1043" y="336"/>
                    <a:pt x="1048" y="341"/>
                  </a:cubicBezTo>
                  <a:cubicBezTo>
                    <a:pt x="1050" y="334"/>
                    <a:pt x="1052" y="324"/>
                    <a:pt x="1048" y="321"/>
                  </a:cubicBezTo>
                  <a:cubicBezTo>
                    <a:pt x="1048" y="321"/>
                    <a:pt x="1048" y="321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8"/>
                  </a:cubicBezTo>
                  <a:cubicBezTo>
                    <a:pt x="1048" y="318"/>
                    <a:pt x="1048" y="318"/>
                    <a:pt x="1048" y="318"/>
                  </a:cubicBezTo>
                  <a:cubicBezTo>
                    <a:pt x="1048" y="318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5"/>
                    <a:pt x="1049" y="315"/>
                    <a:pt x="1045" y="310"/>
                  </a:cubicBezTo>
                  <a:cubicBezTo>
                    <a:pt x="1046" y="310"/>
                    <a:pt x="1048" y="309"/>
                    <a:pt x="1049" y="308"/>
                  </a:cubicBezTo>
                  <a:cubicBezTo>
                    <a:pt x="1050" y="308"/>
                    <a:pt x="1051" y="308"/>
                    <a:pt x="1051" y="308"/>
                  </a:cubicBezTo>
                  <a:cubicBezTo>
                    <a:pt x="1051" y="307"/>
                    <a:pt x="1051" y="306"/>
                    <a:pt x="1051" y="305"/>
                  </a:cubicBezTo>
                  <a:cubicBezTo>
                    <a:pt x="1052" y="304"/>
                    <a:pt x="1052" y="304"/>
                    <a:pt x="1052" y="304"/>
                  </a:cubicBezTo>
                  <a:cubicBezTo>
                    <a:pt x="1052" y="304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3" y="305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5" y="305"/>
                    <a:pt x="1055" y="303"/>
                    <a:pt x="1057" y="301"/>
                  </a:cubicBezTo>
                  <a:cubicBezTo>
                    <a:pt x="1057" y="301"/>
                    <a:pt x="1057" y="301"/>
                    <a:pt x="1057" y="301"/>
                  </a:cubicBezTo>
                  <a:cubicBezTo>
                    <a:pt x="1056" y="301"/>
                    <a:pt x="1056" y="301"/>
                    <a:pt x="1056" y="301"/>
                  </a:cubicBezTo>
                  <a:cubicBezTo>
                    <a:pt x="1056" y="301"/>
                    <a:pt x="1056" y="301"/>
                    <a:pt x="1056" y="302"/>
                  </a:cubicBezTo>
                  <a:cubicBezTo>
                    <a:pt x="1047" y="301"/>
                    <a:pt x="1047" y="301"/>
                    <a:pt x="1044" y="299"/>
                  </a:cubicBezTo>
                  <a:cubicBezTo>
                    <a:pt x="1041" y="299"/>
                    <a:pt x="1041" y="299"/>
                    <a:pt x="1041" y="299"/>
                  </a:cubicBezTo>
                  <a:cubicBezTo>
                    <a:pt x="1042" y="298"/>
                    <a:pt x="1042" y="298"/>
                    <a:pt x="1042" y="298"/>
                  </a:cubicBezTo>
                  <a:cubicBezTo>
                    <a:pt x="1056" y="299"/>
                    <a:pt x="1056" y="299"/>
                    <a:pt x="1056" y="299"/>
                  </a:cubicBezTo>
                  <a:cubicBezTo>
                    <a:pt x="1057" y="297"/>
                    <a:pt x="1057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9" y="297"/>
                  </a:cubicBezTo>
                  <a:cubicBezTo>
                    <a:pt x="1059" y="297"/>
                    <a:pt x="1059" y="297"/>
                    <a:pt x="1059" y="297"/>
                  </a:cubicBezTo>
                  <a:cubicBezTo>
                    <a:pt x="1057" y="294"/>
                    <a:pt x="1056" y="292"/>
                    <a:pt x="1042" y="284"/>
                  </a:cubicBezTo>
                  <a:cubicBezTo>
                    <a:pt x="1039" y="277"/>
                    <a:pt x="1035" y="264"/>
                    <a:pt x="1035" y="264"/>
                  </a:cubicBezTo>
                  <a:cubicBezTo>
                    <a:pt x="1036" y="264"/>
                    <a:pt x="1037" y="264"/>
                    <a:pt x="1037" y="264"/>
                  </a:cubicBezTo>
                  <a:cubicBezTo>
                    <a:pt x="1038" y="262"/>
                    <a:pt x="1037" y="260"/>
                    <a:pt x="1037" y="259"/>
                  </a:cubicBezTo>
                  <a:cubicBezTo>
                    <a:pt x="1037" y="258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40" y="256"/>
                    <a:pt x="1042" y="255"/>
                    <a:pt x="1042" y="252"/>
                  </a:cubicBezTo>
                  <a:cubicBezTo>
                    <a:pt x="1049" y="251"/>
                    <a:pt x="1050" y="243"/>
                    <a:pt x="1050" y="240"/>
                  </a:cubicBezTo>
                  <a:cubicBezTo>
                    <a:pt x="1048" y="239"/>
                    <a:pt x="1046" y="237"/>
                    <a:pt x="1045" y="236"/>
                  </a:cubicBezTo>
                  <a:cubicBezTo>
                    <a:pt x="1045" y="235"/>
                    <a:pt x="1046" y="234"/>
                    <a:pt x="1046" y="234"/>
                  </a:cubicBezTo>
                  <a:cubicBezTo>
                    <a:pt x="1046" y="232"/>
                    <a:pt x="1045" y="230"/>
                    <a:pt x="1044" y="229"/>
                  </a:cubicBezTo>
                  <a:cubicBezTo>
                    <a:pt x="1045" y="229"/>
                    <a:pt x="1046" y="228"/>
                    <a:pt x="1046" y="228"/>
                  </a:cubicBezTo>
                  <a:cubicBezTo>
                    <a:pt x="1046" y="226"/>
                    <a:pt x="1046" y="224"/>
                    <a:pt x="1046" y="223"/>
                  </a:cubicBezTo>
                  <a:cubicBezTo>
                    <a:pt x="1050" y="223"/>
                    <a:pt x="1065" y="231"/>
                    <a:pt x="1069" y="235"/>
                  </a:cubicBezTo>
                  <a:cubicBezTo>
                    <a:pt x="1066" y="237"/>
                    <a:pt x="1065" y="238"/>
                    <a:pt x="1063" y="251"/>
                  </a:cubicBezTo>
                  <a:cubicBezTo>
                    <a:pt x="1063" y="251"/>
                    <a:pt x="1063" y="251"/>
                    <a:pt x="1062" y="251"/>
                  </a:cubicBezTo>
                  <a:cubicBezTo>
                    <a:pt x="1061" y="249"/>
                    <a:pt x="1061" y="249"/>
                    <a:pt x="1061" y="249"/>
                  </a:cubicBezTo>
                  <a:cubicBezTo>
                    <a:pt x="1061" y="251"/>
                    <a:pt x="1061" y="253"/>
                    <a:pt x="1062" y="255"/>
                  </a:cubicBezTo>
                  <a:cubicBezTo>
                    <a:pt x="1061" y="255"/>
                    <a:pt x="1060" y="256"/>
                    <a:pt x="1059" y="256"/>
                  </a:cubicBezTo>
                  <a:cubicBezTo>
                    <a:pt x="1058" y="261"/>
                    <a:pt x="1058" y="261"/>
                    <a:pt x="1058" y="264"/>
                  </a:cubicBezTo>
                  <a:cubicBezTo>
                    <a:pt x="1069" y="271"/>
                    <a:pt x="1072" y="284"/>
                    <a:pt x="1079" y="294"/>
                  </a:cubicBezTo>
                  <a:cubicBezTo>
                    <a:pt x="1080" y="294"/>
                    <a:pt x="1081" y="294"/>
                    <a:pt x="1081" y="293"/>
                  </a:cubicBezTo>
                  <a:cubicBezTo>
                    <a:pt x="1085" y="299"/>
                    <a:pt x="1086" y="299"/>
                    <a:pt x="1089" y="298"/>
                  </a:cubicBezTo>
                  <a:cubicBezTo>
                    <a:pt x="1090" y="297"/>
                    <a:pt x="1090" y="298"/>
                    <a:pt x="1090" y="298"/>
                  </a:cubicBezTo>
                  <a:cubicBezTo>
                    <a:pt x="1092" y="298"/>
                    <a:pt x="1093" y="297"/>
                    <a:pt x="1094" y="296"/>
                  </a:cubicBezTo>
                  <a:cubicBezTo>
                    <a:pt x="1095" y="296"/>
                    <a:pt x="1095" y="296"/>
                    <a:pt x="1096" y="296"/>
                  </a:cubicBezTo>
                  <a:cubicBezTo>
                    <a:pt x="1097" y="296"/>
                    <a:pt x="1097" y="295"/>
                    <a:pt x="1098" y="295"/>
                  </a:cubicBezTo>
                  <a:cubicBezTo>
                    <a:pt x="1099" y="295"/>
                    <a:pt x="1100" y="295"/>
                    <a:pt x="1100" y="295"/>
                  </a:cubicBezTo>
                  <a:cubicBezTo>
                    <a:pt x="1101" y="295"/>
                    <a:pt x="1101" y="295"/>
                    <a:pt x="1101" y="295"/>
                  </a:cubicBezTo>
                  <a:cubicBezTo>
                    <a:pt x="1102" y="294"/>
                    <a:pt x="1103" y="292"/>
                    <a:pt x="1103" y="291"/>
                  </a:cubicBezTo>
                  <a:cubicBezTo>
                    <a:pt x="1102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5" y="293"/>
                    <a:pt x="1105" y="293"/>
                    <a:pt x="1113" y="290"/>
                  </a:cubicBezTo>
                  <a:cubicBezTo>
                    <a:pt x="1113" y="290"/>
                    <a:pt x="1113" y="290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5" y="295"/>
                    <a:pt x="1124" y="294"/>
                    <a:pt x="1126" y="300"/>
                  </a:cubicBezTo>
                  <a:cubicBezTo>
                    <a:pt x="1124" y="300"/>
                    <a:pt x="1122" y="299"/>
                    <a:pt x="1121" y="298"/>
                  </a:cubicBezTo>
                  <a:cubicBezTo>
                    <a:pt x="1121" y="299"/>
                    <a:pt x="1120" y="300"/>
                    <a:pt x="1120" y="300"/>
                  </a:cubicBezTo>
                  <a:cubicBezTo>
                    <a:pt x="1118" y="300"/>
                    <a:pt x="1117" y="300"/>
                    <a:pt x="1115" y="301"/>
                  </a:cubicBezTo>
                  <a:cubicBezTo>
                    <a:pt x="1116" y="302"/>
                    <a:pt x="1116" y="302"/>
                    <a:pt x="1116" y="302"/>
                  </a:cubicBezTo>
                  <a:cubicBezTo>
                    <a:pt x="1116" y="303"/>
                    <a:pt x="1117" y="303"/>
                    <a:pt x="1117" y="304"/>
                  </a:cubicBezTo>
                  <a:cubicBezTo>
                    <a:pt x="1117" y="304"/>
                    <a:pt x="1117" y="304"/>
                    <a:pt x="1117" y="305"/>
                  </a:cubicBezTo>
                  <a:cubicBezTo>
                    <a:pt x="1112" y="308"/>
                    <a:pt x="1107" y="302"/>
                    <a:pt x="1101" y="305"/>
                  </a:cubicBezTo>
                  <a:cubicBezTo>
                    <a:pt x="1100" y="304"/>
                    <a:pt x="1100" y="304"/>
                    <a:pt x="1099" y="304"/>
                  </a:cubicBezTo>
                  <a:cubicBezTo>
                    <a:pt x="1099" y="304"/>
                    <a:pt x="1098" y="305"/>
                    <a:pt x="1098" y="305"/>
                  </a:cubicBezTo>
                  <a:cubicBezTo>
                    <a:pt x="1095" y="305"/>
                    <a:pt x="1093" y="306"/>
                    <a:pt x="1091" y="307"/>
                  </a:cubicBezTo>
                  <a:cubicBezTo>
                    <a:pt x="1092" y="311"/>
                    <a:pt x="1095" y="314"/>
                    <a:pt x="1096" y="318"/>
                  </a:cubicBezTo>
                  <a:cubicBezTo>
                    <a:pt x="1097" y="318"/>
                    <a:pt x="1098" y="319"/>
                    <a:pt x="1098" y="319"/>
                  </a:cubicBezTo>
                  <a:cubicBezTo>
                    <a:pt x="1099" y="319"/>
                    <a:pt x="1100" y="318"/>
                    <a:pt x="1101" y="318"/>
                  </a:cubicBezTo>
                  <a:cubicBezTo>
                    <a:pt x="1101" y="318"/>
                    <a:pt x="1101" y="318"/>
                    <a:pt x="1102" y="319"/>
                  </a:cubicBezTo>
                  <a:cubicBezTo>
                    <a:pt x="1103" y="323"/>
                    <a:pt x="1105" y="334"/>
                    <a:pt x="1105" y="334"/>
                  </a:cubicBezTo>
                  <a:cubicBezTo>
                    <a:pt x="1103" y="335"/>
                    <a:pt x="1103" y="335"/>
                    <a:pt x="1093" y="327"/>
                  </a:cubicBezTo>
                  <a:cubicBezTo>
                    <a:pt x="1092" y="326"/>
                    <a:pt x="1092" y="326"/>
                    <a:pt x="1092" y="326"/>
                  </a:cubicBezTo>
                  <a:cubicBezTo>
                    <a:pt x="1090" y="326"/>
                    <a:pt x="1088" y="326"/>
                    <a:pt x="1086" y="327"/>
                  </a:cubicBezTo>
                  <a:cubicBezTo>
                    <a:pt x="1083" y="337"/>
                    <a:pt x="1093" y="345"/>
                    <a:pt x="1092" y="355"/>
                  </a:cubicBezTo>
                  <a:cubicBezTo>
                    <a:pt x="1092" y="355"/>
                    <a:pt x="1092" y="356"/>
                    <a:pt x="1093" y="357"/>
                  </a:cubicBezTo>
                  <a:cubicBezTo>
                    <a:pt x="1090" y="358"/>
                    <a:pt x="1090" y="358"/>
                    <a:pt x="1085" y="357"/>
                  </a:cubicBezTo>
                  <a:cubicBezTo>
                    <a:pt x="1084" y="358"/>
                    <a:pt x="1084" y="360"/>
                    <a:pt x="1084" y="362"/>
                  </a:cubicBezTo>
                  <a:cubicBezTo>
                    <a:pt x="1083" y="363"/>
                    <a:pt x="1082" y="364"/>
                    <a:pt x="1080" y="365"/>
                  </a:cubicBezTo>
                  <a:cubicBezTo>
                    <a:pt x="1074" y="365"/>
                    <a:pt x="1070" y="357"/>
                    <a:pt x="1063" y="360"/>
                  </a:cubicBezTo>
                  <a:cubicBezTo>
                    <a:pt x="1049" y="365"/>
                    <a:pt x="1049" y="365"/>
                    <a:pt x="1044" y="365"/>
                  </a:cubicBezTo>
                  <a:cubicBezTo>
                    <a:pt x="1044" y="366"/>
                    <a:pt x="1044" y="367"/>
                    <a:pt x="1044" y="368"/>
                  </a:cubicBezTo>
                  <a:cubicBezTo>
                    <a:pt x="1042" y="368"/>
                    <a:pt x="1042" y="368"/>
                    <a:pt x="1029" y="359"/>
                  </a:cubicBezTo>
                  <a:cubicBezTo>
                    <a:pt x="1023" y="360"/>
                    <a:pt x="1023" y="361"/>
                    <a:pt x="1019" y="363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6" y="364"/>
                    <a:pt x="1016" y="363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5" y="362"/>
                    <a:pt x="1014" y="362"/>
                    <a:pt x="1013" y="362"/>
                  </a:cubicBezTo>
                  <a:cubicBezTo>
                    <a:pt x="1013" y="362"/>
                    <a:pt x="1013" y="362"/>
                    <a:pt x="1013" y="362"/>
                  </a:cubicBezTo>
                  <a:cubicBezTo>
                    <a:pt x="1013" y="361"/>
                    <a:pt x="1014" y="360"/>
                    <a:pt x="1014" y="360"/>
                  </a:cubicBezTo>
                  <a:cubicBezTo>
                    <a:pt x="1014" y="359"/>
                    <a:pt x="1014" y="358"/>
                    <a:pt x="1014" y="358"/>
                  </a:cubicBezTo>
                  <a:cubicBezTo>
                    <a:pt x="999" y="358"/>
                    <a:pt x="1000" y="342"/>
                    <a:pt x="1000" y="341"/>
                  </a:cubicBezTo>
                  <a:cubicBezTo>
                    <a:pt x="1001" y="341"/>
                    <a:pt x="1002" y="341"/>
                    <a:pt x="1002" y="341"/>
                  </a:cubicBezTo>
                  <a:cubicBezTo>
                    <a:pt x="1003" y="339"/>
                    <a:pt x="1003" y="337"/>
                    <a:pt x="1003" y="335"/>
                  </a:cubicBezTo>
                  <a:cubicBezTo>
                    <a:pt x="1004" y="336"/>
                    <a:pt x="1006" y="335"/>
                    <a:pt x="1008" y="335"/>
                  </a:cubicBezTo>
                  <a:cubicBezTo>
                    <a:pt x="1008" y="334"/>
                    <a:pt x="1008" y="333"/>
                    <a:pt x="1008" y="332"/>
                  </a:cubicBezTo>
                  <a:cubicBezTo>
                    <a:pt x="1007" y="332"/>
                    <a:pt x="1005" y="331"/>
                    <a:pt x="1003" y="331"/>
                  </a:cubicBezTo>
                  <a:cubicBezTo>
                    <a:pt x="1003" y="329"/>
                    <a:pt x="1002" y="328"/>
                    <a:pt x="1002" y="326"/>
                  </a:cubicBezTo>
                  <a:cubicBezTo>
                    <a:pt x="999" y="325"/>
                    <a:pt x="999" y="325"/>
                    <a:pt x="994" y="325"/>
                  </a:cubicBezTo>
                  <a:cubicBezTo>
                    <a:pt x="994" y="326"/>
                    <a:pt x="995" y="328"/>
                    <a:pt x="995" y="329"/>
                  </a:cubicBezTo>
                  <a:cubicBezTo>
                    <a:pt x="994" y="329"/>
                    <a:pt x="993" y="328"/>
                    <a:pt x="993" y="328"/>
                  </a:cubicBezTo>
                  <a:cubicBezTo>
                    <a:pt x="990" y="330"/>
                    <a:pt x="990" y="330"/>
                    <a:pt x="986" y="329"/>
                  </a:cubicBezTo>
                  <a:cubicBezTo>
                    <a:pt x="986" y="331"/>
                    <a:pt x="986" y="331"/>
                    <a:pt x="988" y="337"/>
                  </a:cubicBezTo>
                  <a:cubicBezTo>
                    <a:pt x="988" y="338"/>
                    <a:pt x="987" y="339"/>
                    <a:pt x="987" y="340"/>
                  </a:cubicBezTo>
                  <a:cubicBezTo>
                    <a:pt x="987" y="340"/>
                    <a:pt x="988" y="341"/>
                    <a:pt x="988" y="342"/>
                  </a:cubicBezTo>
                  <a:cubicBezTo>
                    <a:pt x="989" y="341"/>
                    <a:pt x="989" y="341"/>
                    <a:pt x="989" y="341"/>
                  </a:cubicBezTo>
                  <a:cubicBezTo>
                    <a:pt x="993" y="344"/>
                    <a:pt x="992" y="350"/>
                    <a:pt x="995" y="353"/>
                  </a:cubicBezTo>
                  <a:cubicBezTo>
                    <a:pt x="995" y="354"/>
                    <a:pt x="995" y="355"/>
                    <a:pt x="995" y="356"/>
                  </a:cubicBezTo>
                  <a:cubicBezTo>
                    <a:pt x="995" y="357"/>
                    <a:pt x="996" y="358"/>
                    <a:pt x="997" y="359"/>
                  </a:cubicBezTo>
                  <a:cubicBezTo>
                    <a:pt x="996" y="360"/>
                    <a:pt x="996" y="360"/>
                    <a:pt x="996" y="360"/>
                  </a:cubicBezTo>
                  <a:cubicBezTo>
                    <a:pt x="996" y="361"/>
                    <a:pt x="996" y="361"/>
                    <a:pt x="996" y="361"/>
                  </a:cubicBezTo>
                  <a:cubicBezTo>
                    <a:pt x="997" y="361"/>
                    <a:pt x="998" y="362"/>
                    <a:pt x="998" y="362"/>
                  </a:cubicBezTo>
                  <a:cubicBezTo>
                    <a:pt x="997" y="362"/>
                    <a:pt x="995" y="362"/>
                    <a:pt x="994" y="361"/>
                  </a:cubicBezTo>
                  <a:cubicBezTo>
                    <a:pt x="994" y="363"/>
                    <a:pt x="992" y="365"/>
                    <a:pt x="992" y="367"/>
                  </a:cubicBezTo>
                  <a:cubicBezTo>
                    <a:pt x="991" y="367"/>
                    <a:pt x="991" y="367"/>
                    <a:pt x="991" y="367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990" y="366"/>
                    <a:pt x="990" y="365"/>
                    <a:pt x="990" y="364"/>
                  </a:cubicBezTo>
                  <a:cubicBezTo>
                    <a:pt x="986" y="362"/>
                    <a:pt x="986" y="362"/>
                    <a:pt x="981" y="363"/>
                  </a:cubicBezTo>
                  <a:cubicBezTo>
                    <a:pt x="981" y="365"/>
                    <a:pt x="982" y="367"/>
                    <a:pt x="983" y="368"/>
                  </a:cubicBezTo>
                  <a:cubicBezTo>
                    <a:pt x="983" y="368"/>
                    <a:pt x="982" y="368"/>
                    <a:pt x="982" y="368"/>
                  </a:cubicBezTo>
                  <a:cubicBezTo>
                    <a:pt x="978" y="364"/>
                    <a:pt x="977" y="363"/>
                    <a:pt x="968" y="366"/>
                  </a:cubicBezTo>
                  <a:cubicBezTo>
                    <a:pt x="968" y="367"/>
                    <a:pt x="967" y="369"/>
                    <a:pt x="967" y="370"/>
                  </a:cubicBezTo>
                  <a:cubicBezTo>
                    <a:pt x="968" y="370"/>
                    <a:pt x="969" y="371"/>
                    <a:pt x="970" y="371"/>
                  </a:cubicBezTo>
                  <a:cubicBezTo>
                    <a:pt x="970" y="372"/>
                    <a:pt x="971" y="374"/>
                    <a:pt x="972" y="375"/>
                  </a:cubicBezTo>
                  <a:cubicBezTo>
                    <a:pt x="971" y="376"/>
                    <a:pt x="970" y="376"/>
                    <a:pt x="970" y="377"/>
                  </a:cubicBezTo>
                  <a:cubicBezTo>
                    <a:pt x="968" y="377"/>
                    <a:pt x="966" y="376"/>
                    <a:pt x="965" y="376"/>
                  </a:cubicBezTo>
                  <a:cubicBezTo>
                    <a:pt x="965" y="375"/>
                    <a:pt x="966" y="373"/>
                    <a:pt x="967" y="372"/>
                  </a:cubicBezTo>
                  <a:cubicBezTo>
                    <a:pt x="966" y="370"/>
                    <a:pt x="964" y="369"/>
                    <a:pt x="962" y="369"/>
                  </a:cubicBezTo>
                  <a:cubicBezTo>
                    <a:pt x="959" y="373"/>
                    <a:pt x="958" y="378"/>
                    <a:pt x="954" y="381"/>
                  </a:cubicBezTo>
                  <a:cubicBezTo>
                    <a:pt x="954" y="382"/>
                    <a:pt x="954" y="383"/>
                    <a:pt x="954" y="384"/>
                  </a:cubicBezTo>
                  <a:cubicBezTo>
                    <a:pt x="953" y="384"/>
                    <a:pt x="953" y="385"/>
                    <a:pt x="952" y="386"/>
                  </a:cubicBezTo>
                  <a:cubicBezTo>
                    <a:pt x="949" y="385"/>
                    <a:pt x="947" y="384"/>
                    <a:pt x="935" y="389"/>
                  </a:cubicBezTo>
                  <a:cubicBezTo>
                    <a:pt x="934" y="397"/>
                    <a:pt x="925" y="397"/>
                    <a:pt x="921" y="403"/>
                  </a:cubicBezTo>
                  <a:cubicBezTo>
                    <a:pt x="921" y="403"/>
                    <a:pt x="920" y="404"/>
                    <a:pt x="920" y="405"/>
                  </a:cubicBezTo>
                  <a:cubicBezTo>
                    <a:pt x="911" y="403"/>
                    <a:pt x="911" y="403"/>
                    <a:pt x="910" y="403"/>
                  </a:cubicBezTo>
                  <a:cubicBezTo>
                    <a:pt x="909" y="402"/>
                    <a:pt x="908" y="400"/>
                    <a:pt x="908" y="398"/>
                  </a:cubicBezTo>
                  <a:cubicBezTo>
                    <a:pt x="907" y="398"/>
                    <a:pt x="905" y="398"/>
                    <a:pt x="904" y="398"/>
                  </a:cubicBezTo>
                  <a:cubicBezTo>
                    <a:pt x="903" y="399"/>
                    <a:pt x="903" y="400"/>
                    <a:pt x="902" y="400"/>
                  </a:cubicBezTo>
                  <a:cubicBezTo>
                    <a:pt x="903" y="402"/>
                    <a:pt x="903" y="402"/>
                    <a:pt x="906" y="410"/>
                  </a:cubicBezTo>
                  <a:cubicBezTo>
                    <a:pt x="905" y="410"/>
                    <a:pt x="904" y="411"/>
                    <a:pt x="904" y="411"/>
                  </a:cubicBezTo>
                  <a:cubicBezTo>
                    <a:pt x="902" y="410"/>
                    <a:pt x="902" y="410"/>
                    <a:pt x="902" y="409"/>
                  </a:cubicBezTo>
                  <a:cubicBezTo>
                    <a:pt x="897" y="410"/>
                    <a:pt x="892" y="406"/>
                    <a:pt x="886" y="406"/>
                  </a:cubicBezTo>
                  <a:cubicBezTo>
                    <a:pt x="886" y="406"/>
                    <a:pt x="886" y="406"/>
                    <a:pt x="886" y="407"/>
                  </a:cubicBezTo>
                  <a:cubicBezTo>
                    <a:pt x="884" y="407"/>
                    <a:pt x="883" y="407"/>
                    <a:pt x="882" y="406"/>
                  </a:cubicBezTo>
                  <a:cubicBezTo>
                    <a:pt x="877" y="407"/>
                    <a:pt x="877" y="407"/>
                    <a:pt x="874" y="408"/>
                  </a:cubicBezTo>
                  <a:cubicBezTo>
                    <a:pt x="876" y="409"/>
                    <a:pt x="877" y="411"/>
                    <a:pt x="878" y="413"/>
                  </a:cubicBezTo>
                  <a:cubicBezTo>
                    <a:pt x="878" y="413"/>
                    <a:pt x="878" y="413"/>
                    <a:pt x="878" y="413"/>
                  </a:cubicBezTo>
                  <a:cubicBezTo>
                    <a:pt x="878" y="413"/>
                    <a:pt x="877" y="413"/>
                    <a:pt x="876" y="413"/>
                  </a:cubicBezTo>
                  <a:cubicBezTo>
                    <a:pt x="877" y="414"/>
                    <a:pt x="877" y="415"/>
                    <a:pt x="878" y="416"/>
                  </a:cubicBezTo>
                  <a:cubicBezTo>
                    <a:pt x="884" y="417"/>
                    <a:pt x="890" y="421"/>
                    <a:pt x="896" y="423"/>
                  </a:cubicBezTo>
                  <a:cubicBezTo>
                    <a:pt x="896" y="423"/>
                    <a:pt x="896" y="424"/>
                    <a:pt x="896" y="425"/>
                  </a:cubicBezTo>
                  <a:cubicBezTo>
                    <a:pt x="897" y="426"/>
                    <a:pt x="899" y="427"/>
                    <a:pt x="900" y="428"/>
                  </a:cubicBezTo>
                  <a:cubicBezTo>
                    <a:pt x="899" y="436"/>
                    <a:pt x="912" y="437"/>
                    <a:pt x="908" y="445"/>
                  </a:cubicBezTo>
                  <a:cubicBezTo>
                    <a:pt x="909" y="447"/>
                    <a:pt x="911" y="449"/>
                    <a:pt x="912" y="452"/>
                  </a:cubicBezTo>
                  <a:cubicBezTo>
                    <a:pt x="912" y="452"/>
                    <a:pt x="911" y="452"/>
                    <a:pt x="911" y="452"/>
                  </a:cubicBezTo>
                  <a:cubicBezTo>
                    <a:pt x="910" y="451"/>
                    <a:pt x="910" y="449"/>
                    <a:pt x="909" y="448"/>
                  </a:cubicBezTo>
                  <a:cubicBezTo>
                    <a:pt x="909" y="448"/>
                    <a:pt x="909" y="448"/>
                    <a:pt x="909" y="448"/>
                  </a:cubicBezTo>
                  <a:cubicBezTo>
                    <a:pt x="908" y="449"/>
                    <a:pt x="908" y="450"/>
                    <a:pt x="908" y="451"/>
                  </a:cubicBezTo>
                  <a:cubicBezTo>
                    <a:pt x="907" y="454"/>
                    <a:pt x="907" y="455"/>
                    <a:pt x="907" y="458"/>
                  </a:cubicBezTo>
                  <a:cubicBezTo>
                    <a:pt x="907" y="458"/>
                    <a:pt x="908" y="457"/>
                    <a:pt x="908" y="457"/>
                  </a:cubicBezTo>
                  <a:cubicBezTo>
                    <a:pt x="909" y="458"/>
                    <a:pt x="909" y="458"/>
                    <a:pt x="909" y="458"/>
                  </a:cubicBezTo>
                  <a:cubicBezTo>
                    <a:pt x="907" y="459"/>
                    <a:pt x="907" y="459"/>
                    <a:pt x="907" y="459"/>
                  </a:cubicBezTo>
                  <a:cubicBezTo>
                    <a:pt x="905" y="466"/>
                    <a:pt x="904" y="469"/>
                    <a:pt x="902" y="472"/>
                  </a:cubicBezTo>
                  <a:cubicBezTo>
                    <a:pt x="899" y="472"/>
                    <a:pt x="899" y="472"/>
                    <a:pt x="889" y="468"/>
                  </a:cubicBezTo>
                  <a:cubicBezTo>
                    <a:pt x="885" y="470"/>
                    <a:pt x="883" y="470"/>
                    <a:pt x="859" y="461"/>
                  </a:cubicBezTo>
                  <a:cubicBezTo>
                    <a:pt x="859" y="461"/>
                    <a:pt x="859" y="461"/>
                    <a:pt x="859" y="461"/>
                  </a:cubicBezTo>
                  <a:cubicBezTo>
                    <a:pt x="851" y="462"/>
                    <a:pt x="844" y="458"/>
                    <a:pt x="836" y="459"/>
                  </a:cubicBezTo>
                  <a:cubicBezTo>
                    <a:pt x="836" y="460"/>
                    <a:pt x="835" y="461"/>
                    <a:pt x="835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27" y="461"/>
                    <a:pt x="827" y="461"/>
                    <a:pt x="824" y="463"/>
                  </a:cubicBezTo>
                  <a:cubicBezTo>
                    <a:pt x="824" y="464"/>
                    <a:pt x="824" y="465"/>
                    <a:pt x="824" y="465"/>
                  </a:cubicBezTo>
                  <a:cubicBezTo>
                    <a:pt x="838" y="478"/>
                    <a:pt x="819" y="504"/>
                    <a:pt x="818" y="505"/>
                  </a:cubicBezTo>
                  <a:cubicBezTo>
                    <a:pt x="818" y="509"/>
                    <a:pt x="817" y="509"/>
                    <a:pt x="816" y="512"/>
                  </a:cubicBezTo>
                  <a:cubicBezTo>
                    <a:pt x="816" y="512"/>
                    <a:pt x="817" y="513"/>
                    <a:pt x="817" y="513"/>
                  </a:cubicBezTo>
                  <a:cubicBezTo>
                    <a:pt x="819" y="513"/>
                    <a:pt x="819" y="513"/>
                    <a:pt x="822" y="511"/>
                  </a:cubicBezTo>
                  <a:cubicBezTo>
                    <a:pt x="822" y="512"/>
                    <a:pt x="822" y="512"/>
                    <a:pt x="822" y="513"/>
                  </a:cubicBezTo>
                  <a:cubicBezTo>
                    <a:pt x="822" y="513"/>
                    <a:pt x="821" y="514"/>
                    <a:pt x="820" y="514"/>
                  </a:cubicBezTo>
                  <a:cubicBezTo>
                    <a:pt x="818" y="514"/>
                    <a:pt x="818" y="514"/>
                    <a:pt x="818" y="514"/>
                  </a:cubicBezTo>
                  <a:cubicBezTo>
                    <a:pt x="818" y="515"/>
                    <a:pt x="818" y="515"/>
                    <a:pt x="818" y="516"/>
                  </a:cubicBezTo>
                  <a:cubicBezTo>
                    <a:pt x="820" y="516"/>
                    <a:pt x="822" y="516"/>
                    <a:pt x="823" y="516"/>
                  </a:cubicBezTo>
                  <a:cubicBezTo>
                    <a:pt x="823" y="518"/>
                    <a:pt x="822" y="520"/>
                    <a:pt x="821" y="522"/>
                  </a:cubicBezTo>
                  <a:cubicBezTo>
                    <a:pt x="823" y="526"/>
                    <a:pt x="820" y="529"/>
                    <a:pt x="819" y="532"/>
                  </a:cubicBezTo>
                  <a:cubicBezTo>
                    <a:pt x="819" y="533"/>
                    <a:pt x="819" y="533"/>
                    <a:pt x="819" y="533"/>
                  </a:cubicBezTo>
                  <a:cubicBezTo>
                    <a:pt x="837" y="529"/>
                    <a:pt x="842" y="535"/>
                    <a:pt x="848" y="542"/>
                  </a:cubicBezTo>
                  <a:cubicBezTo>
                    <a:pt x="849" y="546"/>
                    <a:pt x="851" y="549"/>
                    <a:pt x="856" y="549"/>
                  </a:cubicBezTo>
                  <a:cubicBezTo>
                    <a:pt x="856" y="549"/>
                    <a:pt x="857" y="549"/>
                    <a:pt x="857" y="548"/>
                  </a:cubicBezTo>
                  <a:cubicBezTo>
                    <a:pt x="857" y="548"/>
                    <a:pt x="857" y="548"/>
                    <a:pt x="857" y="548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60" y="545"/>
                    <a:pt x="882" y="540"/>
                    <a:pt x="892" y="547"/>
                  </a:cubicBezTo>
                  <a:cubicBezTo>
                    <a:pt x="904" y="540"/>
                    <a:pt x="904" y="540"/>
                    <a:pt x="908" y="540"/>
                  </a:cubicBezTo>
                  <a:cubicBezTo>
                    <a:pt x="908" y="535"/>
                    <a:pt x="911" y="531"/>
                    <a:pt x="919" y="528"/>
                  </a:cubicBezTo>
                  <a:cubicBezTo>
                    <a:pt x="920" y="528"/>
                    <a:pt x="920" y="528"/>
                    <a:pt x="920" y="527"/>
                  </a:cubicBezTo>
                  <a:cubicBezTo>
                    <a:pt x="913" y="524"/>
                    <a:pt x="914" y="519"/>
                    <a:pt x="915" y="518"/>
                  </a:cubicBezTo>
                  <a:cubicBezTo>
                    <a:pt x="917" y="512"/>
                    <a:pt x="924" y="511"/>
                    <a:pt x="928" y="506"/>
                  </a:cubicBezTo>
                  <a:cubicBezTo>
                    <a:pt x="927" y="506"/>
                    <a:pt x="927" y="506"/>
                    <a:pt x="927" y="505"/>
                  </a:cubicBezTo>
                  <a:cubicBezTo>
                    <a:pt x="927" y="505"/>
                    <a:pt x="927" y="504"/>
                    <a:pt x="928" y="503"/>
                  </a:cubicBezTo>
                  <a:cubicBezTo>
                    <a:pt x="928" y="503"/>
                    <a:pt x="928" y="503"/>
                    <a:pt x="948" y="498"/>
                  </a:cubicBezTo>
                  <a:cubicBezTo>
                    <a:pt x="957" y="495"/>
                    <a:pt x="948" y="482"/>
                    <a:pt x="957" y="479"/>
                  </a:cubicBezTo>
                  <a:cubicBezTo>
                    <a:pt x="967" y="475"/>
                    <a:pt x="972" y="488"/>
                    <a:pt x="982" y="486"/>
                  </a:cubicBezTo>
                  <a:cubicBezTo>
                    <a:pt x="991" y="484"/>
                    <a:pt x="996" y="475"/>
                    <a:pt x="1006" y="474"/>
                  </a:cubicBezTo>
                  <a:cubicBezTo>
                    <a:pt x="1007" y="474"/>
                    <a:pt x="1008" y="474"/>
                    <a:pt x="1009" y="474"/>
                  </a:cubicBezTo>
                  <a:cubicBezTo>
                    <a:pt x="1025" y="476"/>
                    <a:pt x="1024" y="493"/>
                    <a:pt x="1033" y="500"/>
                  </a:cubicBezTo>
                  <a:cubicBezTo>
                    <a:pt x="1041" y="506"/>
                    <a:pt x="1049" y="510"/>
                    <a:pt x="1057" y="517"/>
                  </a:cubicBezTo>
                  <a:cubicBezTo>
                    <a:pt x="1057" y="517"/>
                    <a:pt x="1057" y="518"/>
                    <a:pt x="1058" y="518"/>
                  </a:cubicBezTo>
                  <a:cubicBezTo>
                    <a:pt x="1059" y="519"/>
                    <a:pt x="1059" y="521"/>
                    <a:pt x="1060" y="522"/>
                  </a:cubicBezTo>
                  <a:cubicBezTo>
                    <a:pt x="1060" y="522"/>
                    <a:pt x="1062" y="522"/>
                    <a:pt x="1062" y="521"/>
                  </a:cubicBezTo>
                  <a:cubicBezTo>
                    <a:pt x="1063" y="521"/>
                    <a:pt x="1063" y="521"/>
                    <a:pt x="1063" y="521"/>
                  </a:cubicBezTo>
                  <a:cubicBezTo>
                    <a:pt x="1064" y="523"/>
                    <a:pt x="1064" y="523"/>
                    <a:pt x="1064" y="523"/>
                  </a:cubicBezTo>
                  <a:cubicBezTo>
                    <a:pt x="1063" y="523"/>
                    <a:pt x="1063" y="523"/>
                    <a:pt x="1063" y="523"/>
                  </a:cubicBezTo>
                  <a:cubicBezTo>
                    <a:pt x="1063" y="524"/>
                    <a:pt x="1063" y="524"/>
                    <a:pt x="1063" y="524"/>
                  </a:cubicBezTo>
                  <a:cubicBezTo>
                    <a:pt x="1064" y="524"/>
                    <a:pt x="1070" y="523"/>
                    <a:pt x="1068" y="528"/>
                  </a:cubicBezTo>
                  <a:cubicBezTo>
                    <a:pt x="1072" y="532"/>
                    <a:pt x="1073" y="532"/>
                    <a:pt x="1074" y="532"/>
                  </a:cubicBezTo>
                  <a:cubicBezTo>
                    <a:pt x="1077" y="534"/>
                    <a:pt x="1078" y="535"/>
                    <a:pt x="1081" y="546"/>
                  </a:cubicBezTo>
                  <a:cubicBezTo>
                    <a:pt x="1081" y="548"/>
                    <a:pt x="1081" y="548"/>
                    <a:pt x="1081" y="548"/>
                  </a:cubicBezTo>
                  <a:cubicBezTo>
                    <a:pt x="1080" y="548"/>
                    <a:pt x="1079" y="548"/>
                    <a:pt x="1078" y="548"/>
                  </a:cubicBezTo>
                  <a:cubicBezTo>
                    <a:pt x="1079" y="551"/>
                    <a:pt x="1078" y="551"/>
                    <a:pt x="1076" y="553"/>
                  </a:cubicBezTo>
                  <a:cubicBezTo>
                    <a:pt x="1076" y="553"/>
                    <a:pt x="1076" y="553"/>
                    <a:pt x="1076" y="553"/>
                  </a:cubicBezTo>
                  <a:cubicBezTo>
                    <a:pt x="1076" y="553"/>
                    <a:pt x="1076" y="553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6"/>
                  </a:cubicBezTo>
                  <a:cubicBezTo>
                    <a:pt x="1078" y="556"/>
                    <a:pt x="1078" y="556"/>
                    <a:pt x="1078" y="556"/>
                  </a:cubicBezTo>
                  <a:cubicBezTo>
                    <a:pt x="1078" y="556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2" y="553"/>
                    <a:pt x="1083" y="553"/>
                    <a:pt x="1085" y="552"/>
                  </a:cubicBezTo>
                  <a:cubicBezTo>
                    <a:pt x="1085" y="546"/>
                    <a:pt x="1085" y="546"/>
                    <a:pt x="1089" y="546"/>
                  </a:cubicBezTo>
                  <a:cubicBezTo>
                    <a:pt x="1089" y="546"/>
                    <a:pt x="1089" y="546"/>
                    <a:pt x="1089" y="546"/>
                  </a:cubicBezTo>
                  <a:cubicBezTo>
                    <a:pt x="1091" y="545"/>
                    <a:pt x="1091" y="545"/>
                    <a:pt x="1091" y="545"/>
                  </a:cubicBezTo>
                  <a:cubicBezTo>
                    <a:pt x="1090" y="545"/>
                    <a:pt x="1090" y="544"/>
                    <a:pt x="1090" y="543"/>
                  </a:cubicBezTo>
                  <a:cubicBezTo>
                    <a:pt x="1090" y="543"/>
                    <a:pt x="1090" y="542"/>
                    <a:pt x="1090" y="542"/>
                  </a:cubicBezTo>
                  <a:cubicBezTo>
                    <a:pt x="1090" y="540"/>
                    <a:pt x="1090" y="540"/>
                    <a:pt x="1086" y="538"/>
                  </a:cubicBezTo>
                  <a:cubicBezTo>
                    <a:pt x="1083" y="536"/>
                    <a:pt x="1084" y="530"/>
                    <a:pt x="1089" y="528"/>
                  </a:cubicBezTo>
                  <a:cubicBezTo>
                    <a:pt x="1090" y="530"/>
                    <a:pt x="1090" y="530"/>
                    <a:pt x="1100" y="537"/>
                  </a:cubicBezTo>
                  <a:cubicBezTo>
                    <a:pt x="1101" y="536"/>
                    <a:pt x="1101" y="536"/>
                    <a:pt x="1102" y="534"/>
                  </a:cubicBezTo>
                  <a:cubicBezTo>
                    <a:pt x="1095" y="525"/>
                    <a:pt x="1083" y="523"/>
                    <a:pt x="1076" y="515"/>
                  </a:cubicBezTo>
                  <a:cubicBezTo>
                    <a:pt x="1077" y="514"/>
                    <a:pt x="1078" y="513"/>
                    <a:pt x="1079" y="513"/>
                  </a:cubicBezTo>
                  <a:cubicBezTo>
                    <a:pt x="1079" y="513"/>
                    <a:pt x="1079" y="512"/>
                    <a:pt x="1079" y="512"/>
                  </a:cubicBezTo>
                  <a:cubicBezTo>
                    <a:pt x="1075" y="509"/>
                    <a:pt x="1070" y="512"/>
                    <a:pt x="1066" y="509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41" y="474"/>
                    <a:pt x="1042" y="473"/>
                    <a:pt x="1042" y="472"/>
                  </a:cubicBezTo>
                  <a:cubicBezTo>
                    <a:pt x="1041" y="471"/>
                    <a:pt x="1040" y="469"/>
                    <a:pt x="1039" y="468"/>
                  </a:cubicBezTo>
                  <a:cubicBezTo>
                    <a:pt x="1039" y="468"/>
                    <a:pt x="1039" y="468"/>
                    <a:pt x="1039" y="468"/>
                  </a:cubicBezTo>
                  <a:cubicBezTo>
                    <a:pt x="1039" y="468"/>
                    <a:pt x="1039" y="467"/>
                    <a:pt x="1040" y="466"/>
                  </a:cubicBezTo>
                  <a:cubicBezTo>
                    <a:pt x="1047" y="464"/>
                    <a:pt x="1047" y="464"/>
                    <a:pt x="1047" y="463"/>
                  </a:cubicBezTo>
                  <a:cubicBezTo>
                    <a:pt x="1049" y="463"/>
                    <a:pt x="1051" y="464"/>
                    <a:pt x="1052" y="464"/>
                  </a:cubicBezTo>
                  <a:cubicBezTo>
                    <a:pt x="1052" y="465"/>
                    <a:pt x="1052" y="468"/>
                    <a:pt x="1052" y="470"/>
                  </a:cubicBezTo>
                  <a:cubicBezTo>
                    <a:pt x="1053" y="471"/>
                    <a:pt x="1054" y="473"/>
                    <a:pt x="1055" y="475"/>
                  </a:cubicBezTo>
                  <a:cubicBezTo>
                    <a:pt x="1056" y="474"/>
                    <a:pt x="1057" y="473"/>
                    <a:pt x="1057" y="473"/>
                  </a:cubicBezTo>
                  <a:cubicBezTo>
                    <a:pt x="1057" y="473"/>
                    <a:pt x="1057" y="473"/>
                    <a:pt x="1057" y="472"/>
                  </a:cubicBezTo>
                  <a:cubicBezTo>
                    <a:pt x="1058" y="472"/>
                    <a:pt x="1058" y="471"/>
                    <a:pt x="1058" y="471"/>
                  </a:cubicBezTo>
                  <a:cubicBezTo>
                    <a:pt x="1058" y="470"/>
                    <a:pt x="1058" y="470"/>
                    <a:pt x="1058" y="470"/>
                  </a:cubicBezTo>
                  <a:cubicBezTo>
                    <a:pt x="1059" y="470"/>
                    <a:pt x="1060" y="470"/>
                    <a:pt x="1060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5" y="474"/>
                    <a:pt x="1065" y="480"/>
                    <a:pt x="1070" y="483"/>
                  </a:cubicBezTo>
                  <a:cubicBezTo>
                    <a:pt x="1069" y="483"/>
                    <a:pt x="1068" y="483"/>
                    <a:pt x="1067" y="482"/>
                  </a:cubicBezTo>
                  <a:cubicBezTo>
                    <a:pt x="1067" y="483"/>
                    <a:pt x="1067" y="483"/>
                    <a:pt x="1067" y="483"/>
                  </a:cubicBezTo>
                  <a:cubicBezTo>
                    <a:pt x="1070" y="487"/>
                    <a:pt x="1076" y="492"/>
                    <a:pt x="1076" y="492"/>
                  </a:cubicBezTo>
                  <a:cubicBezTo>
                    <a:pt x="1079" y="494"/>
                    <a:pt x="1082" y="494"/>
                    <a:pt x="1085" y="495"/>
                  </a:cubicBezTo>
                  <a:cubicBezTo>
                    <a:pt x="1105" y="513"/>
                    <a:pt x="1105" y="513"/>
                    <a:pt x="1110" y="515"/>
                  </a:cubicBezTo>
                  <a:cubicBezTo>
                    <a:pt x="1110" y="516"/>
                    <a:pt x="1110" y="517"/>
                    <a:pt x="1110" y="517"/>
                  </a:cubicBezTo>
                  <a:cubicBezTo>
                    <a:pt x="1110" y="517"/>
                    <a:pt x="1109" y="518"/>
                    <a:pt x="1109" y="518"/>
                  </a:cubicBezTo>
                  <a:cubicBezTo>
                    <a:pt x="1109" y="528"/>
                    <a:pt x="1109" y="528"/>
                    <a:pt x="1110" y="532"/>
                  </a:cubicBezTo>
                  <a:cubicBezTo>
                    <a:pt x="1110" y="532"/>
                    <a:pt x="1110" y="532"/>
                    <a:pt x="1109" y="532"/>
                  </a:cubicBezTo>
                  <a:cubicBezTo>
                    <a:pt x="1109" y="532"/>
                    <a:pt x="1110" y="533"/>
                    <a:pt x="1110" y="533"/>
                  </a:cubicBezTo>
                  <a:cubicBezTo>
                    <a:pt x="1111" y="535"/>
                    <a:pt x="1115" y="535"/>
                    <a:pt x="1116" y="539"/>
                  </a:cubicBezTo>
                  <a:cubicBezTo>
                    <a:pt x="1116" y="541"/>
                    <a:pt x="1117" y="543"/>
                    <a:pt x="1119" y="545"/>
                  </a:cubicBezTo>
                  <a:cubicBezTo>
                    <a:pt x="1121" y="547"/>
                    <a:pt x="1124" y="547"/>
                    <a:pt x="1126" y="548"/>
                  </a:cubicBezTo>
                  <a:cubicBezTo>
                    <a:pt x="1126" y="548"/>
                    <a:pt x="1126" y="549"/>
                    <a:pt x="1126" y="549"/>
                  </a:cubicBezTo>
                  <a:cubicBezTo>
                    <a:pt x="1125" y="550"/>
                    <a:pt x="1125" y="550"/>
                    <a:pt x="1123" y="550"/>
                  </a:cubicBezTo>
                  <a:cubicBezTo>
                    <a:pt x="1123" y="550"/>
                    <a:pt x="1123" y="550"/>
                    <a:pt x="1123" y="550"/>
                  </a:cubicBezTo>
                  <a:cubicBezTo>
                    <a:pt x="1124" y="553"/>
                    <a:pt x="1125" y="554"/>
                    <a:pt x="1126" y="556"/>
                  </a:cubicBezTo>
                  <a:cubicBezTo>
                    <a:pt x="1135" y="555"/>
                    <a:pt x="1135" y="555"/>
                    <a:pt x="1135" y="555"/>
                  </a:cubicBezTo>
                  <a:cubicBezTo>
                    <a:pt x="1138" y="556"/>
                    <a:pt x="1140" y="559"/>
                    <a:pt x="1143" y="559"/>
                  </a:cubicBezTo>
                  <a:cubicBezTo>
                    <a:pt x="1143" y="559"/>
                    <a:pt x="1143" y="559"/>
                    <a:pt x="1143" y="559"/>
                  </a:cubicBezTo>
                  <a:cubicBezTo>
                    <a:pt x="1142" y="562"/>
                    <a:pt x="1140" y="562"/>
                    <a:pt x="1137" y="560"/>
                  </a:cubicBezTo>
                  <a:cubicBezTo>
                    <a:pt x="1131" y="555"/>
                    <a:pt x="1129" y="559"/>
                    <a:pt x="1129" y="559"/>
                  </a:cubicBezTo>
                  <a:cubicBezTo>
                    <a:pt x="1126" y="564"/>
                    <a:pt x="1131" y="567"/>
                    <a:pt x="1131" y="572"/>
                  </a:cubicBezTo>
                  <a:cubicBezTo>
                    <a:pt x="1132" y="573"/>
                    <a:pt x="1132" y="573"/>
                    <a:pt x="1133" y="574"/>
                  </a:cubicBezTo>
                  <a:cubicBezTo>
                    <a:pt x="1134" y="573"/>
                    <a:pt x="1134" y="573"/>
                    <a:pt x="1135" y="573"/>
                  </a:cubicBezTo>
                  <a:cubicBezTo>
                    <a:pt x="1136" y="574"/>
                    <a:pt x="1137" y="575"/>
                    <a:pt x="1138" y="578"/>
                  </a:cubicBezTo>
                  <a:cubicBezTo>
                    <a:pt x="1138" y="578"/>
                    <a:pt x="1138" y="578"/>
                    <a:pt x="1138" y="578"/>
                  </a:cubicBezTo>
                  <a:cubicBezTo>
                    <a:pt x="1139" y="575"/>
                    <a:pt x="1140" y="575"/>
                    <a:pt x="1143" y="577"/>
                  </a:cubicBezTo>
                  <a:cubicBezTo>
                    <a:pt x="1143" y="574"/>
                    <a:pt x="1143" y="574"/>
                    <a:pt x="1140" y="567"/>
                  </a:cubicBezTo>
                  <a:cubicBezTo>
                    <a:pt x="1140" y="566"/>
                    <a:pt x="1140" y="566"/>
                    <a:pt x="1140" y="566"/>
                  </a:cubicBezTo>
                  <a:cubicBezTo>
                    <a:pt x="1141" y="566"/>
                    <a:pt x="1142" y="567"/>
                    <a:pt x="1143" y="567"/>
                  </a:cubicBezTo>
                  <a:cubicBezTo>
                    <a:pt x="1143" y="567"/>
                    <a:pt x="1143" y="567"/>
                    <a:pt x="1143" y="567"/>
                  </a:cubicBezTo>
                  <a:cubicBezTo>
                    <a:pt x="1143" y="568"/>
                    <a:pt x="1143" y="568"/>
                    <a:pt x="1143" y="568"/>
                  </a:cubicBezTo>
                  <a:cubicBezTo>
                    <a:pt x="1144" y="569"/>
                    <a:pt x="1144" y="569"/>
                    <a:pt x="1144" y="569"/>
                  </a:cubicBezTo>
                  <a:cubicBezTo>
                    <a:pt x="1145" y="568"/>
                    <a:pt x="1145" y="568"/>
                    <a:pt x="1146" y="568"/>
                  </a:cubicBezTo>
                  <a:cubicBezTo>
                    <a:pt x="1146" y="567"/>
                    <a:pt x="1146" y="566"/>
                    <a:pt x="1146" y="565"/>
                  </a:cubicBezTo>
                  <a:cubicBezTo>
                    <a:pt x="1145" y="566"/>
                    <a:pt x="1145" y="566"/>
                    <a:pt x="1144" y="566"/>
                  </a:cubicBezTo>
                  <a:cubicBezTo>
                    <a:pt x="1144" y="566"/>
                    <a:pt x="1144" y="566"/>
                    <a:pt x="1142" y="562"/>
                  </a:cubicBezTo>
                  <a:cubicBezTo>
                    <a:pt x="1145" y="559"/>
                    <a:pt x="1146" y="560"/>
                    <a:pt x="1150" y="566"/>
                  </a:cubicBezTo>
                  <a:cubicBezTo>
                    <a:pt x="1151" y="565"/>
                    <a:pt x="1151" y="565"/>
                    <a:pt x="1151" y="565"/>
                  </a:cubicBezTo>
                  <a:cubicBezTo>
                    <a:pt x="1151" y="563"/>
                    <a:pt x="1150" y="562"/>
                    <a:pt x="1150" y="560"/>
                  </a:cubicBezTo>
                  <a:cubicBezTo>
                    <a:pt x="1150" y="560"/>
                    <a:pt x="1150" y="560"/>
                    <a:pt x="1150" y="560"/>
                  </a:cubicBezTo>
                  <a:cubicBezTo>
                    <a:pt x="1148" y="557"/>
                    <a:pt x="1140" y="552"/>
                    <a:pt x="1138" y="551"/>
                  </a:cubicBezTo>
                  <a:cubicBezTo>
                    <a:pt x="1138" y="551"/>
                    <a:pt x="1138" y="551"/>
                    <a:pt x="1138" y="551"/>
                  </a:cubicBezTo>
                  <a:cubicBezTo>
                    <a:pt x="1139" y="550"/>
                    <a:pt x="1140" y="550"/>
                    <a:pt x="1141" y="549"/>
                  </a:cubicBezTo>
                  <a:cubicBezTo>
                    <a:pt x="1140" y="548"/>
                    <a:pt x="1140" y="547"/>
                    <a:pt x="1139" y="546"/>
                  </a:cubicBezTo>
                  <a:cubicBezTo>
                    <a:pt x="1139" y="546"/>
                    <a:pt x="1139" y="546"/>
                    <a:pt x="1139" y="546"/>
                  </a:cubicBezTo>
                  <a:cubicBezTo>
                    <a:pt x="1142" y="545"/>
                    <a:pt x="1142" y="547"/>
                    <a:pt x="1142" y="548"/>
                  </a:cubicBezTo>
                  <a:cubicBezTo>
                    <a:pt x="1142" y="548"/>
                    <a:pt x="1142" y="548"/>
                    <a:pt x="1142" y="548"/>
                  </a:cubicBezTo>
                  <a:cubicBezTo>
                    <a:pt x="1143" y="548"/>
                    <a:pt x="1143" y="548"/>
                    <a:pt x="1143" y="548"/>
                  </a:cubicBezTo>
                  <a:cubicBezTo>
                    <a:pt x="1143" y="547"/>
                    <a:pt x="1143" y="547"/>
                    <a:pt x="1143" y="547"/>
                  </a:cubicBezTo>
                  <a:cubicBezTo>
                    <a:pt x="1135" y="536"/>
                    <a:pt x="1136" y="536"/>
                    <a:pt x="1137" y="534"/>
                  </a:cubicBezTo>
                  <a:cubicBezTo>
                    <a:pt x="1137" y="533"/>
                    <a:pt x="1136" y="532"/>
                    <a:pt x="1136" y="532"/>
                  </a:cubicBezTo>
                  <a:cubicBezTo>
                    <a:pt x="1137" y="531"/>
                    <a:pt x="1137" y="531"/>
                    <a:pt x="1138" y="531"/>
                  </a:cubicBezTo>
                  <a:cubicBezTo>
                    <a:pt x="1138" y="531"/>
                    <a:pt x="1138" y="531"/>
                    <a:pt x="1139" y="530"/>
                  </a:cubicBezTo>
                  <a:cubicBezTo>
                    <a:pt x="1139" y="531"/>
                    <a:pt x="1139" y="531"/>
                    <a:pt x="1139" y="531"/>
                  </a:cubicBezTo>
                  <a:cubicBezTo>
                    <a:pt x="1138" y="532"/>
                    <a:pt x="1138" y="532"/>
                    <a:pt x="1138" y="532"/>
                  </a:cubicBezTo>
                  <a:cubicBezTo>
                    <a:pt x="1140" y="534"/>
                    <a:pt x="1142" y="536"/>
                    <a:pt x="1143" y="538"/>
                  </a:cubicBezTo>
                  <a:cubicBezTo>
                    <a:pt x="1144" y="539"/>
                    <a:pt x="1145" y="539"/>
                    <a:pt x="1146" y="539"/>
                  </a:cubicBezTo>
                  <a:cubicBezTo>
                    <a:pt x="1146" y="539"/>
                    <a:pt x="1146" y="539"/>
                    <a:pt x="1146" y="539"/>
                  </a:cubicBezTo>
                  <a:cubicBezTo>
                    <a:pt x="1145" y="538"/>
                    <a:pt x="1143" y="537"/>
                    <a:pt x="1143" y="535"/>
                  </a:cubicBezTo>
                  <a:cubicBezTo>
                    <a:pt x="1143" y="535"/>
                    <a:pt x="1143" y="535"/>
                    <a:pt x="1143" y="535"/>
                  </a:cubicBezTo>
                  <a:cubicBezTo>
                    <a:pt x="1145" y="535"/>
                    <a:pt x="1146" y="536"/>
                    <a:pt x="1147" y="539"/>
                  </a:cubicBezTo>
                  <a:cubicBezTo>
                    <a:pt x="1147" y="539"/>
                    <a:pt x="1148" y="539"/>
                    <a:pt x="1148" y="539"/>
                  </a:cubicBezTo>
                  <a:cubicBezTo>
                    <a:pt x="1148" y="538"/>
                    <a:pt x="1148" y="538"/>
                    <a:pt x="1148" y="538"/>
                  </a:cubicBezTo>
                  <a:cubicBezTo>
                    <a:pt x="1148" y="537"/>
                    <a:pt x="1146" y="536"/>
                    <a:pt x="1146" y="535"/>
                  </a:cubicBezTo>
                  <a:cubicBezTo>
                    <a:pt x="1146" y="535"/>
                    <a:pt x="1146" y="534"/>
                    <a:pt x="1147" y="534"/>
                  </a:cubicBezTo>
                  <a:cubicBezTo>
                    <a:pt x="1148" y="534"/>
                    <a:pt x="1148" y="534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49" y="534"/>
                    <a:pt x="1146" y="532"/>
                    <a:pt x="1145" y="530"/>
                  </a:cubicBezTo>
                  <a:cubicBezTo>
                    <a:pt x="1145" y="530"/>
                    <a:pt x="1145" y="529"/>
                    <a:pt x="1145" y="529"/>
                  </a:cubicBezTo>
                  <a:cubicBezTo>
                    <a:pt x="1149" y="529"/>
                    <a:pt x="1149" y="529"/>
                    <a:pt x="1151" y="527"/>
                  </a:cubicBezTo>
                  <a:cubicBezTo>
                    <a:pt x="1154" y="528"/>
                    <a:pt x="1154" y="528"/>
                    <a:pt x="1155" y="527"/>
                  </a:cubicBezTo>
                  <a:cubicBezTo>
                    <a:pt x="1158" y="529"/>
                    <a:pt x="1162" y="528"/>
                    <a:pt x="1164" y="532"/>
                  </a:cubicBezTo>
                  <a:cubicBezTo>
                    <a:pt x="1164" y="531"/>
                    <a:pt x="1164" y="531"/>
                    <a:pt x="1165" y="531"/>
                  </a:cubicBezTo>
                  <a:cubicBezTo>
                    <a:pt x="1166" y="532"/>
                    <a:pt x="1166" y="532"/>
                    <a:pt x="1169" y="533"/>
                  </a:cubicBezTo>
                  <a:cubicBezTo>
                    <a:pt x="1169" y="533"/>
                    <a:pt x="1169" y="533"/>
                    <a:pt x="1169" y="533"/>
                  </a:cubicBezTo>
                  <a:cubicBezTo>
                    <a:pt x="1168" y="534"/>
                    <a:pt x="1168" y="534"/>
                    <a:pt x="1167" y="535"/>
                  </a:cubicBezTo>
                  <a:cubicBezTo>
                    <a:pt x="1166" y="536"/>
                    <a:pt x="1166" y="537"/>
                    <a:pt x="1166" y="538"/>
                  </a:cubicBezTo>
                  <a:cubicBezTo>
                    <a:pt x="1169" y="536"/>
                    <a:pt x="1171" y="533"/>
                    <a:pt x="1174" y="532"/>
                  </a:cubicBezTo>
                  <a:cubicBezTo>
                    <a:pt x="1174" y="531"/>
                    <a:pt x="1174" y="530"/>
                    <a:pt x="1175" y="529"/>
                  </a:cubicBezTo>
                  <a:cubicBezTo>
                    <a:pt x="1176" y="528"/>
                    <a:pt x="1182" y="528"/>
                    <a:pt x="1185" y="529"/>
                  </a:cubicBezTo>
                  <a:cubicBezTo>
                    <a:pt x="1186" y="528"/>
                    <a:pt x="1186" y="527"/>
                    <a:pt x="1187" y="526"/>
                  </a:cubicBezTo>
                  <a:cubicBezTo>
                    <a:pt x="1186" y="526"/>
                    <a:pt x="1186" y="525"/>
                    <a:pt x="1186" y="525"/>
                  </a:cubicBezTo>
                  <a:cubicBezTo>
                    <a:pt x="1184" y="523"/>
                    <a:pt x="1182" y="524"/>
                    <a:pt x="1180" y="522"/>
                  </a:cubicBezTo>
                  <a:cubicBezTo>
                    <a:pt x="1177" y="519"/>
                    <a:pt x="1177" y="514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2" y="511"/>
                    <a:pt x="1172" y="511"/>
                    <a:pt x="1172" y="511"/>
                  </a:cubicBezTo>
                  <a:cubicBezTo>
                    <a:pt x="1174" y="509"/>
                    <a:pt x="1174" y="509"/>
                    <a:pt x="1175" y="508"/>
                  </a:cubicBezTo>
                  <a:cubicBezTo>
                    <a:pt x="1175" y="506"/>
                    <a:pt x="1175" y="503"/>
                    <a:pt x="1175" y="501"/>
                  </a:cubicBezTo>
                  <a:cubicBezTo>
                    <a:pt x="1176" y="500"/>
                    <a:pt x="1177" y="500"/>
                    <a:pt x="1177" y="500"/>
                  </a:cubicBezTo>
                  <a:cubicBezTo>
                    <a:pt x="1178" y="496"/>
                    <a:pt x="1176" y="491"/>
                    <a:pt x="1177" y="487"/>
                  </a:cubicBezTo>
                  <a:cubicBezTo>
                    <a:pt x="1178" y="484"/>
                    <a:pt x="1179" y="483"/>
                    <a:pt x="1182" y="483"/>
                  </a:cubicBezTo>
                  <a:cubicBezTo>
                    <a:pt x="1182" y="482"/>
                    <a:pt x="1182" y="481"/>
                    <a:pt x="1182" y="480"/>
                  </a:cubicBezTo>
                  <a:cubicBezTo>
                    <a:pt x="1182" y="479"/>
                    <a:pt x="1181" y="476"/>
                    <a:pt x="1180" y="475"/>
                  </a:cubicBezTo>
                  <a:cubicBezTo>
                    <a:pt x="1182" y="473"/>
                    <a:pt x="1188" y="462"/>
                    <a:pt x="1192" y="462"/>
                  </a:cubicBezTo>
                  <a:cubicBezTo>
                    <a:pt x="1192" y="462"/>
                    <a:pt x="1193" y="461"/>
                    <a:pt x="1193" y="461"/>
                  </a:cubicBezTo>
                  <a:cubicBezTo>
                    <a:pt x="1193" y="460"/>
                    <a:pt x="1193" y="460"/>
                    <a:pt x="1193" y="460"/>
                  </a:cubicBezTo>
                  <a:cubicBezTo>
                    <a:pt x="1194" y="461"/>
                    <a:pt x="1194" y="462"/>
                    <a:pt x="1195" y="462"/>
                  </a:cubicBezTo>
                  <a:cubicBezTo>
                    <a:pt x="1195" y="463"/>
                    <a:pt x="1195" y="463"/>
                    <a:pt x="1195" y="463"/>
                  </a:cubicBezTo>
                  <a:cubicBezTo>
                    <a:pt x="1194" y="465"/>
                    <a:pt x="1194" y="466"/>
                    <a:pt x="1194" y="466"/>
                  </a:cubicBezTo>
                  <a:cubicBezTo>
                    <a:pt x="1198" y="469"/>
                    <a:pt x="1202" y="468"/>
                    <a:pt x="1206" y="470"/>
                  </a:cubicBezTo>
                  <a:cubicBezTo>
                    <a:pt x="1205" y="472"/>
                    <a:pt x="1205" y="472"/>
                    <a:pt x="1201" y="477"/>
                  </a:cubicBezTo>
                  <a:cubicBezTo>
                    <a:pt x="1201" y="477"/>
                    <a:pt x="1201" y="478"/>
                    <a:pt x="1201" y="478"/>
                  </a:cubicBezTo>
                  <a:cubicBezTo>
                    <a:pt x="1203" y="478"/>
                    <a:pt x="1206" y="480"/>
                    <a:pt x="1207" y="480"/>
                  </a:cubicBezTo>
                  <a:cubicBezTo>
                    <a:pt x="1208" y="482"/>
                    <a:pt x="1209" y="483"/>
                    <a:pt x="1208" y="487"/>
                  </a:cubicBezTo>
                  <a:cubicBezTo>
                    <a:pt x="1209" y="487"/>
                    <a:pt x="1209" y="487"/>
                    <a:pt x="1209" y="488"/>
                  </a:cubicBezTo>
                  <a:cubicBezTo>
                    <a:pt x="1212" y="489"/>
                    <a:pt x="1213" y="488"/>
                    <a:pt x="1213" y="487"/>
                  </a:cubicBezTo>
                  <a:cubicBezTo>
                    <a:pt x="1214" y="485"/>
                    <a:pt x="1215" y="485"/>
                    <a:pt x="1218" y="484"/>
                  </a:cubicBezTo>
                  <a:cubicBezTo>
                    <a:pt x="1220" y="482"/>
                    <a:pt x="1220" y="482"/>
                    <a:pt x="1220" y="482"/>
                  </a:cubicBezTo>
                  <a:cubicBezTo>
                    <a:pt x="1221" y="481"/>
                    <a:pt x="1221" y="482"/>
                    <a:pt x="1222" y="482"/>
                  </a:cubicBezTo>
                  <a:cubicBezTo>
                    <a:pt x="1223" y="483"/>
                    <a:pt x="1223" y="483"/>
                    <a:pt x="1225" y="482"/>
                  </a:cubicBezTo>
                  <a:cubicBezTo>
                    <a:pt x="1225" y="482"/>
                    <a:pt x="1225" y="481"/>
                    <a:pt x="1225" y="481"/>
                  </a:cubicBezTo>
                  <a:cubicBezTo>
                    <a:pt x="1225" y="481"/>
                    <a:pt x="1225" y="480"/>
                    <a:pt x="1225" y="480"/>
                  </a:cubicBezTo>
                  <a:cubicBezTo>
                    <a:pt x="1225" y="480"/>
                    <a:pt x="1225" y="479"/>
                    <a:pt x="1225" y="478"/>
                  </a:cubicBezTo>
                  <a:cubicBezTo>
                    <a:pt x="1222" y="478"/>
                    <a:pt x="1222" y="478"/>
                    <a:pt x="1217" y="479"/>
                  </a:cubicBezTo>
                  <a:cubicBezTo>
                    <a:pt x="1215" y="475"/>
                    <a:pt x="1210" y="472"/>
                    <a:pt x="1207" y="468"/>
                  </a:cubicBezTo>
                  <a:cubicBezTo>
                    <a:pt x="1208" y="468"/>
                    <a:pt x="1209" y="468"/>
                    <a:pt x="1210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7"/>
                    <a:pt x="1213" y="467"/>
                    <a:pt x="1214" y="466"/>
                  </a:cubicBezTo>
                  <a:cubicBezTo>
                    <a:pt x="1214" y="465"/>
                    <a:pt x="1214" y="464"/>
                    <a:pt x="1214" y="463"/>
                  </a:cubicBezTo>
                  <a:cubicBezTo>
                    <a:pt x="1215" y="465"/>
                    <a:pt x="1215" y="465"/>
                    <a:pt x="1215" y="465"/>
                  </a:cubicBezTo>
                  <a:cubicBezTo>
                    <a:pt x="1218" y="462"/>
                    <a:pt x="1218" y="462"/>
                    <a:pt x="1225" y="460"/>
                  </a:cubicBezTo>
                  <a:cubicBezTo>
                    <a:pt x="1225" y="460"/>
                    <a:pt x="1225" y="459"/>
                    <a:pt x="1225" y="458"/>
                  </a:cubicBezTo>
                  <a:cubicBezTo>
                    <a:pt x="1228" y="457"/>
                    <a:pt x="1231" y="455"/>
                    <a:pt x="1234" y="455"/>
                  </a:cubicBezTo>
                  <a:cubicBezTo>
                    <a:pt x="1234" y="459"/>
                    <a:pt x="1234" y="460"/>
                    <a:pt x="1229" y="461"/>
                  </a:cubicBezTo>
                  <a:cubicBezTo>
                    <a:pt x="1229" y="462"/>
                    <a:pt x="1229" y="462"/>
                    <a:pt x="1229" y="463"/>
                  </a:cubicBezTo>
                  <a:cubicBezTo>
                    <a:pt x="1232" y="466"/>
                    <a:pt x="1232" y="466"/>
                    <a:pt x="1233" y="469"/>
                  </a:cubicBezTo>
                  <a:cubicBezTo>
                    <a:pt x="1233" y="469"/>
                    <a:pt x="1232" y="470"/>
                    <a:pt x="1231" y="470"/>
                  </a:cubicBezTo>
                  <a:cubicBezTo>
                    <a:pt x="1231" y="474"/>
                    <a:pt x="1232" y="475"/>
                    <a:pt x="1230" y="480"/>
                  </a:cubicBezTo>
                  <a:cubicBezTo>
                    <a:pt x="1229" y="480"/>
                    <a:pt x="1229" y="480"/>
                    <a:pt x="1229" y="480"/>
                  </a:cubicBezTo>
                  <a:cubicBezTo>
                    <a:pt x="1235" y="488"/>
                    <a:pt x="1243" y="492"/>
                    <a:pt x="1250" y="500"/>
                  </a:cubicBezTo>
                  <a:cubicBezTo>
                    <a:pt x="1251" y="500"/>
                    <a:pt x="1251" y="500"/>
                    <a:pt x="1251" y="500"/>
                  </a:cubicBezTo>
                  <a:cubicBezTo>
                    <a:pt x="1254" y="508"/>
                    <a:pt x="1266" y="512"/>
                    <a:pt x="1262" y="524"/>
                  </a:cubicBezTo>
                  <a:cubicBezTo>
                    <a:pt x="1260" y="533"/>
                    <a:pt x="1241" y="529"/>
                    <a:pt x="1241" y="529"/>
                  </a:cubicBezTo>
                  <a:cubicBezTo>
                    <a:pt x="1241" y="529"/>
                    <a:pt x="1233" y="524"/>
                    <a:pt x="1231" y="521"/>
                  </a:cubicBezTo>
                  <a:cubicBezTo>
                    <a:pt x="1227" y="522"/>
                    <a:pt x="1227" y="522"/>
                    <a:pt x="1225" y="518"/>
                  </a:cubicBezTo>
                  <a:cubicBezTo>
                    <a:pt x="1205" y="522"/>
                    <a:pt x="1205" y="522"/>
                    <a:pt x="1201" y="528"/>
                  </a:cubicBezTo>
                  <a:cubicBezTo>
                    <a:pt x="1199" y="528"/>
                    <a:pt x="1199" y="528"/>
                    <a:pt x="1187" y="526"/>
                  </a:cubicBezTo>
                  <a:cubicBezTo>
                    <a:pt x="1187" y="526"/>
                    <a:pt x="1187" y="527"/>
                    <a:pt x="1186" y="528"/>
                  </a:cubicBezTo>
                  <a:cubicBezTo>
                    <a:pt x="1187" y="529"/>
                    <a:pt x="1188" y="530"/>
                    <a:pt x="1189" y="531"/>
                  </a:cubicBezTo>
                  <a:cubicBezTo>
                    <a:pt x="1190" y="531"/>
                    <a:pt x="1191" y="531"/>
                    <a:pt x="1191" y="531"/>
                  </a:cubicBezTo>
                  <a:cubicBezTo>
                    <a:pt x="1193" y="531"/>
                    <a:pt x="1193" y="531"/>
                    <a:pt x="1193" y="531"/>
                  </a:cubicBezTo>
                  <a:cubicBezTo>
                    <a:pt x="1191" y="532"/>
                    <a:pt x="1190" y="532"/>
                    <a:pt x="1188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3"/>
                    <a:pt x="1186" y="534"/>
                    <a:pt x="1186" y="534"/>
                  </a:cubicBezTo>
                  <a:cubicBezTo>
                    <a:pt x="1187" y="534"/>
                    <a:pt x="1188" y="535"/>
                    <a:pt x="1188" y="535"/>
                  </a:cubicBezTo>
                  <a:cubicBezTo>
                    <a:pt x="1188" y="536"/>
                    <a:pt x="1188" y="536"/>
                    <a:pt x="1188" y="536"/>
                  </a:cubicBezTo>
                  <a:cubicBezTo>
                    <a:pt x="1185" y="535"/>
                    <a:pt x="1184" y="535"/>
                    <a:pt x="1179" y="535"/>
                  </a:cubicBezTo>
                  <a:cubicBezTo>
                    <a:pt x="1179" y="535"/>
                    <a:pt x="1180" y="534"/>
                    <a:pt x="1180" y="534"/>
                  </a:cubicBezTo>
                  <a:cubicBezTo>
                    <a:pt x="1179" y="534"/>
                    <a:pt x="1178" y="534"/>
                    <a:pt x="1178" y="534"/>
                  </a:cubicBezTo>
                  <a:cubicBezTo>
                    <a:pt x="1178" y="534"/>
                    <a:pt x="1178" y="534"/>
                    <a:pt x="1177" y="534"/>
                  </a:cubicBezTo>
                  <a:cubicBezTo>
                    <a:pt x="1178" y="535"/>
                    <a:pt x="1178" y="535"/>
                    <a:pt x="1178" y="535"/>
                  </a:cubicBezTo>
                  <a:cubicBezTo>
                    <a:pt x="1179" y="535"/>
                    <a:pt x="1179" y="535"/>
                    <a:pt x="1179" y="535"/>
                  </a:cubicBezTo>
                  <a:cubicBezTo>
                    <a:pt x="1166" y="537"/>
                    <a:pt x="1166" y="537"/>
                    <a:pt x="1166" y="545"/>
                  </a:cubicBezTo>
                  <a:cubicBezTo>
                    <a:pt x="1168" y="545"/>
                    <a:pt x="1170" y="545"/>
                    <a:pt x="1171" y="544"/>
                  </a:cubicBezTo>
                  <a:cubicBezTo>
                    <a:pt x="1173" y="544"/>
                    <a:pt x="1173" y="544"/>
                    <a:pt x="1173" y="544"/>
                  </a:cubicBezTo>
                  <a:cubicBezTo>
                    <a:pt x="1171" y="547"/>
                    <a:pt x="1171" y="548"/>
                    <a:pt x="1173" y="550"/>
                  </a:cubicBezTo>
                  <a:cubicBezTo>
                    <a:pt x="1172" y="551"/>
                    <a:pt x="1173" y="551"/>
                    <a:pt x="1173" y="551"/>
                  </a:cubicBezTo>
                  <a:cubicBezTo>
                    <a:pt x="1173" y="551"/>
                    <a:pt x="1173" y="551"/>
                    <a:pt x="1173" y="551"/>
                  </a:cubicBezTo>
                  <a:cubicBezTo>
                    <a:pt x="1173" y="551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5" y="552"/>
                    <a:pt x="1175" y="552"/>
                    <a:pt x="1175" y="552"/>
                  </a:cubicBezTo>
                  <a:cubicBezTo>
                    <a:pt x="1174" y="553"/>
                    <a:pt x="1173" y="553"/>
                    <a:pt x="1173" y="554"/>
                  </a:cubicBezTo>
                  <a:cubicBezTo>
                    <a:pt x="1173" y="555"/>
                    <a:pt x="1174" y="557"/>
                    <a:pt x="1174" y="558"/>
                  </a:cubicBezTo>
                  <a:cubicBezTo>
                    <a:pt x="1174" y="558"/>
                    <a:pt x="1173" y="558"/>
                    <a:pt x="1172" y="558"/>
                  </a:cubicBezTo>
                  <a:cubicBezTo>
                    <a:pt x="1172" y="558"/>
                    <a:pt x="1171" y="557"/>
                    <a:pt x="1171" y="557"/>
                  </a:cubicBezTo>
                  <a:cubicBezTo>
                    <a:pt x="1171" y="558"/>
                    <a:pt x="1170" y="558"/>
                    <a:pt x="1170" y="559"/>
                  </a:cubicBezTo>
                  <a:cubicBezTo>
                    <a:pt x="1170" y="560"/>
                    <a:pt x="1170" y="560"/>
                    <a:pt x="1170" y="561"/>
                  </a:cubicBezTo>
                  <a:cubicBezTo>
                    <a:pt x="1174" y="562"/>
                    <a:pt x="1174" y="562"/>
                    <a:pt x="1176" y="564"/>
                  </a:cubicBezTo>
                  <a:cubicBezTo>
                    <a:pt x="1177" y="568"/>
                    <a:pt x="1179" y="570"/>
                    <a:pt x="1180" y="572"/>
                  </a:cubicBezTo>
                  <a:cubicBezTo>
                    <a:pt x="1180" y="573"/>
                    <a:pt x="1179" y="573"/>
                    <a:pt x="1178" y="573"/>
                  </a:cubicBezTo>
                  <a:cubicBezTo>
                    <a:pt x="1178" y="574"/>
                    <a:pt x="1179" y="574"/>
                    <a:pt x="1179" y="575"/>
                  </a:cubicBezTo>
                  <a:cubicBezTo>
                    <a:pt x="1183" y="575"/>
                    <a:pt x="1183" y="575"/>
                    <a:pt x="1184" y="576"/>
                  </a:cubicBezTo>
                  <a:cubicBezTo>
                    <a:pt x="1184" y="579"/>
                    <a:pt x="1184" y="579"/>
                    <a:pt x="1184" y="579"/>
                  </a:cubicBezTo>
                  <a:cubicBezTo>
                    <a:pt x="1185" y="580"/>
                    <a:pt x="1185" y="580"/>
                    <a:pt x="1185" y="580"/>
                  </a:cubicBezTo>
                  <a:cubicBezTo>
                    <a:pt x="1185" y="579"/>
                    <a:pt x="1185" y="578"/>
                    <a:pt x="1186" y="578"/>
                  </a:cubicBezTo>
                  <a:cubicBezTo>
                    <a:pt x="1186" y="577"/>
                    <a:pt x="1186" y="577"/>
                    <a:pt x="1186" y="577"/>
                  </a:cubicBezTo>
                  <a:cubicBezTo>
                    <a:pt x="1188" y="578"/>
                    <a:pt x="1189" y="579"/>
                    <a:pt x="1190" y="579"/>
                  </a:cubicBezTo>
                  <a:cubicBezTo>
                    <a:pt x="1191" y="579"/>
                    <a:pt x="1191" y="579"/>
                    <a:pt x="1192" y="578"/>
                  </a:cubicBezTo>
                  <a:cubicBezTo>
                    <a:pt x="1194" y="583"/>
                    <a:pt x="1194" y="583"/>
                    <a:pt x="1195" y="585"/>
                  </a:cubicBezTo>
                  <a:cubicBezTo>
                    <a:pt x="1197" y="585"/>
                    <a:pt x="1200" y="585"/>
                    <a:pt x="1203" y="585"/>
                  </a:cubicBezTo>
                  <a:cubicBezTo>
                    <a:pt x="1203" y="580"/>
                    <a:pt x="1203" y="580"/>
                    <a:pt x="1204" y="578"/>
                  </a:cubicBezTo>
                  <a:cubicBezTo>
                    <a:pt x="1213" y="578"/>
                    <a:pt x="1223" y="590"/>
                    <a:pt x="1230" y="580"/>
                  </a:cubicBezTo>
                  <a:cubicBezTo>
                    <a:pt x="1231" y="580"/>
                    <a:pt x="1231" y="580"/>
                    <a:pt x="1237" y="582"/>
                  </a:cubicBezTo>
                  <a:cubicBezTo>
                    <a:pt x="1237" y="581"/>
                    <a:pt x="1238" y="580"/>
                    <a:pt x="1239" y="578"/>
                  </a:cubicBezTo>
                  <a:cubicBezTo>
                    <a:pt x="1239" y="578"/>
                    <a:pt x="1239" y="578"/>
                    <a:pt x="1239" y="578"/>
                  </a:cubicBezTo>
                  <a:cubicBezTo>
                    <a:pt x="1240" y="579"/>
                    <a:pt x="1240" y="581"/>
                    <a:pt x="1241" y="582"/>
                  </a:cubicBezTo>
                  <a:cubicBezTo>
                    <a:pt x="1240" y="583"/>
                    <a:pt x="1239" y="584"/>
                    <a:pt x="1238" y="585"/>
                  </a:cubicBezTo>
                  <a:cubicBezTo>
                    <a:pt x="1245" y="601"/>
                    <a:pt x="1235" y="635"/>
                    <a:pt x="1232" y="641"/>
                  </a:cubicBezTo>
                  <a:cubicBezTo>
                    <a:pt x="1233" y="644"/>
                    <a:pt x="1233" y="647"/>
                    <a:pt x="1233" y="650"/>
                  </a:cubicBezTo>
                  <a:cubicBezTo>
                    <a:pt x="1233" y="647"/>
                    <a:pt x="1232" y="645"/>
                    <a:pt x="1231" y="642"/>
                  </a:cubicBezTo>
                  <a:cubicBezTo>
                    <a:pt x="1231" y="642"/>
                    <a:pt x="1218" y="648"/>
                    <a:pt x="1214" y="640"/>
                  </a:cubicBezTo>
                  <a:cubicBezTo>
                    <a:pt x="1205" y="638"/>
                    <a:pt x="1201" y="641"/>
                    <a:pt x="1199" y="643"/>
                  </a:cubicBezTo>
                  <a:cubicBezTo>
                    <a:pt x="1197" y="645"/>
                    <a:pt x="1197" y="645"/>
                    <a:pt x="1174" y="637"/>
                  </a:cubicBezTo>
                  <a:cubicBezTo>
                    <a:pt x="1172" y="637"/>
                    <a:pt x="1171" y="637"/>
                    <a:pt x="1171" y="637"/>
                  </a:cubicBezTo>
                  <a:cubicBezTo>
                    <a:pt x="1171" y="637"/>
                    <a:pt x="1170" y="637"/>
                    <a:pt x="1170" y="637"/>
                  </a:cubicBezTo>
                  <a:cubicBezTo>
                    <a:pt x="1169" y="637"/>
                    <a:pt x="1169" y="637"/>
                    <a:pt x="1169" y="637"/>
                  </a:cubicBezTo>
                  <a:cubicBezTo>
                    <a:pt x="1168" y="637"/>
                    <a:pt x="1168" y="637"/>
                    <a:pt x="1168" y="637"/>
                  </a:cubicBezTo>
                  <a:cubicBezTo>
                    <a:pt x="1167" y="637"/>
                    <a:pt x="1167" y="637"/>
                    <a:pt x="1166" y="637"/>
                  </a:cubicBezTo>
                  <a:cubicBezTo>
                    <a:pt x="1166" y="636"/>
                    <a:pt x="1166" y="636"/>
                    <a:pt x="1165" y="636"/>
                  </a:cubicBezTo>
                  <a:cubicBezTo>
                    <a:pt x="1165" y="636"/>
                    <a:pt x="1165" y="636"/>
                    <a:pt x="1164" y="636"/>
                  </a:cubicBezTo>
                  <a:cubicBezTo>
                    <a:pt x="1164" y="636"/>
                    <a:pt x="1163" y="636"/>
                    <a:pt x="1163" y="636"/>
                  </a:cubicBezTo>
                  <a:cubicBezTo>
                    <a:pt x="1162" y="635"/>
                    <a:pt x="1162" y="634"/>
                    <a:pt x="1161" y="633"/>
                  </a:cubicBezTo>
                  <a:cubicBezTo>
                    <a:pt x="1160" y="631"/>
                    <a:pt x="1160" y="631"/>
                    <a:pt x="1159" y="631"/>
                  </a:cubicBezTo>
                  <a:cubicBezTo>
                    <a:pt x="1159" y="631"/>
                    <a:pt x="1159" y="631"/>
                    <a:pt x="1159" y="631"/>
                  </a:cubicBezTo>
                  <a:cubicBezTo>
                    <a:pt x="1159" y="631"/>
                    <a:pt x="1158" y="631"/>
                    <a:pt x="1158" y="631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158" y="631"/>
                    <a:pt x="1157" y="631"/>
                    <a:pt x="1157" y="631"/>
                  </a:cubicBezTo>
                  <a:cubicBezTo>
                    <a:pt x="1157" y="631"/>
                    <a:pt x="1157" y="631"/>
                    <a:pt x="1157" y="631"/>
                  </a:cubicBezTo>
                  <a:cubicBezTo>
                    <a:pt x="1157" y="631"/>
                    <a:pt x="1156" y="631"/>
                    <a:pt x="1156" y="631"/>
                  </a:cubicBezTo>
                  <a:cubicBezTo>
                    <a:pt x="1156" y="631"/>
                    <a:pt x="1156" y="631"/>
                    <a:pt x="1156" y="631"/>
                  </a:cubicBezTo>
                  <a:cubicBezTo>
                    <a:pt x="1123" y="622"/>
                    <a:pt x="1123" y="622"/>
                    <a:pt x="1123" y="623"/>
                  </a:cubicBezTo>
                  <a:cubicBezTo>
                    <a:pt x="1114" y="628"/>
                    <a:pt x="1120" y="650"/>
                    <a:pt x="1107" y="646"/>
                  </a:cubicBezTo>
                  <a:cubicBezTo>
                    <a:pt x="1087" y="641"/>
                    <a:pt x="1074" y="627"/>
                    <a:pt x="1062" y="615"/>
                  </a:cubicBezTo>
                  <a:cubicBezTo>
                    <a:pt x="1051" y="603"/>
                    <a:pt x="1028" y="612"/>
                    <a:pt x="1020" y="593"/>
                  </a:cubicBezTo>
                  <a:cubicBezTo>
                    <a:pt x="1031" y="584"/>
                    <a:pt x="1031" y="584"/>
                    <a:pt x="1025" y="571"/>
                  </a:cubicBezTo>
                  <a:cubicBezTo>
                    <a:pt x="1027" y="569"/>
                    <a:pt x="1029" y="566"/>
                    <a:pt x="1030" y="564"/>
                  </a:cubicBezTo>
                  <a:cubicBezTo>
                    <a:pt x="1028" y="563"/>
                    <a:pt x="1025" y="563"/>
                    <a:pt x="1023" y="564"/>
                  </a:cubicBezTo>
                  <a:cubicBezTo>
                    <a:pt x="1022" y="560"/>
                    <a:pt x="1021" y="559"/>
                    <a:pt x="1017" y="557"/>
                  </a:cubicBezTo>
                  <a:cubicBezTo>
                    <a:pt x="998" y="559"/>
                    <a:pt x="998" y="559"/>
                    <a:pt x="993" y="557"/>
                  </a:cubicBezTo>
                  <a:cubicBezTo>
                    <a:pt x="990" y="558"/>
                    <a:pt x="989" y="559"/>
                    <a:pt x="984" y="556"/>
                  </a:cubicBezTo>
                  <a:cubicBezTo>
                    <a:pt x="961" y="563"/>
                    <a:pt x="936" y="546"/>
                    <a:pt x="914" y="561"/>
                  </a:cubicBezTo>
                  <a:cubicBezTo>
                    <a:pt x="904" y="556"/>
                    <a:pt x="893" y="573"/>
                    <a:pt x="884" y="563"/>
                  </a:cubicBezTo>
                  <a:cubicBezTo>
                    <a:pt x="876" y="554"/>
                    <a:pt x="862" y="560"/>
                    <a:pt x="855" y="551"/>
                  </a:cubicBezTo>
                  <a:cubicBezTo>
                    <a:pt x="803" y="592"/>
                    <a:pt x="803" y="592"/>
                    <a:pt x="803" y="592"/>
                  </a:cubicBezTo>
                  <a:cubicBezTo>
                    <a:pt x="797" y="598"/>
                    <a:pt x="806" y="607"/>
                    <a:pt x="799" y="613"/>
                  </a:cubicBezTo>
                  <a:cubicBezTo>
                    <a:pt x="787" y="622"/>
                    <a:pt x="771" y="617"/>
                    <a:pt x="760" y="627"/>
                  </a:cubicBezTo>
                  <a:cubicBezTo>
                    <a:pt x="734" y="651"/>
                    <a:pt x="702" y="682"/>
                    <a:pt x="700" y="693"/>
                  </a:cubicBezTo>
                  <a:cubicBezTo>
                    <a:pt x="720" y="700"/>
                    <a:pt x="700" y="750"/>
                    <a:pt x="687" y="756"/>
                  </a:cubicBezTo>
                  <a:cubicBezTo>
                    <a:pt x="686" y="757"/>
                    <a:pt x="684" y="757"/>
                    <a:pt x="683" y="758"/>
                  </a:cubicBezTo>
                  <a:cubicBezTo>
                    <a:pt x="687" y="762"/>
                    <a:pt x="689" y="767"/>
                    <a:pt x="692" y="771"/>
                  </a:cubicBezTo>
                  <a:cubicBezTo>
                    <a:pt x="687" y="777"/>
                    <a:pt x="687" y="777"/>
                    <a:pt x="687" y="784"/>
                  </a:cubicBezTo>
                  <a:cubicBezTo>
                    <a:pt x="688" y="785"/>
                    <a:pt x="690" y="787"/>
                    <a:pt x="691" y="789"/>
                  </a:cubicBezTo>
                  <a:cubicBezTo>
                    <a:pt x="695" y="792"/>
                    <a:pt x="700" y="792"/>
                    <a:pt x="704" y="794"/>
                  </a:cubicBezTo>
                  <a:cubicBezTo>
                    <a:pt x="702" y="795"/>
                    <a:pt x="701" y="798"/>
                    <a:pt x="700" y="800"/>
                  </a:cubicBezTo>
                  <a:cubicBezTo>
                    <a:pt x="702" y="800"/>
                    <a:pt x="703" y="802"/>
                    <a:pt x="704" y="804"/>
                  </a:cubicBezTo>
                  <a:cubicBezTo>
                    <a:pt x="705" y="805"/>
                    <a:pt x="706" y="805"/>
                    <a:pt x="707" y="806"/>
                  </a:cubicBezTo>
                  <a:cubicBezTo>
                    <a:pt x="707" y="808"/>
                    <a:pt x="707" y="808"/>
                    <a:pt x="721" y="826"/>
                  </a:cubicBezTo>
                  <a:cubicBezTo>
                    <a:pt x="722" y="827"/>
                    <a:pt x="722" y="827"/>
                    <a:pt x="722" y="827"/>
                  </a:cubicBezTo>
                  <a:cubicBezTo>
                    <a:pt x="721" y="827"/>
                    <a:pt x="721" y="827"/>
                    <a:pt x="721" y="827"/>
                  </a:cubicBezTo>
                  <a:cubicBezTo>
                    <a:pt x="721" y="827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30"/>
                    <a:pt x="721" y="830"/>
                    <a:pt x="721" y="830"/>
                  </a:cubicBezTo>
                  <a:cubicBezTo>
                    <a:pt x="723" y="832"/>
                    <a:pt x="723" y="832"/>
                    <a:pt x="723" y="832"/>
                  </a:cubicBezTo>
                  <a:cubicBezTo>
                    <a:pt x="722" y="832"/>
                    <a:pt x="721" y="833"/>
                    <a:pt x="720" y="834"/>
                  </a:cubicBezTo>
                  <a:cubicBezTo>
                    <a:pt x="720" y="834"/>
                    <a:pt x="720" y="833"/>
                    <a:pt x="720" y="833"/>
                  </a:cubicBezTo>
                  <a:cubicBezTo>
                    <a:pt x="724" y="842"/>
                    <a:pt x="776" y="884"/>
                    <a:pt x="776" y="884"/>
                  </a:cubicBezTo>
                  <a:cubicBezTo>
                    <a:pt x="777" y="884"/>
                    <a:pt x="829" y="883"/>
                    <a:pt x="830" y="883"/>
                  </a:cubicBezTo>
                  <a:cubicBezTo>
                    <a:pt x="853" y="897"/>
                    <a:pt x="910" y="881"/>
                    <a:pt x="910" y="881"/>
                  </a:cubicBezTo>
                  <a:cubicBezTo>
                    <a:pt x="916" y="884"/>
                    <a:pt x="920" y="890"/>
                    <a:pt x="925" y="894"/>
                  </a:cubicBezTo>
                  <a:cubicBezTo>
                    <a:pt x="918" y="903"/>
                    <a:pt x="932" y="908"/>
                    <a:pt x="937" y="907"/>
                  </a:cubicBezTo>
                  <a:cubicBezTo>
                    <a:pt x="943" y="906"/>
                    <a:pt x="949" y="910"/>
                    <a:pt x="954" y="905"/>
                  </a:cubicBezTo>
                  <a:cubicBezTo>
                    <a:pt x="958" y="906"/>
                    <a:pt x="960" y="906"/>
                    <a:pt x="961" y="912"/>
                  </a:cubicBezTo>
                  <a:cubicBezTo>
                    <a:pt x="963" y="913"/>
                    <a:pt x="965" y="914"/>
                    <a:pt x="967" y="915"/>
                  </a:cubicBezTo>
                  <a:cubicBezTo>
                    <a:pt x="968" y="916"/>
                    <a:pt x="968" y="916"/>
                    <a:pt x="968" y="916"/>
                  </a:cubicBezTo>
                  <a:cubicBezTo>
                    <a:pt x="967" y="916"/>
                    <a:pt x="966" y="917"/>
                    <a:pt x="965" y="918"/>
                  </a:cubicBezTo>
                  <a:cubicBezTo>
                    <a:pt x="967" y="925"/>
                    <a:pt x="967" y="925"/>
                    <a:pt x="956" y="941"/>
                  </a:cubicBezTo>
                  <a:cubicBezTo>
                    <a:pt x="956" y="941"/>
                    <a:pt x="957" y="942"/>
                    <a:pt x="958" y="943"/>
                  </a:cubicBezTo>
                  <a:cubicBezTo>
                    <a:pt x="957" y="944"/>
                    <a:pt x="956" y="945"/>
                    <a:pt x="956" y="946"/>
                  </a:cubicBezTo>
                  <a:cubicBezTo>
                    <a:pt x="956" y="947"/>
                    <a:pt x="956" y="948"/>
                    <a:pt x="956" y="949"/>
                  </a:cubicBezTo>
                  <a:cubicBezTo>
                    <a:pt x="958" y="951"/>
                    <a:pt x="958" y="951"/>
                    <a:pt x="958" y="951"/>
                  </a:cubicBezTo>
                  <a:cubicBezTo>
                    <a:pt x="957" y="951"/>
                    <a:pt x="955" y="951"/>
                    <a:pt x="954" y="950"/>
                  </a:cubicBezTo>
                  <a:cubicBezTo>
                    <a:pt x="949" y="957"/>
                    <a:pt x="949" y="957"/>
                    <a:pt x="944" y="959"/>
                  </a:cubicBezTo>
                  <a:cubicBezTo>
                    <a:pt x="944" y="961"/>
                    <a:pt x="945" y="963"/>
                    <a:pt x="947" y="964"/>
                  </a:cubicBezTo>
                  <a:cubicBezTo>
                    <a:pt x="946" y="965"/>
                    <a:pt x="946" y="967"/>
                    <a:pt x="946" y="968"/>
                  </a:cubicBezTo>
                  <a:cubicBezTo>
                    <a:pt x="948" y="974"/>
                    <a:pt x="948" y="974"/>
                    <a:pt x="951" y="975"/>
                  </a:cubicBezTo>
                  <a:cubicBezTo>
                    <a:pt x="951" y="976"/>
                    <a:pt x="950" y="976"/>
                    <a:pt x="950" y="977"/>
                  </a:cubicBezTo>
                  <a:cubicBezTo>
                    <a:pt x="962" y="989"/>
                    <a:pt x="969" y="997"/>
                    <a:pt x="966" y="1033"/>
                  </a:cubicBezTo>
                  <a:cubicBezTo>
                    <a:pt x="956" y="1040"/>
                    <a:pt x="960" y="1056"/>
                    <a:pt x="952" y="1065"/>
                  </a:cubicBezTo>
                  <a:cubicBezTo>
                    <a:pt x="916" y="1092"/>
                    <a:pt x="912" y="1107"/>
                    <a:pt x="915" y="1114"/>
                  </a:cubicBezTo>
                  <a:cubicBezTo>
                    <a:pt x="921" y="1128"/>
                    <a:pt x="919" y="1156"/>
                    <a:pt x="908" y="1167"/>
                  </a:cubicBezTo>
                  <a:cubicBezTo>
                    <a:pt x="902" y="1172"/>
                    <a:pt x="902" y="1172"/>
                    <a:pt x="904" y="1192"/>
                  </a:cubicBezTo>
                  <a:cubicBezTo>
                    <a:pt x="904" y="1193"/>
                    <a:pt x="904" y="1218"/>
                    <a:pt x="891" y="1221"/>
                  </a:cubicBezTo>
                  <a:cubicBezTo>
                    <a:pt x="890" y="1222"/>
                    <a:pt x="890" y="1222"/>
                    <a:pt x="890" y="1227"/>
                  </a:cubicBezTo>
                  <a:cubicBezTo>
                    <a:pt x="889" y="1228"/>
                    <a:pt x="887" y="1229"/>
                    <a:pt x="886" y="1230"/>
                  </a:cubicBezTo>
                  <a:cubicBezTo>
                    <a:pt x="886" y="1230"/>
                    <a:pt x="886" y="1230"/>
                    <a:pt x="886" y="1230"/>
                  </a:cubicBezTo>
                  <a:cubicBezTo>
                    <a:pt x="887" y="1230"/>
                    <a:pt x="887" y="1230"/>
                    <a:pt x="887" y="1230"/>
                  </a:cubicBezTo>
                  <a:cubicBezTo>
                    <a:pt x="888" y="1230"/>
                    <a:pt x="888" y="1230"/>
                    <a:pt x="888" y="1230"/>
                  </a:cubicBezTo>
                  <a:cubicBezTo>
                    <a:pt x="888" y="1230"/>
                    <a:pt x="889" y="1229"/>
                    <a:pt x="889" y="1229"/>
                  </a:cubicBezTo>
                  <a:cubicBezTo>
                    <a:pt x="889" y="1230"/>
                    <a:pt x="889" y="1230"/>
                    <a:pt x="889" y="1231"/>
                  </a:cubicBezTo>
                  <a:cubicBezTo>
                    <a:pt x="890" y="1231"/>
                    <a:pt x="891" y="1231"/>
                    <a:pt x="891" y="1232"/>
                  </a:cubicBezTo>
                  <a:cubicBezTo>
                    <a:pt x="891" y="1232"/>
                    <a:pt x="891" y="1232"/>
                    <a:pt x="891" y="1233"/>
                  </a:cubicBezTo>
                  <a:cubicBezTo>
                    <a:pt x="935" y="1232"/>
                    <a:pt x="935" y="1232"/>
                    <a:pt x="935" y="1232"/>
                  </a:cubicBezTo>
                  <a:cubicBezTo>
                    <a:pt x="937" y="1232"/>
                    <a:pt x="949" y="1230"/>
                    <a:pt x="949" y="1230"/>
                  </a:cubicBezTo>
                  <a:cubicBezTo>
                    <a:pt x="949" y="1230"/>
                    <a:pt x="1018" y="1200"/>
                    <a:pt x="1032" y="1182"/>
                  </a:cubicBezTo>
                  <a:cubicBezTo>
                    <a:pt x="1032" y="1182"/>
                    <a:pt x="1032" y="1181"/>
                    <a:pt x="1032" y="1180"/>
                  </a:cubicBezTo>
                  <a:cubicBezTo>
                    <a:pt x="1041" y="1174"/>
                    <a:pt x="1053" y="1173"/>
                    <a:pt x="1062" y="1166"/>
                  </a:cubicBezTo>
                  <a:cubicBezTo>
                    <a:pt x="1062" y="1165"/>
                    <a:pt x="1062" y="1164"/>
                    <a:pt x="1063" y="1164"/>
                  </a:cubicBezTo>
                  <a:cubicBezTo>
                    <a:pt x="1066" y="1161"/>
                    <a:pt x="1068" y="1160"/>
                    <a:pt x="1074" y="1152"/>
                  </a:cubicBezTo>
                  <a:cubicBezTo>
                    <a:pt x="1073" y="1153"/>
                    <a:pt x="1073" y="1153"/>
                    <a:pt x="1072" y="1153"/>
                  </a:cubicBezTo>
                  <a:cubicBezTo>
                    <a:pt x="1074" y="1148"/>
                    <a:pt x="1078" y="1146"/>
                    <a:pt x="1079" y="1141"/>
                  </a:cubicBezTo>
                  <a:cubicBezTo>
                    <a:pt x="1079" y="1140"/>
                    <a:pt x="1079" y="1140"/>
                    <a:pt x="1079" y="1140"/>
                  </a:cubicBezTo>
                  <a:cubicBezTo>
                    <a:pt x="1079" y="1139"/>
                    <a:pt x="1079" y="1139"/>
                    <a:pt x="1080" y="1139"/>
                  </a:cubicBezTo>
                  <a:cubicBezTo>
                    <a:pt x="1080" y="1139"/>
                    <a:pt x="1080" y="1139"/>
                    <a:pt x="1080" y="1138"/>
                  </a:cubicBezTo>
                  <a:cubicBezTo>
                    <a:pt x="1080" y="1138"/>
                    <a:pt x="1080" y="1138"/>
                    <a:pt x="1081" y="1138"/>
                  </a:cubicBezTo>
                  <a:cubicBezTo>
                    <a:pt x="1081" y="1138"/>
                    <a:pt x="1081" y="1137"/>
                    <a:pt x="1081" y="1137"/>
                  </a:cubicBezTo>
                  <a:cubicBezTo>
                    <a:pt x="1081" y="1137"/>
                    <a:pt x="1081" y="1137"/>
                    <a:pt x="1082" y="1136"/>
                  </a:cubicBezTo>
                  <a:cubicBezTo>
                    <a:pt x="1082" y="1136"/>
                    <a:pt x="1082" y="1136"/>
                    <a:pt x="1082" y="1136"/>
                  </a:cubicBezTo>
                  <a:cubicBezTo>
                    <a:pt x="1082" y="1136"/>
                    <a:pt x="1082" y="1135"/>
                    <a:pt x="1082" y="1135"/>
                  </a:cubicBezTo>
                  <a:cubicBezTo>
                    <a:pt x="1130" y="1110"/>
                    <a:pt x="1130" y="1110"/>
                    <a:pt x="1146" y="1095"/>
                  </a:cubicBezTo>
                  <a:cubicBezTo>
                    <a:pt x="1147" y="1093"/>
                    <a:pt x="1147" y="1093"/>
                    <a:pt x="1147" y="1093"/>
                  </a:cubicBezTo>
                  <a:cubicBezTo>
                    <a:pt x="1147" y="1091"/>
                    <a:pt x="1148" y="1090"/>
                    <a:pt x="1157" y="1076"/>
                  </a:cubicBezTo>
                  <a:cubicBezTo>
                    <a:pt x="1157" y="1076"/>
                    <a:pt x="1157" y="1076"/>
                    <a:pt x="1157" y="1076"/>
                  </a:cubicBezTo>
                  <a:cubicBezTo>
                    <a:pt x="1166" y="1058"/>
                    <a:pt x="1170" y="1035"/>
                    <a:pt x="1182" y="1017"/>
                  </a:cubicBezTo>
                  <a:cubicBezTo>
                    <a:pt x="1186" y="1010"/>
                    <a:pt x="1234" y="960"/>
                    <a:pt x="1236" y="957"/>
                  </a:cubicBezTo>
                  <a:cubicBezTo>
                    <a:pt x="1272" y="925"/>
                    <a:pt x="1281" y="904"/>
                    <a:pt x="1302" y="850"/>
                  </a:cubicBezTo>
                  <a:cubicBezTo>
                    <a:pt x="1302" y="849"/>
                    <a:pt x="1302" y="849"/>
                    <a:pt x="1302" y="849"/>
                  </a:cubicBezTo>
                  <a:cubicBezTo>
                    <a:pt x="1301" y="849"/>
                    <a:pt x="1301" y="849"/>
                    <a:pt x="1294" y="855"/>
                  </a:cubicBezTo>
                  <a:cubicBezTo>
                    <a:pt x="1293" y="855"/>
                    <a:pt x="1291" y="855"/>
                    <a:pt x="1290" y="855"/>
                  </a:cubicBezTo>
                  <a:cubicBezTo>
                    <a:pt x="1290" y="855"/>
                    <a:pt x="1289" y="856"/>
                    <a:pt x="1288" y="857"/>
                  </a:cubicBezTo>
                  <a:cubicBezTo>
                    <a:pt x="1285" y="857"/>
                    <a:pt x="1285" y="857"/>
                    <a:pt x="1285" y="857"/>
                  </a:cubicBezTo>
                  <a:cubicBezTo>
                    <a:pt x="1283" y="859"/>
                    <a:pt x="1281" y="861"/>
                    <a:pt x="1280" y="862"/>
                  </a:cubicBezTo>
                  <a:cubicBezTo>
                    <a:pt x="1279" y="862"/>
                    <a:pt x="1278" y="861"/>
                    <a:pt x="1277" y="861"/>
                  </a:cubicBezTo>
                  <a:cubicBezTo>
                    <a:pt x="1275" y="862"/>
                    <a:pt x="1273" y="864"/>
                    <a:pt x="1271" y="865"/>
                  </a:cubicBezTo>
                  <a:cubicBezTo>
                    <a:pt x="1271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6" y="859"/>
                    <a:pt x="1266" y="859"/>
                    <a:pt x="1266" y="855"/>
                  </a:cubicBezTo>
                  <a:cubicBezTo>
                    <a:pt x="1264" y="855"/>
                    <a:pt x="1263" y="855"/>
                    <a:pt x="1262" y="854"/>
                  </a:cubicBezTo>
                  <a:cubicBezTo>
                    <a:pt x="1262" y="854"/>
                    <a:pt x="1262" y="854"/>
                    <a:pt x="1262" y="854"/>
                  </a:cubicBezTo>
                  <a:cubicBezTo>
                    <a:pt x="1277" y="842"/>
                    <a:pt x="1257" y="819"/>
                    <a:pt x="1256" y="819"/>
                  </a:cubicBezTo>
                  <a:cubicBezTo>
                    <a:pt x="1256" y="818"/>
                    <a:pt x="1256" y="816"/>
                    <a:pt x="1256" y="815"/>
                  </a:cubicBezTo>
                  <a:cubicBezTo>
                    <a:pt x="1255" y="816"/>
                    <a:pt x="1254" y="818"/>
                    <a:pt x="1254" y="818"/>
                  </a:cubicBezTo>
                  <a:cubicBezTo>
                    <a:pt x="1240" y="723"/>
                    <a:pt x="1240" y="723"/>
                    <a:pt x="1240" y="723"/>
                  </a:cubicBezTo>
                  <a:cubicBezTo>
                    <a:pt x="1234" y="711"/>
                    <a:pt x="1219" y="660"/>
                    <a:pt x="1219" y="660"/>
                  </a:cubicBezTo>
                  <a:cubicBezTo>
                    <a:pt x="1219" y="659"/>
                    <a:pt x="1220" y="658"/>
                    <a:pt x="1221" y="657"/>
                  </a:cubicBezTo>
                  <a:cubicBezTo>
                    <a:pt x="1230" y="679"/>
                    <a:pt x="1230" y="679"/>
                    <a:pt x="1230" y="680"/>
                  </a:cubicBezTo>
                  <a:cubicBezTo>
                    <a:pt x="1233" y="676"/>
                    <a:pt x="1234" y="674"/>
                    <a:pt x="1235" y="671"/>
                  </a:cubicBezTo>
                  <a:cubicBezTo>
                    <a:pt x="1236" y="672"/>
                    <a:pt x="1236" y="674"/>
                    <a:pt x="1236" y="675"/>
                  </a:cubicBezTo>
                  <a:cubicBezTo>
                    <a:pt x="1239" y="686"/>
                    <a:pt x="1248" y="695"/>
                    <a:pt x="1250" y="706"/>
                  </a:cubicBezTo>
                  <a:cubicBezTo>
                    <a:pt x="1255" y="727"/>
                    <a:pt x="1264" y="746"/>
                    <a:pt x="1267" y="767"/>
                  </a:cubicBezTo>
                  <a:cubicBezTo>
                    <a:pt x="1272" y="791"/>
                    <a:pt x="1272" y="791"/>
                    <a:pt x="1271" y="828"/>
                  </a:cubicBezTo>
                  <a:cubicBezTo>
                    <a:pt x="1271" y="830"/>
                    <a:pt x="1271" y="831"/>
                    <a:pt x="1271" y="831"/>
                  </a:cubicBezTo>
                  <a:cubicBezTo>
                    <a:pt x="1271" y="831"/>
                    <a:pt x="1271" y="832"/>
                    <a:pt x="1271" y="832"/>
                  </a:cubicBezTo>
                  <a:cubicBezTo>
                    <a:pt x="1271" y="832"/>
                    <a:pt x="1271" y="833"/>
                    <a:pt x="1271" y="833"/>
                  </a:cubicBezTo>
                  <a:cubicBezTo>
                    <a:pt x="1271" y="833"/>
                    <a:pt x="1271" y="834"/>
                    <a:pt x="1271" y="834"/>
                  </a:cubicBezTo>
                  <a:cubicBezTo>
                    <a:pt x="1271" y="834"/>
                    <a:pt x="1271" y="834"/>
                    <a:pt x="1270" y="835"/>
                  </a:cubicBezTo>
                  <a:cubicBezTo>
                    <a:pt x="1270" y="835"/>
                    <a:pt x="1270" y="835"/>
                    <a:pt x="1270" y="836"/>
                  </a:cubicBezTo>
                  <a:cubicBezTo>
                    <a:pt x="1270" y="836"/>
                    <a:pt x="1270" y="836"/>
                    <a:pt x="1270" y="837"/>
                  </a:cubicBezTo>
                  <a:cubicBezTo>
                    <a:pt x="1270" y="837"/>
                    <a:pt x="1270" y="837"/>
                    <a:pt x="1270" y="838"/>
                  </a:cubicBezTo>
                  <a:cubicBezTo>
                    <a:pt x="1272" y="852"/>
                    <a:pt x="1299" y="825"/>
                    <a:pt x="1299" y="825"/>
                  </a:cubicBezTo>
                  <a:cubicBezTo>
                    <a:pt x="1315" y="804"/>
                    <a:pt x="1315" y="804"/>
                    <a:pt x="1315" y="804"/>
                  </a:cubicBezTo>
                  <a:cubicBezTo>
                    <a:pt x="1317" y="799"/>
                    <a:pt x="1321" y="791"/>
                    <a:pt x="1327" y="790"/>
                  </a:cubicBezTo>
                  <a:cubicBezTo>
                    <a:pt x="1329" y="786"/>
                    <a:pt x="1347" y="735"/>
                    <a:pt x="1345" y="718"/>
                  </a:cubicBezTo>
                  <a:cubicBezTo>
                    <a:pt x="1340" y="714"/>
                    <a:pt x="1340" y="709"/>
                    <a:pt x="1340" y="689"/>
                  </a:cubicBezTo>
                  <a:cubicBezTo>
                    <a:pt x="1340" y="689"/>
                    <a:pt x="1340" y="689"/>
                    <a:pt x="1340" y="689"/>
                  </a:cubicBezTo>
                  <a:cubicBezTo>
                    <a:pt x="1340" y="689"/>
                    <a:pt x="1334" y="712"/>
                    <a:pt x="1332" y="714"/>
                  </a:cubicBezTo>
                  <a:cubicBezTo>
                    <a:pt x="1331" y="715"/>
                    <a:pt x="1331" y="715"/>
                    <a:pt x="1324" y="716"/>
                  </a:cubicBezTo>
                  <a:cubicBezTo>
                    <a:pt x="1321" y="709"/>
                    <a:pt x="1327" y="701"/>
                    <a:pt x="1323" y="694"/>
                  </a:cubicBezTo>
                  <a:cubicBezTo>
                    <a:pt x="1322" y="695"/>
                    <a:pt x="1322" y="695"/>
                    <a:pt x="1321" y="712"/>
                  </a:cubicBezTo>
                  <a:cubicBezTo>
                    <a:pt x="1310" y="660"/>
                    <a:pt x="1310" y="660"/>
                    <a:pt x="1310" y="660"/>
                  </a:cubicBezTo>
                  <a:cubicBezTo>
                    <a:pt x="1309" y="660"/>
                    <a:pt x="1309" y="661"/>
                    <a:pt x="1308" y="661"/>
                  </a:cubicBezTo>
                  <a:cubicBezTo>
                    <a:pt x="1308" y="660"/>
                    <a:pt x="1308" y="659"/>
                    <a:pt x="1309" y="659"/>
                  </a:cubicBezTo>
                  <a:cubicBezTo>
                    <a:pt x="1309" y="658"/>
                    <a:pt x="1309" y="658"/>
                    <a:pt x="1309" y="658"/>
                  </a:cubicBezTo>
                  <a:cubicBezTo>
                    <a:pt x="1309" y="657"/>
                    <a:pt x="1309" y="655"/>
                    <a:pt x="1309" y="654"/>
                  </a:cubicBezTo>
                  <a:cubicBezTo>
                    <a:pt x="1310" y="653"/>
                    <a:pt x="1310" y="653"/>
                    <a:pt x="1311" y="652"/>
                  </a:cubicBezTo>
                  <a:cubicBezTo>
                    <a:pt x="1312" y="652"/>
                    <a:pt x="1312" y="652"/>
                    <a:pt x="1312" y="652"/>
                  </a:cubicBezTo>
                  <a:cubicBezTo>
                    <a:pt x="1313" y="651"/>
                    <a:pt x="1313" y="649"/>
                    <a:pt x="1313" y="647"/>
                  </a:cubicBezTo>
                  <a:cubicBezTo>
                    <a:pt x="1314" y="646"/>
                    <a:pt x="1314" y="646"/>
                    <a:pt x="1314" y="646"/>
                  </a:cubicBezTo>
                  <a:cubicBezTo>
                    <a:pt x="1314" y="648"/>
                    <a:pt x="1315" y="649"/>
                    <a:pt x="1315" y="651"/>
                  </a:cubicBezTo>
                  <a:cubicBezTo>
                    <a:pt x="1318" y="651"/>
                    <a:pt x="1318" y="651"/>
                    <a:pt x="1320" y="655"/>
                  </a:cubicBezTo>
                  <a:cubicBezTo>
                    <a:pt x="1321" y="657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1"/>
                    <a:pt x="1321" y="661"/>
                  </a:cubicBezTo>
                  <a:cubicBezTo>
                    <a:pt x="1321" y="664"/>
                    <a:pt x="1321" y="664"/>
                    <a:pt x="1334" y="688"/>
                  </a:cubicBezTo>
                  <a:cubicBezTo>
                    <a:pt x="1337" y="685"/>
                    <a:pt x="1337" y="681"/>
                    <a:pt x="1340" y="679"/>
                  </a:cubicBezTo>
                  <a:cubicBezTo>
                    <a:pt x="1343" y="683"/>
                    <a:pt x="1340" y="689"/>
                    <a:pt x="1343" y="694"/>
                  </a:cubicBezTo>
                  <a:cubicBezTo>
                    <a:pt x="1344" y="695"/>
                    <a:pt x="1344" y="695"/>
                    <a:pt x="1344" y="695"/>
                  </a:cubicBezTo>
                  <a:cubicBezTo>
                    <a:pt x="1344" y="694"/>
                    <a:pt x="1344" y="694"/>
                    <a:pt x="1344" y="694"/>
                  </a:cubicBezTo>
                  <a:cubicBezTo>
                    <a:pt x="1344" y="694"/>
                    <a:pt x="1344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6" y="694"/>
                    <a:pt x="1346" y="694"/>
                  </a:cubicBezTo>
                  <a:cubicBezTo>
                    <a:pt x="1346" y="694"/>
                    <a:pt x="1346" y="694"/>
                    <a:pt x="1346" y="694"/>
                  </a:cubicBezTo>
                  <a:cubicBezTo>
                    <a:pt x="1346" y="694"/>
                    <a:pt x="1346" y="695"/>
                    <a:pt x="1346" y="696"/>
                  </a:cubicBezTo>
                  <a:cubicBezTo>
                    <a:pt x="1348" y="695"/>
                    <a:pt x="1349" y="696"/>
                    <a:pt x="1350" y="696"/>
                  </a:cubicBezTo>
                  <a:cubicBezTo>
                    <a:pt x="1351" y="696"/>
                    <a:pt x="1352" y="696"/>
                    <a:pt x="1352" y="696"/>
                  </a:cubicBezTo>
                  <a:cubicBezTo>
                    <a:pt x="1353" y="694"/>
                    <a:pt x="1353" y="694"/>
                    <a:pt x="1353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1"/>
                    <a:pt x="1357" y="689"/>
                    <a:pt x="1358" y="687"/>
                  </a:cubicBezTo>
                  <a:cubicBezTo>
                    <a:pt x="1359" y="691"/>
                    <a:pt x="1359" y="703"/>
                    <a:pt x="1359" y="711"/>
                  </a:cubicBezTo>
                  <a:cubicBezTo>
                    <a:pt x="1359" y="700"/>
                    <a:pt x="1360" y="689"/>
                    <a:pt x="1361" y="680"/>
                  </a:cubicBezTo>
                  <a:cubicBezTo>
                    <a:pt x="1359" y="607"/>
                    <a:pt x="1359" y="607"/>
                    <a:pt x="1354" y="570"/>
                  </a:cubicBezTo>
                  <a:close/>
                  <a:moveTo>
                    <a:pt x="1172" y="194"/>
                  </a:moveTo>
                  <a:cubicBezTo>
                    <a:pt x="1174" y="197"/>
                    <a:pt x="1177" y="200"/>
                    <a:pt x="1179" y="203"/>
                  </a:cubicBezTo>
                  <a:cubicBezTo>
                    <a:pt x="1177" y="203"/>
                    <a:pt x="1177" y="203"/>
                    <a:pt x="1169" y="192"/>
                  </a:cubicBezTo>
                  <a:cubicBezTo>
                    <a:pt x="1167" y="189"/>
                    <a:pt x="1164" y="187"/>
                    <a:pt x="1161" y="184"/>
                  </a:cubicBezTo>
                  <a:cubicBezTo>
                    <a:pt x="1165" y="187"/>
                    <a:pt x="1168" y="190"/>
                    <a:pt x="1171" y="194"/>
                  </a:cubicBezTo>
                  <a:cubicBezTo>
                    <a:pt x="1178" y="200"/>
                    <a:pt x="1184" y="207"/>
                    <a:pt x="1190" y="214"/>
                  </a:cubicBezTo>
                  <a:cubicBezTo>
                    <a:pt x="1184" y="207"/>
                    <a:pt x="1178" y="201"/>
                    <a:pt x="1172" y="194"/>
                  </a:cubicBezTo>
                  <a:close/>
                  <a:moveTo>
                    <a:pt x="1168" y="522"/>
                  </a:moveTo>
                  <a:cubicBezTo>
                    <a:pt x="1167" y="521"/>
                    <a:pt x="1167" y="521"/>
                    <a:pt x="1165" y="521"/>
                  </a:cubicBezTo>
                  <a:cubicBezTo>
                    <a:pt x="1166" y="520"/>
                    <a:pt x="1166" y="520"/>
                    <a:pt x="1166" y="520"/>
                  </a:cubicBezTo>
                  <a:cubicBezTo>
                    <a:pt x="1167" y="521"/>
                    <a:pt x="1167" y="521"/>
                    <a:pt x="1167" y="521"/>
                  </a:cubicBezTo>
                  <a:cubicBezTo>
                    <a:pt x="1168" y="521"/>
                    <a:pt x="1168" y="521"/>
                    <a:pt x="1168" y="522"/>
                  </a:cubicBezTo>
                  <a:close/>
                  <a:moveTo>
                    <a:pt x="1324" y="573"/>
                  </a:moveTo>
                  <a:cubicBezTo>
                    <a:pt x="1301" y="584"/>
                    <a:pt x="1302" y="548"/>
                    <a:pt x="1302" y="547"/>
                  </a:cubicBezTo>
                  <a:cubicBezTo>
                    <a:pt x="1303" y="547"/>
                    <a:pt x="1303" y="547"/>
                    <a:pt x="1303" y="547"/>
                  </a:cubicBezTo>
                  <a:cubicBezTo>
                    <a:pt x="1304" y="549"/>
                    <a:pt x="1304" y="549"/>
                    <a:pt x="1304" y="549"/>
                  </a:cubicBezTo>
                  <a:cubicBezTo>
                    <a:pt x="1303" y="544"/>
                    <a:pt x="1303" y="534"/>
                    <a:pt x="1303" y="534"/>
                  </a:cubicBezTo>
                  <a:cubicBezTo>
                    <a:pt x="1303" y="534"/>
                    <a:pt x="1304" y="533"/>
                    <a:pt x="1304" y="533"/>
                  </a:cubicBezTo>
                  <a:cubicBezTo>
                    <a:pt x="1305" y="534"/>
                    <a:pt x="1305" y="534"/>
                    <a:pt x="1305" y="534"/>
                  </a:cubicBezTo>
                  <a:cubicBezTo>
                    <a:pt x="1305" y="532"/>
                    <a:pt x="1305" y="532"/>
                    <a:pt x="1305" y="532"/>
                  </a:cubicBezTo>
                  <a:cubicBezTo>
                    <a:pt x="1305" y="532"/>
                    <a:pt x="1304" y="531"/>
                    <a:pt x="1304" y="531"/>
                  </a:cubicBezTo>
                  <a:cubicBezTo>
                    <a:pt x="1292" y="527"/>
                    <a:pt x="1299" y="512"/>
                    <a:pt x="1289" y="507"/>
                  </a:cubicBezTo>
                  <a:cubicBezTo>
                    <a:pt x="1286" y="498"/>
                    <a:pt x="1286" y="498"/>
                    <a:pt x="1285" y="494"/>
                  </a:cubicBezTo>
                  <a:cubicBezTo>
                    <a:pt x="1285" y="493"/>
                    <a:pt x="1285" y="493"/>
                    <a:pt x="1285" y="492"/>
                  </a:cubicBezTo>
                  <a:cubicBezTo>
                    <a:pt x="1285" y="492"/>
                    <a:pt x="1285" y="492"/>
                    <a:pt x="1285" y="492"/>
                  </a:cubicBezTo>
                  <a:cubicBezTo>
                    <a:pt x="1285" y="493"/>
                    <a:pt x="1285" y="494"/>
                    <a:pt x="1285" y="495"/>
                  </a:cubicBezTo>
                  <a:cubicBezTo>
                    <a:pt x="1285" y="496"/>
                    <a:pt x="1285" y="496"/>
                    <a:pt x="1285" y="496"/>
                  </a:cubicBezTo>
                  <a:cubicBezTo>
                    <a:pt x="1283" y="489"/>
                    <a:pt x="1282" y="488"/>
                    <a:pt x="1279" y="486"/>
                  </a:cubicBezTo>
                  <a:cubicBezTo>
                    <a:pt x="1279" y="485"/>
                    <a:pt x="1279" y="485"/>
                    <a:pt x="1279" y="485"/>
                  </a:cubicBezTo>
                  <a:cubicBezTo>
                    <a:pt x="1279" y="483"/>
                    <a:pt x="1279" y="481"/>
                    <a:pt x="1279" y="479"/>
                  </a:cubicBezTo>
                  <a:cubicBezTo>
                    <a:pt x="1279" y="479"/>
                    <a:pt x="1279" y="479"/>
                    <a:pt x="1279" y="479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6"/>
                    <a:pt x="1278" y="470"/>
                  </a:cubicBezTo>
                  <a:cubicBezTo>
                    <a:pt x="1280" y="470"/>
                    <a:pt x="1281" y="469"/>
                    <a:pt x="1282" y="468"/>
                  </a:cubicBezTo>
                  <a:cubicBezTo>
                    <a:pt x="1282" y="466"/>
                    <a:pt x="1282" y="466"/>
                    <a:pt x="1286" y="453"/>
                  </a:cubicBezTo>
                  <a:cubicBezTo>
                    <a:pt x="1288" y="453"/>
                    <a:pt x="1290" y="454"/>
                    <a:pt x="1291" y="455"/>
                  </a:cubicBezTo>
                  <a:cubicBezTo>
                    <a:pt x="1291" y="455"/>
                    <a:pt x="1292" y="454"/>
                    <a:pt x="1293" y="454"/>
                  </a:cubicBezTo>
                  <a:cubicBezTo>
                    <a:pt x="1298" y="459"/>
                    <a:pt x="1297" y="466"/>
                    <a:pt x="1300" y="472"/>
                  </a:cubicBezTo>
                  <a:cubicBezTo>
                    <a:pt x="1298" y="472"/>
                    <a:pt x="1296" y="472"/>
                    <a:pt x="1295" y="472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4"/>
                    <a:pt x="1294" y="475"/>
                    <a:pt x="1294" y="476"/>
                  </a:cubicBezTo>
                  <a:cubicBezTo>
                    <a:pt x="1294" y="479"/>
                    <a:pt x="1294" y="479"/>
                    <a:pt x="1297" y="482"/>
                  </a:cubicBezTo>
                  <a:cubicBezTo>
                    <a:pt x="1296" y="483"/>
                    <a:pt x="1294" y="483"/>
                    <a:pt x="1293" y="482"/>
                  </a:cubicBezTo>
                  <a:cubicBezTo>
                    <a:pt x="1293" y="482"/>
                    <a:pt x="1293" y="482"/>
                    <a:pt x="1293" y="482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6"/>
                    <a:pt x="1294" y="486"/>
                    <a:pt x="1294" y="486"/>
                  </a:cubicBezTo>
                  <a:cubicBezTo>
                    <a:pt x="1296" y="487"/>
                    <a:pt x="1297" y="488"/>
                    <a:pt x="1300" y="497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4" y="503"/>
                    <a:pt x="1304" y="503"/>
                    <a:pt x="1307" y="503"/>
                  </a:cubicBezTo>
                  <a:cubicBezTo>
                    <a:pt x="1308" y="507"/>
                    <a:pt x="1306" y="512"/>
                    <a:pt x="1310" y="516"/>
                  </a:cubicBezTo>
                  <a:cubicBezTo>
                    <a:pt x="1310" y="518"/>
                    <a:pt x="1310" y="518"/>
                    <a:pt x="1312" y="521"/>
                  </a:cubicBezTo>
                  <a:cubicBezTo>
                    <a:pt x="1312" y="521"/>
                    <a:pt x="1312" y="522"/>
                    <a:pt x="1312" y="522"/>
                  </a:cubicBezTo>
                  <a:cubicBezTo>
                    <a:pt x="1311" y="518"/>
                    <a:pt x="1310" y="515"/>
                    <a:pt x="1310" y="511"/>
                  </a:cubicBezTo>
                  <a:cubicBezTo>
                    <a:pt x="1310" y="511"/>
                    <a:pt x="1311" y="511"/>
                    <a:pt x="1311" y="510"/>
                  </a:cubicBezTo>
                  <a:cubicBezTo>
                    <a:pt x="1311" y="510"/>
                    <a:pt x="1321" y="521"/>
                    <a:pt x="1316" y="527"/>
                  </a:cubicBezTo>
                  <a:cubicBezTo>
                    <a:pt x="1316" y="527"/>
                    <a:pt x="1316" y="527"/>
                    <a:pt x="1316" y="527"/>
                  </a:cubicBezTo>
                  <a:cubicBezTo>
                    <a:pt x="1316" y="526"/>
                    <a:pt x="1315" y="525"/>
                    <a:pt x="1315" y="524"/>
                  </a:cubicBezTo>
                  <a:cubicBezTo>
                    <a:pt x="1314" y="525"/>
                    <a:pt x="1314" y="525"/>
                    <a:pt x="1314" y="526"/>
                  </a:cubicBezTo>
                  <a:cubicBezTo>
                    <a:pt x="1314" y="525"/>
                    <a:pt x="1313" y="525"/>
                    <a:pt x="1313" y="524"/>
                  </a:cubicBezTo>
                  <a:cubicBezTo>
                    <a:pt x="1313" y="529"/>
                    <a:pt x="1316" y="533"/>
                    <a:pt x="1317" y="538"/>
                  </a:cubicBezTo>
                  <a:cubicBezTo>
                    <a:pt x="1318" y="540"/>
                    <a:pt x="1318" y="540"/>
                    <a:pt x="1318" y="540"/>
                  </a:cubicBezTo>
                  <a:cubicBezTo>
                    <a:pt x="1317" y="542"/>
                    <a:pt x="1317" y="542"/>
                    <a:pt x="1317" y="542"/>
                  </a:cubicBezTo>
                  <a:cubicBezTo>
                    <a:pt x="1317" y="542"/>
                    <a:pt x="1317" y="543"/>
                    <a:pt x="1317" y="543"/>
                  </a:cubicBezTo>
                  <a:cubicBezTo>
                    <a:pt x="1322" y="545"/>
                    <a:pt x="1325" y="569"/>
                    <a:pt x="1324" y="573"/>
                  </a:cubicBezTo>
                  <a:close/>
                  <a:moveTo>
                    <a:pt x="1148" y="593"/>
                  </a:moveTo>
                  <a:cubicBezTo>
                    <a:pt x="1152" y="594"/>
                    <a:pt x="1155" y="594"/>
                    <a:pt x="1159" y="596"/>
                  </a:cubicBezTo>
                  <a:cubicBezTo>
                    <a:pt x="1159" y="596"/>
                    <a:pt x="1159" y="597"/>
                    <a:pt x="1159" y="597"/>
                  </a:cubicBezTo>
                  <a:cubicBezTo>
                    <a:pt x="1163" y="597"/>
                    <a:pt x="1167" y="597"/>
                    <a:pt x="1170" y="597"/>
                  </a:cubicBezTo>
                  <a:cubicBezTo>
                    <a:pt x="1171" y="596"/>
                    <a:pt x="1171" y="596"/>
                    <a:pt x="1171" y="594"/>
                  </a:cubicBezTo>
                  <a:cubicBezTo>
                    <a:pt x="1171" y="594"/>
                    <a:pt x="1171" y="594"/>
                    <a:pt x="1171" y="594"/>
                  </a:cubicBezTo>
                  <a:cubicBezTo>
                    <a:pt x="1170" y="594"/>
                    <a:pt x="1169" y="595"/>
                    <a:pt x="1167" y="596"/>
                  </a:cubicBezTo>
                  <a:cubicBezTo>
                    <a:pt x="1167" y="595"/>
                    <a:pt x="1167" y="595"/>
                    <a:pt x="1167" y="595"/>
                  </a:cubicBezTo>
                  <a:cubicBezTo>
                    <a:pt x="1167" y="594"/>
                    <a:pt x="1167" y="594"/>
                    <a:pt x="1167" y="593"/>
                  </a:cubicBezTo>
                  <a:cubicBezTo>
                    <a:pt x="1167" y="593"/>
                    <a:pt x="1167" y="593"/>
                    <a:pt x="1167" y="593"/>
                  </a:cubicBezTo>
                  <a:cubicBezTo>
                    <a:pt x="1166" y="593"/>
                    <a:pt x="1164" y="593"/>
                    <a:pt x="1163" y="593"/>
                  </a:cubicBezTo>
                  <a:cubicBezTo>
                    <a:pt x="1162" y="592"/>
                    <a:pt x="1162" y="592"/>
                    <a:pt x="1161" y="592"/>
                  </a:cubicBezTo>
                  <a:cubicBezTo>
                    <a:pt x="1159" y="591"/>
                    <a:pt x="1157" y="592"/>
                    <a:pt x="1155" y="592"/>
                  </a:cubicBezTo>
                  <a:cubicBezTo>
                    <a:pt x="1154" y="591"/>
                    <a:pt x="1154" y="591"/>
                    <a:pt x="1153" y="591"/>
                  </a:cubicBezTo>
                  <a:cubicBezTo>
                    <a:pt x="1153" y="591"/>
                    <a:pt x="1154" y="590"/>
                    <a:pt x="1154" y="590"/>
                  </a:cubicBezTo>
                  <a:cubicBezTo>
                    <a:pt x="1153" y="589"/>
                    <a:pt x="1153" y="589"/>
                    <a:pt x="1153" y="589"/>
                  </a:cubicBezTo>
                  <a:cubicBezTo>
                    <a:pt x="1152" y="590"/>
                    <a:pt x="1152" y="590"/>
                    <a:pt x="1152" y="590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49" y="589"/>
                    <a:pt x="1149" y="589"/>
                    <a:pt x="1149" y="589"/>
                  </a:cubicBezTo>
                  <a:cubicBezTo>
                    <a:pt x="1149" y="590"/>
                    <a:pt x="1148" y="591"/>
                    <a:pt x="1148" y="593"/>
                  </a:cubicBezTo>
                  <a:close/>
                  <a:moveTo>
                    <a:pt x="1358" y="718"/>
                  </a:moveTo>
                  <a:cubicBezTo>
                    <a:pt x="1358" y="717"/>
                    <a:pt x="1358" y="717"/>
                    <a:pt x="1359" y="716"/>
                  </a:cubicBezTo>
                  <a:cubicBezTo>
                    <a:pt x="1359" y="716"/>
                    <a:pt x="1359" y="714"/>
                    <a:pt x="1359" y="711"/>
                  </a:cubicBezTo>
                  <a:cubicBezTo>
                    <a:pt x="1358" y="717"/>
                    <a:pt x="1358" y="724"/>
                    <a:pt x="1358" y="729"/>
                  </a:cubicBezTo>
                  <a:cubicBezTo>
                    <a:pt x="1358" y="725"/>
                    <a:pt x="1358" y="724"/>
                    <a:pt x="1358" y="718"/>
                  </a:cubicBezTo>
                  <a:close/>
                  <a:moveTo>
                    <a:pt x="1198" y="1072"/>
                  </a:moveTo>
                  <a:cubicBezTo>
                    <a:pt x="1197" y="1072"/>
                    <a:pt x="1197" y="1072"/>
                    <a:pt x="1197" y="1073"/>
                  </a:cubicBezTo>
                  <a:cubicBezTo>
                    <a:pt x="1197" y="1073"/>
                    <a:pt x="1197" y="1073"/>
                    <a:pt x="1198" y="1073"/>
                  </a:cubicBezTo>
                  <a:cubicBezTo>
                    <a:pt x="1198" y="1072"/>
                    <a:pt x="1198" y="1072"/>
                    <a:pt x="1198" y="1072"/>
                  </a:cubicBezTo>
                  <a:close/>
                  <a:moveTo>
                    <a:pt x="955" y="920"/>
                  </a:moveTo>
                  <a:cubicBezTo>
                    <a:pt x="955" y="919"/>
                    <a:pt x="956" y="918"/>
                    <a:pt x="957" y="918"/>
                  </a:cubicBezTo>
                  <a:cubicBezTo>
                    <a:pt x="957" y="918"/>
                    <a:pt x="957" y="918"/>
                    <a:pt x="957" y="918"/>
                  </a:cubicBezTo>
                  <a:cubicBezTo>
                    <a:pt x="957" y="917"/>
                    <a:pt x="956" y="916"/>
                    <a:pt x="955" y="916"/>
                  </a:cubicBezTo>
                  <a:cubicBezTo>
                    <a:pt x="955" y="916"/>
                    <a:pt x="955" y="916"/>
                    <a:pt x="954" y="916"/>
                  </a:cubicBezTo>
                  <a:cubicBezTo>
                    <a:pt x="954" y="917"/>
                    <a:pt x="953" y="918"/>
                    <a:pt x="952" y="918"/>
                  </a:cubicBezTo>
                  <a:cubicBezTo>
                    <a:pt x="951" y="919"/>
                    <a:pt x="951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1"/>
                    <a:pt x="950" y="921"/>
                    <a:pt x="950" y="921"/>
                  </a:cubicBezTo>
                  <a:cubicBezTo>
                    <a:pt x="951" y="921"/>
                    <a:pt x="951" y="921"/>
                    <a:pt x="951" y="921"/>
                  </a:cubicBezTo>
                  <a:cubicBezTo>
                    <a:pt x="953" y="921"/>
                    <a:pt x="953" y="921"/>
                    <a:pt x="955" y="920"/>
                  </a:cubicBezTo>
                  <a:close/>
                  <a:moveTo>
                    <a:pt x="766" y="66"/>
                  </a:moveTo>
                  <a:cubicBezTo>
                    <a:pt x="765" y="67"/>
                    <a:pt x="766" y="69"/>
                    <a:pt x="767" y="69"/>
                  </a:cubicBezTo>
                  <a:cubicBezTo>
                    <a:pt x="767" y="69"/>
                    <a:pt x="768" y="68"/>
                    <a:pt x="768" y="68"/>
                  </a:cubicBezTo>
                  <a:cubicBezTo>
                    <a:pt x="768" y="68"/>
                    <a:pt x="767" y="67"/>
                    <a:pt x="766" y="66"/>
                  </a:cubicBezTo>
                  <a:cubicBezTo>
                    <a:pt x="766" y="66"/>
                    <a:pt x="766" y="66"/>
                    <a:pt x="766" y="66"/>
                  </a:cubicBezTo>
                  <a:close/>
                  <a:moveTo>
                    <a:pt x="1115" y="159"/>
                  </a:moveTo>
                  <a:cubicBezTo>
                    <a:pt x="1113" y="157"/>
                    <a:pt x="1112" y="156"/>
                    <a:pt x="1109" y="155"/>
                  </a:cubicBezTo>
                  <a:cubicBezTo>
                    <a:pt x="1108" y="154"/>
                    <a:pt x="1106" y="153"/>
                    <a:pt x="1093" y="142"/>
                  </a:cubicBezTo>
                  <a:cubicBezTo>
                    <a:pt x="1088" y="138"/>
                    <a:pt x="1084" y="133"/>
                    <a:pt x="1079" y="129"/>
                  </a:cubicBezTo>
                  <a:cubicBezTo>
                    <a:pt x="1079" y="129"/>
                    <a:pt x="1076" y="128"/>
                    <a:pt x="1076" y="128"/>
                  </a:cubicBezTo>
                  <a:cubicBezTo>
                    <a:pt x="1075" y="128"/>
                    <a:pt x="1075" y="128"/>
                    <a:pt x="1076" y="130"/>
                  </a:cubicBezTo>
                  <a:cubicBezTo>
                    <a:pt x="1076" y="131"/>
                    <a:pt x="1076" y="131"/>
                    <a:pt x="1075" y="131"/>
                  </a:cubicBezTo>
                  <a:cubicBezTo>
                    <a:pt x="1076" y="132"/>
                    <a:pt x="1080" y="136"/>
                    <a:pt x="1080" y="136"/>
                  </a:cubicBezTo>
                  <a:cubicBezTo>
                    <a:pt x="1086" y="140"/>
                    <a:pt x="1089" y="144"/>
                    <a:pt x="1089" y="144"/>
                  </a:cubicBezTo>
                  <a:cubicBezTo>
                    <a:pt x="1089" y="144"/>
                    <a:pt x="1089" y="145"/>
                    <a:pt x="1089" y="145"/>
                  </a:cubicBezTo>
                  <a:cubicBezTo>
                    <a:pt x="1088" y="144"/>
                    <a:pt x="1088" y="144"/>
                    <a:pt x="1087" y="144"/>
                  </a:cubicBezTo>
                  <a:cubicBezTo>
                    <a:pt x="1089" y="146"/>
                    <a:pt x="1094" y="151"/>
                    <a:pt x="1096" y="152"/>
                  </a:cubicBezTo>
                  <a:cubicBezTo>
                    <a:pt x="1096" y="152"/>
                    <a:pt x="1096" y="151"/>
                    <a:pt x="1096" y="151"/>
                  </a:cubicBezTo>
                  <a:cubicBezTo>
                    <a:pt x="1096" y="150"/>
                    <a:pt x="1096" y="150"/>
                    <a:pt x="1095" y="150"/>
                  </a:cubicBezTo>
                  <a:cubicBezTo>
                    <a:pt x="1097" y="150"/>
                    <a:pt x="1097" y="150"/>
                    <a:pt x="1101" y="152"/>
                  </a:cubicBezTo>
                  <a:cubicBezTo>
                    <a:pt x="1105" y="155"/>
                    <a:pt x="1105" y="155"/>
                    <a:pt x="1105" y="156"/>
                  </a:cubicBezTo>
                  <a:cubicBezTo>
                    <a:pt x="1105" y="156"/>
                    <a:pt x="1107" y="161"/>
                    <a:pt x="1110" y="159"/>
                  </a:cubicBezTo>
                  <a:cubicBezTo>
                    <a:pt x="1113" y="162"/>
                    <a:pt x="1113" y="162"/>
                    <a:pt x="1113" y="162"/>
                  </a:cubicBezTo>
                  <a:cubicBezTo>
                    <a:pt x="1113" y="161"/>
                    <a:pt x="1113" y="160"/>
                    <a:pt x="1112" y="159"/>
                  </a:cubicBezTo>
                  <a:cubicBezTo>
                    <a:pt x="1113" y="159"/>
                    <a:pt x="1113" y="159"/>
                    <a:pt x="1114" y="159"/>
                  </a:cubicBezTo>
                  <a:cubicBezTo>
                    <a:pt x="1114" y="159"/>
                    <a:pt x="1114" y="159"/>
                    <a:pt x="1115" y="159"/>
                  </a:cubicBezTo>
                  <a:close/>
                  <a:moveTo>
                    <a:pt x="900" y="54"/>
                  </a:moveTo>
                  <a:cubicBezTo>
                    <a:pt x="903" y="56"/>
                    <a:pt x="903" y="56"/>
                    <a:pt x="910" y="56"/>
                  </a:cubicBezTo>
                  <a:cubicBezTo>
                    <a:pt x="910" y="56"/>
                    <a:pt x="910" y="56"/>
                    <a:pt x="910" y="56"/>
                  </a:cubicBezTo>
                  <a:cubicBezTo>
                    <a:pt x="913" y="59"/>
                    <a:pt x="914" y="59"/>
                    <a:pt x="913" y="60"/>
                  </a:cubicBezTo>
                  <a:cubicBezTo>
                    <a:pt x="913" y="60"/>
                    <a:pt x="914" y="60"/>
                    <a:pt x="914" y="60"/>
                  </a:cubicBezTo>
                  <a:cubicBezTo>
                    <a:pt x="914" y="60"/>
                    <a:pt x="914" y="60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2"/>
                    <a:pt x="915" y="62"/>
                    <a:pt x="915" y="62"/>
                  </a:cubicBezTo>
                  <a:cubicBezTo>
                    <a:pt x="915" y="62"/>
                    <a:pt x="915" y="62"/>
                    <a:pt x="916" y="62"/>
                  </a:cubicBezTo>
                  <a:cubicBezTo>
                    <a:pt x="918" y="62"/>
                    <a:pt x="921" y="63"/>
                    <a:pt x="924" y="63"/>
                  </a:cubicBezTo>
                  <a:cubicBezTo>
                    <a:pt x="923" y="62"/>
                    <a:pt x="923" y="62"/>
                    <a:pt x="923" y="61"/>
                  </a:cubicBezTo>
                  <a:cubicBezTo>
                    <a:pt x="923" y="61"/>
                    <a:pt x="923" y="61"/>
                    <a:pt x="924" y="61"/>
                  </a:cubicBezTo>
                  <a:cubicBezTo>
                    <a:pt x="924" y="59"/>
                    <a:pt x="920" y="55"/>
                    <a:pt x="920" y="55"/>
                  </a:cubicBezTo>
                  <a:cubicBezTo>
                    <a:pt x="920" y="55"/>
                    <a:pt x="920" y="55"/>
                    <a:pt x="920" y="55"/>
                  </a:cubicBezTo>
                  <a:cubicBezTo>
                    <a:pt x="917" y="53"/>
                    <a:pt x="917" y="53"/>
                    <a:pt x="914" y="52"/>
                  </a:cubicBezTo>
                  <a:cubicBezTo>
                    <a:pt x="914" y="52"/>
                    <a:pt x="913" y="52"/>
                    <a:pt x="912" y="52"/>
                  </a:cubicBezTo>
                  <a:cubicBezTo>
                    <a:pt x="912" y="52"/>
                    <a:pt x="912" y="52"/>
                    <a:pt x="912" y="52"/>
                  </a:cubicBezTo>
                  <a:cubicBezTo>
                    <a:pt x="910" y="51"/>
                    <a:pt x="909" y="50"/>
                    <a:pt x="907" y="49"/>
                  </a:cubicBezTo>
                  <a:cubicBezTo>
                    <a:pt x="907" y="49"/>
                    <a:pt x="907" y="49"/>
                    <a:pt x="907" y="50"/>
                  </a:cubicBezTo>
                  <a:cubicBezTo>
                    <a:pt x="907" y="50"/>
                    <a:pt x="907" y="50"/>
                    <a:pt x="910" y="53"/>
                  </a:cubicBezTo>
                  <a:cubicBezTo>
                    <a:pt x="910" y="53"/>
                    <a:pt x="910" y="53"/>
                    <a:pt x="910" y="53"/>
                  </a:cubicBezTo>
                  <a:cubicBezTo>
                    <a:pt x="910" y="53"/>
                    <a:pt x="910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8" y="52"/>
                    <a:pt x="906" y="51"/>
                    <a:pt x="902" y="47"/>
                  </a:cubicBezTo>
                  <a:cubicBezTo>
                    <a:pt x="903" y="49"/>
                    <a:pt x="905" y="51"/>
                    <a:pt x="906" y="52"/>
                  </a:cubicBezTo>
                  <a:cubicBezTo>
                    <a:pt x="903" y="50"/>
                    <a:pt x="902" y="50"/>
                    <a:pt x="902" y="50"/>
                  </a:cubicBezTo>
                  <a:cubicBezTo>
                    <a:pt x="901" y="51"/>
                    <a:pt x="901" y="51"/>
                    <a:pt x="894" y="47"/>
                  </a:cubicBezTo>
                  <a:cubicBezTo>
                    <a:pt x="894" y="47"/>
                    <a:pt x="895" y="47"/>
                    <a:pt x="895" y="47"/>
                  </a:cubicBezTo>
                  <a:cubicBezTo>
                    <a:pt x="897" y="50"/>
                    <a:pt x="897" y="50"/>
                    <a:pt x="900" y="54"/>
                  </a:cubicBezTo>
                  <a:close/>
                  <a:moveTo>
                    <a:pt x="764" y="53"/>
                  </a:moveTo>
                  <a:cubicBezTo>
                    <a:pt x="763" y="54"/>
                    <a:pt x="763" y="54"/>
                    <a:pt x="763" y="54"/>
                  </a:cubicBezTo>
                  <a:cubicBezTo>
                    <a:pt x="764" y="55"/>
                    <a:pt x="764" y="55"/>
                    <a:pt x="764" y="55"/>
                  </a:cubicBezTo>
                  <a:cubicBezTo>
                    <a:pt x="765" y="55"/>
                    <a:pt x="765" y="55"/>
                    <a:pt x="765" y="56"/>
                  </a:cubicBezTo>
                  <a:cubicBezTo>
                    <a:pt x="766" y="57"/>
                    <a:pt x="766" y="57"/>
                    <a:pt x="766" y="57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7"/>
                    <a:pt x="767" y="57"/>
                  </a:cubicBezTo>
                  <a:cubicBezTo>
                    <a:pt x="766" y="56"/>
                    <a:pt x="766" y="56"/>
                    <a:pt x="765" y="55"/>
                  </a:cubicBezTo>
                  <a:cubicBezTo>
                    <a:pt x="765" y="54"/>
                    <a:pt x="765" y="54"/>
                    <a:pt x="765" y="54"/>
                  </a:cubicBezTo>
                  <a:cubicBezTo>
                    <a:pt x="764" y="53"/>
                    <a:pt x="764" y="53"/>
                    <a:pt x="764" y="53"/>
                  </a:cubicBezTo>
                  <a:cubicBezTo>
                    <a:pt x="764" y="53"/>
                    <a:pt x="764" y="53"/>
                    <a:pt x="764" y="53"/>
                  </a:cubicBezTo>
                  <a:close/>
                  <a:moveTo>
                    <a:pt x="770" y="65"/>
                  </a:moveTo>
                  <a:cubicBezTo>
                    <a:pt x="770" y="65"/>
                    <a:pt x="774" y="64"/>
                    <a:pt x="774" y="64"/>
                  </a:cubicBezTo>
                  <a:cubicBezTo>
                    <a:pt x="774" y="63"/>
                    <a:pt x="774" y="63"/>
                    <a:pt x="774" y="63"/>
                  </a:cubicBezTo>
                  <a:cubicBezTo>
                    <a:pt x="773" y="63"/>
                    <a:pt x="773" y="64"/>
                    <a:pt x="773" y="64"/>
                  </a:cubicBezTo>
                  <a:cubicBezTo>
                    <a:pt x="773" y="64"/>
                    <a:pt x="772" y="64"/>
                    <a:pt x="772" y="63"/>
                  </a:cubicBezTo>
                  <a:cubicBezTo>
                    <a:pt x="772" y="63"/>
                    <a:pt x="772" y="63"/>
                    <a:pt x="772" y="63"/>
                  </a:cubicBezTo>
                  <a:cubicBezTo>
                    <a:pt x="771" y="62"/>
                    <a:pt x="771" y="62"/>
                    <a:pt x="771" y="61"/>
                  </a:cubicBezTo>
                  <a:cubicBezTo>
                    <a:pt x="771" y="61"/>
                    <a:pt x="771" y="62"/>
                    <a:pt x="771" y="62"/>
                  </a:cubicBezTo>
                  <a:cubicBezTo>
                    <a:pt x="770" y="62"/>
                    <a:pt x="769" y="62"/>
                    <a:pt x="769" y="63"/>
                  </a:cubicBezTo>
                  <a:cubicBezTo>
                    <a:pt x="769" y="63"/>
                    <a:pt x="769" y="64"/>
                    <a:pt x="769" y="65"/>
                  </a:cubicBezTo>
                  <a:lnTo>
                    <a:pt x="770" y="65"/>
                  </a:lnTo>
                  <a:close/>
                  <a:moveTo>
                    <a:pt x="763" y="88"/>
                  </a:moveTo>
                  <a:cubicBezTo>
                    <a:pt x="763" y="88"/>
                    <a:pt x="763" y="88"/>
                    <a:pt x="763" y="88"/>
                  </a:cubicBezTo>
                  <a:cubicBezTo>
                    <a:pt x="765" y="87"/>
                    <a:pt x="765" y="87"/>
                    <a:pt x="768" y="87"/>
                  </a:cubicBezTo>
                  <a:cubicBezTo>
                    <a:pt x="768" y="86"/>
                    <a:pt x="768" y="86"/>
                    <a:pt x="768" y="86"/>
                  </a:cubicBezTo>
                  <a:cubicBezTo>
                    <a:pt x="767" y="86"/>
                    <a:pt x="767" y="86"/>
                    <a:pt x="767" y="86"/>
                  </a:cubicBezTo>
                  <a:cubicBezTo>
                    <a:pt x="766" y="86"/>
                    <a:pt x="765" y="86"/>
                    <a:pt x="764" y="86"/>
                  </a:cubicBezTo>
                  <a:cubicBezTo>
                    <a:pt x="764" y="86"/>
                    <a:pt x="763" y="86"/>
                    <a:pt x="763" y="86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63" y="88"/>
                    <a:pt x="763" y="88"/>
                  </a:cubicBezTo>
                  <a:close/>
                  <a:moveTo>
                    <a:pt x="758" y="90"/>
                  </a:moveTo>
                  <a:cubicBezTo>
                    <a:pt x="759" y="90"/>
                    <a:pt x="759" y="91"/>
                    <a:pt x="762" y="92"/>
                  </a:cubicBezTo>
                  <a:cubicBezTo>
                    <a:pt x="764" y="92"/>
                    <a:pt x="766" y="92"/>
                    <a:pt x="768" y="93"/>
                  </a:cubicBezTo>
                  <a:cubicBezTo>
                    <a:pt x="769" y="93"/>
                    <a:pt x="769" y="94"/>
                    <a:pt x="770" y="94"/>
                  </a:cubicBezTo>
                  <a:cubicBezTo>
                    <a:pt x="770" y="94"/>
                    <a:pt x="770" y="94"/>
                    <a:pt x="770" y="94"/>
                  </a:cubicBezTo>
                  <a:cubicBezTo>
                    <a:pt x="771" y="94"/>
                    <a:pt x="771" y="94"/>
                    <a:pt x="772" y="94"/>
                  </a:cubicBezTo>
                  <a:cubicBezTo>
                    <a:pt x="772" y="94"/>
                    <a:pt x="772" y="94"/>
                    <a:pt x="772" y="94"/>
                  </a:cubicBezTo>
                  <a:cubicBezTo>
                    <a:pt x="771" y="93"/>
                    <a:pt x="770" y="93"/>
                    <a:pt x="769" y="93"/>
                  </a:cubicBezTo>
                  <a:cubicBezTo>
                    <a:pt x="769" y="92"/>
                    <a:pt x="768" y="92"/>
                    <a:pt x="768" y="92"/>
                  </a:cubicBezTo>
                  <a:cubicBezTo>
                    <a:pt x="768" y="92"/>
                    <a:pt x="771" y="91"/>
                    <a:pt x="771" y="91"/>
                  </a:cubicBezTo>
                  <a:cubicBezTo>
                    <a:pt x="771" y="91"/>
                    <a:pt x="771" y="91"/>
                    <a:pt x="771" y="91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68" y="90"/>
                    <a:pt x="766" y="89"/>
                    <a:pt x="764" y="88"/>
                  </a:cubicBezTo>
                  <a:cubicBezTo>
                    <a:pt x="764" y="88"/>
                    <a:pt x="757" y="88"/>
                    <a:pt x="758" y="90"/>
                  </a:cubicBezTo>
                  <a:close/>
                  <a:moveTo>
                    <a:pt x="1034" y="89"/>
                  </a:moveTo>
                  <a:cubicBezTo>
                    <a:pt x="1035" y="90"/>
                    <a:pt x="1036" y="91"/>
                    <a:pt x="1037" y="92"/>
                  </a:cubicBezTo>
                  <a:cubicBezTo>
                    <a:pt x="1036" y="91"/>
                    <a:pt x="1035" y="91"/>
                    <a:pt x="1034" y="91"/>
                  </a:cubicBezTo>
                  <a:cubicBezTo>
                    <a:pt x="1035" y="93"/>
                    <a:pt x="1038" y="93"/>
                    <a:pt x="1040" y="96"/>
                  </a:cubicBezTo>
                  <a:cubicBezTo>
                    <a:pt x="1039" y="97"/>
                    <a:pt x="1039" y="97"/>
                    <a:pt x="1047" y="104"/>
                  </a:cubicBezTo>
                  <a:cubicBezTo>
                    <a:pt x="1047" y="104"/>
                    <a:pt x="1047" y="104"/>
                    <a:pt x="1046" y="104"/>
                  </a:cubicBezTo>
                  <a:cubicBezTo>
                    <a:pt x="1048" y="106"/>
                    <a:pt x="1051" y="107"/>
                    <a:pt x="1053" y="109"/>
                  </a:cubicBezTo>
                  <a:cubicBezTo>
                    <a:pt x="1054" y="110"/>
                    <a:pt x="1054" y="110"/>
                    <a:pt x="1059" y="115"/>
                  </a:cubicBezTo>
                  <a:cubicBezTo>
                    <a:pt x="1062" y="117"/>
                    <a:pt x="1062" y="117"/>
                    <a:pt x="1064" y="118"/>
                  </a:cubicBezTo>
                  <a:cubicBezTo>
                    <a:pt x="1064" y="118"/>
                    <a:pt x="1064" y="118"/>
                    <a:pt x="1064" y="118"/>
                  </a:cubicBezTo>
                  <a:cubicBezTo>
                    <a:pt x="1064" y="118"/>
                    <a:pt x="1064" y="118"/>
                    <a:pt x="1064" y="119"/>
                  </a:cubicBezTo>
                  <a:cubicBezTo>
                    <a:pt x="1064" y="119"/>
                    <a:pt x="1064" y="119"/>
                    <a:pt x="1067" y="123"/>
                  </a:cubicBezTo>
                  <a:cubicBezTo>
                    <a:pt x="1067" y="123"/>
                    <a:pt x="1067" y="124"/>
                    <a:pt x="1067" y="124"/>
                  </a:cubicBezTo>
                  <a:cubicBezTo>
                    <a:pt x="1071" y="126"/>
                    <a:pt x="1071" y="126"/>
                    <a:pt x="1072" y="126"/>
                  </a:cubicBezTo>
                  <a:cubicBezTo>
                    <a:pt x="1072" y="126"/>
                    <a:pt x="1072" y="126"/>
                    <a:pt x="1071" y="125"/>
                  </a:cubicBezTo>
                  <a:cubicBezTo>
                    <a:pt x="1071" y="125"/>
                    <a:pt x="1072" y="125"/>
                    <a:pt x="1072" y="125"/>
                  </a:cubicBezTo>
                  <a:cubicBezTo>
                    <a:pt x="1074" y="125"/>
                    <a:pt x="1075" y="126"/>
                    <a:pt x="1077" y="127"/>
                  </a:cubicBezTo>
                  <a:cubicBezTo>
                    <a:pt x="1074" y="123"/>
                    <a:pt x="1074" y="123"/>
                    <a:pt x="1067" y="118"/>
                  </a:cubicBezTo>
                  <a:cubicBezTo>
                    <a:pt x="1066" y="118"/>
                    <a:pt x="1066" y="117"/>
                    <a:pt x="1065" y="117"/>
                  </a:cubicBezTo>
                  <a:cubicBezTo>
                    <a:pt x="1065" y="117"/>
                    <a:pt x="1066" y="117"/>
                    <a:pt x="1067" y="118"/>
                  </a:cubicBezTo>
                  <a:cubicBezTo>
                    <a:pt x="1066" y="116"/>
                    <a:pt x="1064" y="115"/>
                    <a:pt x="1063" y="114"/>
                  </a:cubicBezTo>
                  <a:cubicBezTo>
                    <a:pt x="1063" y="114"/>
                    <a:pt x="1063" y="114"/>
                    <a:pt x="1063" y="114"/>
                  </a:cubicBezTo>
                  <a:cubicBezTo>
                    <a:pt x="1061" y="113"/>
                    <a:pt x="1060" y="112"/>
                    <a:pt x="1058" y="110"/>
                  </a:cubicBezTo>
                  <a:cubicBezTo>
                    <a:pt x="1059" y="110"/>
                    <a:pt x="1059" y="111"/>
                    <a:pt x="1060" y="110"/>
                  </a:cubicBezTo>
                  <a:cubicBezTo>
                    <a:pt x="1060" y="110"/>
                    <a:pt x="1060" y="110"/>
                    <a:pt x="1060" y="110"/>
                  </a:cubicBezTo>
                  <a:cubicBezTo>
                    <a:pt x="1058" y="108"/>
                    <a:pt x="1055" y="107"/>
                    <a:pt x="1053" y="105"/>
                  </a:cubicBezTo>
                  <a:cubicBezTo>
                    <a:pt x="1048" y="100"/>
                    <a:pt x="1044" y="95"/>
                    <a:pt x="1039" y="90"/>
                  </a:cubicBezTo>
                  <a:cubicBezTo>
                    <a:pt x="1037" y="88"/>
                    <a:pt x="1035" y="86"/>
                    <a:pt x="1031" y="84"/>
                  </a:cubicBezTo>
                  <a:cubicBezTo>
                    <a:pt x="1029" y="83"/>
                    <a:pt x="1027" y="82"/>
                    <a:pt x="1026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8" y="84"/>
                    <a:pt x="1032" y="86"/>
                    <a:pt x="1034" y="89"/>
                  </a:cubicBezTo>
                  <a:close/>
                  <a:moveTo>
                    <a:pt x="761" y="85"/>
                  </a:moveTo>
                  <a:cubicBezTo>
                    <a:pt x="761" y="85"/>
                    <a:pt x="761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8" y="84"/>
                    <a:pt x="757" y="84"/>
                    <a:pt x="757" y="84"/>
                  </a:cubicBezTo>
                  <a:cubicBezTo>
                    <a:pt x="756" y="84"/>
                    <a:pt x="756" y="84"/>
                    <a:pt x="756" y="84"/>
                  </a:cubicBezTo>
                  <a:cubicBezTo>
                    <a:pt x="755" y="85"/>
                    <a:pt x="755" y="85"/>
                    <a:pt x="755" y="85"/>
                  </a:cubicBezTo>
                  <a:cubicBezTo>
                    <a:pt x="756" y="85"/>
                    <a:pt x="760" y="85"/>
                    <a:pt x="761" y="85"/>
                  </a:cubicBezTo>
                  <a:cubicBezTo>
                    <a:pt x="761" y="85"/>
                    <a:pt x="761" y="85"/>
                    <a:pt x="761" y="85"/>
                  </a:cubicBezTo>
                  <a:close/>
                  <a:moveTo>
                    <a:pt x="889" y="60"/>
                  </a:moveTo>
                  <a:cubicBezTo>
                    <a:pt x="889" y="59"/>
                    <a:pt x="889" y="59"/>
                    <a:pt x="889" y="58"/>
                  </a:cubicBezTo>
                  <a:cubicBezTo>
                    <a:pt x="891" y="59"/>
                    <a:pt x="892" y="60"/>
                    <a:pt x="893" y="61"/>
                  </a:cubicBezTo>
                  <a:cubicBezTo>
                    <a:pt x="893" y="62"/>
                    <a:pt x="892" y="62"/>
                    <a:pt x="892" y="63"/>
                  </a:cubicBezTo>
                  <a:cubicBezTo>
                    <a:pt x="896" y="66"/>
                    <a:pt x="903" y="70"/>
                    <a:pt x="905" y="70"/>
                  </a:cubicBezTo>
                  <a:cubicBezTo>
                    <a:pt x="906" y="68"/>
                    <a:pt x="904" y="67"/>
                    <a:pt x="904" y="65"/>
                  </a:cubicBezTo>
                  <a:cubicBezTo>
                    <a:pt x="905" y="66"/>
                    <a:pt x="908" y="68"/>
                    <a:pt x="912" y="69"/>
                  </a:cubicBezTo>
                  <a:cubicBezTo>
                    <a:pt x="912" y="69"/>
                    <a:pt x="912" y="69"/>
                    <a:pt x="912" y="69"/>
                  </a:cubicBezTo>
                  <a:cubicBezTo>
                    <a:pt x="912" y="70"/>
                    <a:pt x="912" y="70"/>
                    <a:pt x="911" y="71"/>
                  </a:cubicBezTo>
                  <a:cubicBezTo>
                    <a:pt x="911" y="72"/>
                    <a:pt x="909" y="72"/>
                    <a:pt x="908" y="73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9" y="74"/>
                    <a:pt x="910" y="75"/>
                    <a:pt x="911" y="76"/>
                  </a:cubicBezTo>
                  <a:cubicBezTo>
                    <a:pt x="913" y="76"/>
                    <a:pt x="915" y="75"/>
                    <a:pt x="916" y="75"/>
                  </a:cubicBezTo>
                  <a:cubicBezTo>
                    <a:pt x="918" y="75"/>
                    <a:pt x="919" y="76"/>
                    <a:pt x="919" y="76"/>
                  </a:cubicBezTo>
                  <a:cubicBezTo>
                    <a:pt x="920" y="77"/>
                    <a:pt x="920" y="78"/>
                    <a:pt x="918" y="79"/>
                  </a:cubicBezTo>
                  <a:cubicBezTo>
                    <a:pt x="917" y="79"/>
                    <a:pt x="917" y="79"/>
                    <a:pt x="915" y="78"/>
                  </a:cubicBezTo>
                  <a:cubicBezTo>
                    <a:pt x="916" y="80"/>
                    <a:pt x="916" y="80"/>
                    <a:pt x="916" y="80"/>
                  </a:cubicBezTo>
                  <a:cubicBezTo>
                    <a:pt x="929" y="88"/>
                    <a:pt x="930" y="89"/>
                    <a:pt x="931" y="89"/>
                  </a:cubicBezTo>
                  <a:cubicBezTo>
                    <a:pt x="931" y="88"/>
                    <a:pt x="931" y="88"/>
                    <a:pt x="931" y="88"/>
                  </a:cubicBezTo>
                  <a:cubicBezTo>
                    <a:pt x="926" y="81"/>
                    <a:pt x="926" y="81"/>
                    <a:pt x="926" y="80"/>
                  </a:cubicBezTo>
                  <a:cubicBezTo>
                    <a:pt x="927" y="80"/>
                    <a:pt x="927" y="80"/>
                    <a:pt x="928" y="80"/>
                  </a:cubicBezTo>
                  <a:cubicBezTo>
                    <a:pt x="925" y="76"/>
                    <a:pt x="921" y="73"/>
                    <a:pt x="919" y="68"/>
                  </a:cubicBezTo>
                  <a:cubicBezTo>
                    <a:pt x="920" y="68"/>
                    <a:pt x="920" y="68"/>
                    <a:pt x="920" y="67"/>
                  </a:cubicBezTo>
                  <a:cubicBezTo>
                    <a:pt x="920" y="67"/>
                    <a:pt x="920" y="67"/>
                    <a:pt x="920" y="66"/>
                  </a:cubicBezTo>
                  <a:cubicBezTo>
                    <a:pt x="918" y="65"/>
                    <a:pt x="914" y="62"/>
                    <a:pt x="912" y="62"/>
                  </a:cubicBezTo>
                  <a:cubicBezTo>
                    <a:pt x="911" y="62"/>
                    <a:pt x="911" y="62"/>
                    <a:pt x="905" y="58"/>
                  </a:cubicBezTo>
                  <a:cubicBezTo>
                    <a:pt x="905" y="58"/>
                    <a:pt x="905" y="58"/>
                    <a:pt x="904" y="58"/>
                  </a:cubicBezTo>
                  <a:cubicBezTo>
                    <a:pt x="905" y="58"/>
                    <a:pt x="905" y="59"/>
                    <a:pt x="905" y="59"/>
                  </a:cubicBezTo>
                  <a:cubicBezTo>
                    <a:pt x="903" y="58"/>
                    <a:pt x="901" y="55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5" y="53"/>
                    <a:pt x="894" y="52"/>
                    <a:pt x="893" y="52"/>
                  </a:cubicBezTo>
                  <a:cubicBezTo>
                    <a:pt x="893" y="52"/>
                    <a:pt x="893" y="52"/>
                    <a:pt x="893" y="52"/>
                  </a:cubicBezTo>
                  <a:cubicBezTo>
                    <a:pt x="894" y="53"/>
                    <a:pt x="894" y="53"/>
                    <a:pt x="894" y="54"/>
                  </a:cubicBezTo>
                  <a:cubicBezTo>
                    <a:pt x="896" y="57"/>
                    <a:pt x="901" y="57"/>
                    <a:pt x="903" y="61"/>
                  </a:cubicBezTo>
                  <a:cubicBezTo>
                    <a:pt x="898" y="60"/>
                    <a:pt x="896" y="55"/>
                    <a:pt x="892" y="54"/>
                  </a:cubicBezTo>
                  <a:cubicBezTo>
                    <a:pt x="891" y="54"/>
                    <a:pt x="891" y="54"/>
                    <a:pt x="891" y="55"/>
                  </a:cubicBezTo>
                  <a:cubicBezTo>
                    <a:pt x="893" y="57"/>
                    <a:pt x="894" y="58"/>
                    <a:pt x="895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891" y="57"/>
                    <a:pt x="891" y="57"/>
                    <a:pt x="888" y="54"/>
                  </a:cubicBezTo>
                  <a:cubicBezTo>
                    <a:pt x="888" y="54"/>
                    <a:pt x="888" y="54"/>
                    <a:pt x="888" y="54"/>
                  </a:cubicBezTo>
                  <a:cubicBezTo>
                    <a:pt x="888" y="54"/>
                    <a:pt x="882" y="53"/>
                    <a:pt x="883" y="55"/>
                  </a:cubicBezTo>
                  <a:cubicBezTo>
                    <a:pt x="883" y="55"/>
                    <a:pt x="886" y="58"/>
                    <a:pt x="889" y="60"/>
                  </a:cubicBezTo>
                  <a:close/>
                  <a:moveTo>
                    <a:pt x="763" y="74"/>
                  </a:moveTo>
                  <a:cubicBezTo>
                    <a:pt x="764" y="75"/>
                    <a:pt x="765" y="75"/>
                    <a:pt x="766" y="75"/>
                  </a:cubicBezTo>
                  <a:cubicBezTo>
                    <a:pt x="767" y="75"/>
                    <a:pt x="768" y="74"/>
                    <a:pt x="769" y="74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68" y="73"/>
                    <a:pt x="768" y="72"/>
                    <a:pt x="767" y="72"/>
                  </a:cubicBezTo>
                  <a:cubicBezTo>
                    <a:pt x="766" y="72"/>
                    <a:pt x="764" y="73"/>
                    <a:pt x="763" y="74"/>
                  </a:cubicBezTo>
                  <a:close/>
                  <a:moveTo>
                    <a:pt x="766" y="116"/>
                  </a:moveTo>
                  <a:cubicBezTo>
                    <a:pt x="766" y="115"/>
                    <a:pt x="766" y="115"/>
                    <a:pt x="765" y="114"/>
                  </a:cubicBezTo>
                  <a:cubicBezTo>
                    <a:pt x="765" y="114"/>
                    <a:pt x="765" y="114"/>
                    <a:pt x="765" y="114"/>
                  </a:cubicBezTo>
                  <a:cubicBezTo>
                    <a:pt x="753" y="121"/>
                    <a:pt x="753" y="121"/>
                    <a:pt x="752" y="121"/>
                  </a:cubicBezTo>
                  <a:cubicBezTo>
                    <a:pt x="751" y="120"/>
                    <a:pt x="750" y="120"/>
                    <a:pt x="749" y="121"/>
                  </a:cubicBezTo>
                  <a:cubicBezTo>
                    <a:pt x="749" y="120"/>
                    <a:pt x="749" y="120"/>
                    <a:pt x="748" y="120"/>
                  </a:cubicBezTo>
                  <a:cubicBezTo>
                    <a:pt x="758" y="116"/>
                    <a:pt x="758" y="116"/>
                    <a:pt x="759" y="116"/>
                  </a:cubicBezTo>
                  <a:cubicBezTo>
                    <a:pt x="759" y="116"/>
                    <a:pt x="758" y="115"/>
                    <a:pt x="758" y="115"/>
                  </a:cubicBezTo>
                  <a:cubicBezTo>
                    <a:pt x="758" y="115"/>
                    <a:pt x="748" y="117"/>
                    <a:pt x="747" y="116"/>
                  </a:cubicBezTo>
                  <a:cubicBezTo>
                    <a:pt x="746" y="116"/>
                    <a:pt x="745" y="117"/>
                    <a:pt x="744" y="117"/>
                  </a:cubicBezTo>
                  <a:cubicBezTo>
                    <a:pt x="744" y="117"/>
                    <a:pt x="744" y="117"/>
                    <a:pt x="744" y="117"/>
                  </a:cubicBezTo>
                  <a:cubicBezTo>
                    <a:pt x="744" y="117"/>
                    <a:pt x="744" y="117"/>
                    <a:pt x="748" y="113"/>
                  </a:cubicBezTo>
                  <a:cubicBezTo>
                    <a:pt x="748" y="113"/>
                    <a:pt x="749" y="112"/>
                    <a:pt x="749" y="112"/>
                  </a:cubicBezTo>
                  <a:cubicBezTo>
                    <a:pt x="748" y="112"/>
                    <a:pt x="748" y="111"/>
                    <a:pt x="747" y="111"/>
                  </a:cubicBezTo>
                  <a:cubicBezTo>
                    <a:pt x="749" y="110"/>
                    <a:pt x="751" y="110"/>
                    <a:pt x="753" y="110"/>
                  </a:cubicBezTo>
                  <a:cubicBezTo>
                    <a:pt x="756" y="109"/>
                    <a:pt x="757" y="109"/>
                    <a:pt x="760" y="106"/>
                  </a:cubicBezTo>
                  <a:cubicBezTo>
                    <a:pt x="760" y="106"/>
                    <a:pt x="760" y="106"/>
                    <a:pt x="760" y="105"/>
                  </a:cubicBezTo>
                  <a:cubicBezTo>
                    <a:pt x="778" y="111"/>
                    <a:pt x="778" y="111"/>
                    <a:pt x="779" y="111"/>
                  </a:cubicBezTo>
                  <a:cubicBezTo>
                    <a:pt x="777" y="108"/>
                    <a:pt x="777" y="108"/>
                    <a:pt x="777" y="107"/>
                  </a:cubicBezTo>
                  <a:cubicBezTo>
                    <a:pt x="780" y="112"/>
                    <a:pt x="782" y="111"/>
                    <a:pt x="783" y="111"/>
                  </a:cubicBezTo>
                  <a:cubicBezTo>
                    <a:pt x="783" y="110"/>
                    <a:pt x="783" y="110"/>
                    <a:pt x="783" y="109"/>
                  </a:cubicBezTo>
                  <a:cubicBezTo>
                    <a:pt x="783" y="109"/>
                    <a:pt x="782" y="108"/>
                    <a:pt x="782" y="108"/>
                  </a:cubicBezTo>
                  <a:cubicBezTo>
                    <a:pt x="781" y="107"/>
                    <a:pt x="781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5"/>
                    <a:pt x="779" y="104"/>
                    <a:pt x="779" y="104"/>
                  </a:cubicBezTo>
                  <a:cubicBezTo>
                    <a:pt x="779" y="104"/>
                    <a:pt x="779" y="104"/>
                    <a:pt x="779" y="104"/>
                  </a:cubicBezTo>
                  <a:cubicBezTo>
                    <a:pt x="779" y="101"/>
                    <a:pt x="779" y="101"/>
                    <a:pt x="777" y="100"/>
                  </a:cubicBezTo>
                  <a:cubicBezTo>
                    <a:pt x="777" y="100"/>
                    <a:pt x="777" y="100"/>
                    <a:pt x="777" y="100"/>
                  </a:cubicBezTo>
                  <a:cubicBezTo>
                    <a:pt x="776" y="100"/>
                    <a:pt x="776" y="101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1"/>
                    <a:pt x="775" y="100"/>
                    <a:pt x="775" y="99"/>
                  </a:cubicBezTo>
                  <a:cubicBezTo>
                    <a:pt x="774" y="99"/>
                    <a:pt x="773" y="99"/>
                    <a:pt x="772" y="99"/>
                  </a:cubicBezTo>
                  <a:cubicBezTo>
                    <a:pt x="772" y="98"/>
                    <a:pt x="771" y="97"/>
                    <a:pt x="771" y="96"/>
                  </a:cubicBezTo>
                  <a:cubicBezTo>
                    <a:pt x="770" y="97"/>
                    <a:pt x="770" y="97"/>
                    <a:pt x="770" y="97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66" y="96"/>
                    <a:pt x="763" y="94"/>
                    <a:pt x="760" y="93"/>
                  </a:cubicBezTo>
                  <a:cubicBezTo>
                    <a:pt x="758" y="95"/>
                    <a:pt x="758" y="95"/>
                    <a:pt x="757" y="96"/>
                  </a:cubicBezTo>
                  <a:cubicBezTo>
                    <a:pt x="756" y="96"/>
                    <a:pt x="756" y="96"/>
                    <a:pt x="756" y="95"/>
                  </a:cubicBezTo>
                  <a:cubicBezTo>
                    <a:pt x="756" y="95"/>
                    <a:pt x="756" y="94"/>
                    <a:pt x="757" y="94"/>
                  </a:cubicBezTo>
                  <a:cubicBezTo>
                    <a:pt x="757" y="93"/>
                    <a:pt x="758" y="93"/>
                    <a:pt x="758" y="92"/>
                  </a:cubicBezTo>
                  <a:cubicBezTo>
                    <a:pt x="758" y="91"/>
                    <a:pt x="757" y="91"/>
                    <a:pt x="756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3" y="90"/>
                    <a:pt x="753" y="90"/>
                    <a:pt x="751" y="93"/>
                  </a:cubicBezTo>
                  <a:cubicBezTo>
                    <a:pt x="750" y="92"/>
                    <a:pt x="750" y="92"/>
                    <a:pt x="750" y="91"/>
                  </a:cubicBezTo>
                  <a:cubicBezTo>
                    <a:pt x="750" y="91"/>
                    <a:pt x="749" y="91"/>
                    <a:pt x="749" y="91"/>
                  </a:cubicBezTo>
                  <a:cubicBezTo>
                    <a:pt x="751" y="91"/>
                    <a:pt x="752" y="91"/>
                    <a:pt x="755" y="88"/>
                  </a:cubicBezTo>
                  <a:cubicBezTo>
                    <a:pt x="753" y="87"/>
                    <a:pt x="748" y="85"/>
                    <a:pt x="745" y="90"/>
                  </a:cubicBezTo>
                  <a:cubicBezTo>
                    <a:pt x="745" y="89"/>
                    <a:pt x="744" y="89"/>
                    <a:pt x="744" y="89"/>
                  </a:cubicBezTo>
                  <a:cubicBezTo>
                    <a:pt x="744" y="88"/>
                    <a:pt x="745" y="88"/>
                    <a:pt x="746" y="87"/>
                  </a:cubicBezTo>
                  <a:cubicBezTo>
                    <a:pt x="746" y="87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51" y="86"/>
                    <a:pt x="751" y="86"/>
                    <a:pt x="752" y="84"/>
                  </a:cubicBezTo>
                  <a:cubicBezTo>
                    <a:pt x="753" y="84"/>
                    <a:pt x="754" y="84"/>
                    <a:pt x="755" y="83"/>
                  </a:cubicBezTo>
                  <a:cubicBezTo>
                    <a:pt x="755" y="83"/>
                    <a:pt x="754" y="82"/>
                    <a:pt x="754" y="82"/>
                  </a:cubicBezTo>
                  <a:cubicBezTo>
                    <a:pt x="755" y="82"/>
                    <a:pt x="757" y="82"/>
                    <a:pt x="758" y="81"/>
                  </a:cubicBezTo>
                  <a:cubicBezTo>
                    <a:pt x="758" y="81"/>
                    <a:pt x="758" y="81"/>
                    <a:pt x="758" y="81"/>
                  </a:cubicBezTo>
                  <a:cubicBezTo>
                    <a:pt x="760" y="83"/>
                    <a:pt x="760" y="83"/>
                    <a:pt x="763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4"/>
                    <a:pt x="764" y="84"/>
                  </a:cubicBezTo>
                  <a:cubicBezTo>
                    <a:pt x="764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8" y="81"/>
                    <a:pt x="768" y="81"/>
                    <a:pt x="768" y="81"/>
                  </a:cubicBezTo>
                  <a:cubicBezTo>
                    <a:pt x="769" y="81"/>
                    <a:pt x="770" y="80"/>
                    <a:pt x="771" y="80"/>
                  </a:cubicBezTo>
                  <a:cubicBezTo>
                    <a:pt x="771" y="77"/>
                    <a:pt x="771" y="76"/>
                    <a:pt x="765" y="76"/>
                  </a:cubicBezTo>
                  <a:cubicBezTo>
                    <a:pt x="764" y="77"/>
                    <a:pt x="764" y="77"/>
                    <a:pt x="764" y="77"/>
                  </a:cubicBezTo>
                  <a:cubicBezTo>
                    <a:pt x="764" y="77"/>
                    <a:pt x="762" y="76"/>
                    <a:pt x="762" y="76"/>
                  </a:cubicBezTo>
                  <a:cubicBezTo>
                    <a:pt x="762" y="76"/>
                    <a:pt x="762" y="75"/>
                    <a:pt x="762" y="75"/>
                  </a:cubicBezTo>
                  <a:cubicBezTo>
                    <a:pt x="762" y="74"/>
                    <a:pt x="762" y="74"/>
                    <a:pt x="761" y="74"/>
                  </a:cubicBezTo>
                  <a:cubicBezTo>
                    <a:pt x="761" y="74"/>
                    <a:pt x="762" y="73"/>
                    <a:pt x="762" y="73"/>
                  </a:cubicBezTo>
                  <a:cubicBezTo>
                    <a:pt x="762" y="73"/>
                    <a:pt x="762" y="72"/>
                    <a:pt x="761" y="72"/>
                  </a:cubicBezTo>
                  <a:cubicBezTo>
                    <a:pt x="761" y="71"/>
                    <a:pt x="761" y="71"/>
                    <a:pt x="761" y="71"/>
                  </a:cubicBezTo>
                  <a:cubicBezTo>
                    <a:pt x="761" y="72"/>
                    <a:pt x="762" y="72"/>
                    <a:pt x="762" y="72"/>
                  </a:cubicBezTo>
                  <a:cubicBezTo>
                    <a:pt x="763" y="72"/>
                    <a:pt x="763" y="72"/>
                    <a:pt x="763" y="72"/>
                  </a:cubicBezTo>
                  <a:cubicBezTo>
                    <a:pt x="765" y="72"/>
                    <a:pt x="767" y="72"/>
                    <a:pt x="769" y="72"/>
                  </a:cubicBezTo>
                  <a:cubicBezTo>
                    <a:pt x="770" y="72"/>
                    <a:pt x="771" y="71"/>
                    <a:pt x="772" y="70"/>
                  </a:cubicBezTo>
                  <a:cubicBezTo>
                    <a:pt x="772" y="70"/>
                    <a:pt x="771" y="69"/>
                    <a:pt x="771" y="69"/>
                  </a:cubicBezTo>
                  <a:cubicBezTo>
                    <a:pt x="769" y="68"/>
                    <a:pt x="769" y="68"/>
                    <a:pt x="765" y="70"/>
                  </a:cubicBezTo>
                  <a:cubicBezTo>
                    <a:pt x="765" y="69"/>
                    <a:pt x="765" y="68"/>
                    <a:pt x="764" y="67"/>
                  </a:cubicBezTo>
                  <a:cubicBezTo>
                    <a:pt x="764" y="67"/>
                    <a:pt x="764" y="67"/>
                    <a:pt x="763" y="67"/>
                  </a:cubicBezTo>
                  <a:cubicBezTo>
                    <a:pt x="761" y="68"/>
                    <a:pt x="761" y="68"/>
                    <a:pt x="758" y="67"/>
                  </a:cubicBezTo>
                  <a:cubicBezTo>
                    <a:pt x="759" y="67"/>
                    <a:pt x="760" y="67"/>
                    <a:pt x="761" y="67"/>
                  </a:cubicBezTo>
                  <a:cubicBezTo>
                    <a:pt x="761" y="67"/>
                    <a:pt x="761" y="67"/>
                    <a:pt x="761" y="67"/>
                  </a:cubicBezTo>
                  <a:cubicBezTo>
                    <a:pt x="762" y="66"/>
                    <a:pt x="763" y="66"/>
                    <a:pt x="763" y="66"/>
                  </a:cubicBezTo>
                  <a:cubicBezTo>
                    <a:pt x="761" y="65"/>
                    <a:pt x="760" y="65"/>
                    <a:pt x="758" y="64"/>
                  </a:cubicBezTo>
                  <a:cubicBezTo>
                    <a:pt x="758" y="64"/>
                    <a:pt x="759" y="64"/>
                    <a:pt x="759" y="64"/>
                  </a:cubicBezTo>
                  <a:cubicBezTo>
                    <a:pt x="759" y="63"/>
                    <a:pt x="758" y="63"/>
                    <a:pt x="758" y="63"/>
                  </a:cubicBezTo>
                  <a:cubicBezTo>
                    <a:pt x="758" y="63"/>
                    <a:pt x="758" y="63"/>
                    <a:pt x="758" y="63"/>
                  </a:cubicBezTo>
                  <a:cubicBezTo>
                    <a:pt x="760" y="63"/>
                    <a:pt x="762" y="65"/>
                    <a:pt x="765" y="64"/>
                  </a:cubicBezTo>
                  <a:cubicBezTo>
                    <a:pt x="765" y="64"/>
                    <a:pt x="765" y="65"/>
                    <a:pt x="766" y="65"/>
                  </a:cubicBezTo>
                  <a:cubicBezTo>
                    <a:pt x="766" y="65"/>
                    <a:pt x="767" y="65"/>
                    <a:pt x="767" y="65"/>
                  </a:cubicBezTo>
                  <a:cubicBezTo>
                    <a:pt x="767" y="64"/>
                    <a:pt x="767" y="63"/>
                    <a:pt x="767" y="63"/>
                  </a:cubicBezTo>
                  <a:cubicBezTo>
                    <a:pt x="766" y="62"/>
                    <a:pt x="766" y="62"/>
                    <a:pt x="765" y="60"/>
                  </a:cubicBezTo>
                  <a:cubicBezTo>
                    <a:pt x="761" y="59"/>
                    <a:pt x="761" y="59"/>
                    <a:pt x="759" y="60"/>
                  </a:cubicBezTo>
                  <a:cubicBezTo>
                    <a:pt x="758" y="60"/>
                    <a:pt x="758" y="60"/>
                    <a:pt x="758" y="60"/>
                  </a:cubicBezTo>
                  <a:cubicBezTo>
                    <a:pt x="761" y="59"/>
                    <a:pt x="763" y="58"/>
                    <a:pt x="763" y="58"/>
                  </a:cubicBezTo>
                  <a:cubicBezTo>
                    <a:pt x="763" y="57"/>
                    <a:pt x="763" y="57"/>
                    <a:pt x="762" y="57"/>
                  </a:cubicBezTo>
                  <a:cubicBezTo>
                    <a:pt x="762" y="57"/>
                    <a:pt x="761" y="57"/>
                    <a:pt x="761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59" y="57"/>
                    <a:pt x="759" y="57"/>
                    <a:pt x="758" y="57"/>
                  </a:cubicBezTo>
                  <a:cubicBezTo>
                    <a:pt x="757" y="57"/>
                    <a:pt x="757" y="57"/>
                    <a:pt x="757" y="57"/>
                  </a:cubicBezTo>
                  <a:cubicBezTo>
                    <a:pt x="757" y="57"/>
                    <a:pt x="757" y="56"/>
                    <a:pt x="756" y="56"/>
                  </a:cubicBezTo>
                  <a:cubicBezTo>
                    <a:pt x="756" y="56"/>
                    <a:pt x="755" y="56"/>
                    <a:pt x="755" y="56"/>
                  </a:cubicBezTo>
                  <a:cubicBezTo>
                    <a:pt x="754" y="55"/>
                    <a:pt x="754" y="54"/>
                    <a:pt x="754" y="53"/>
                  </a:cubicBezTo>
                  <a:cubicBezTo>
                    <a:pt x="754" y="53"/>
                    <a:pt x="754" y="53"/>
                    <a:pt x="754" y="53"/>
                  </a:cubicBezTo>
                  <a:cubicBezTo>
                    <a:pt x="755" y="54"/>
                    <a:pt x="755" y="54"/>
                    <a:pt x="756" y="54"/>
                  </a:cubicBezTo>
                  <a:cubicBezTo>
                    <a:pt x="756" y="54"/>
                    <a:pt x="757" y="53"/>
                    <a:pt x="758" y="53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60" y="51"/>
                    <a:pt x="762" y="52"/>
                    <a:pt x="765" y="51"/>
                  </a:cubicBezTo>
                  <a:cubicBezTo>
                    <a:pt x="764" y="50"/>
                    <a:pt x="764" y="49"/>
                    <a:pt x="764" y="49"/>
                  </a:cubicBezTo>
                  <a:cubicBezTo>
                    <a:pt x="763" y="48"/>
                    <a:pt x="763" y="48"/>
                    <a:pt x="763" y="48"/>
                  </a:cubicBezTo>
                  <a:cubicBezTo>
                    <a:pt x="763" y="48"/>
                    <a:pt x="762" y="47"/>
                    <a:pt x="762" y="47"/>
                  </a:cubicBezTo>
                  <a:cubicBezTo>
                    <a:pt x="762" y="48"/>
                    <a:pt x="761" y="48"/>
                    <a:pt x="761" y="48"/>
                  </a:cubicBezTo>
                  <a:cubicBezTo>
                    <a:pt x="760" y="48"/>
                    <a:pt x="760" y="48"/>
                    <a:pt x="757" y="48"/>
                  </a:cubicBezTo>
                  <a:cubicBezTo>
                    <a:pt x="756" y="48"/>
                    <a:pt x="756" y="47"/>
                    <a:pt x="756" y="47"/>
                  </a:cubicBezTo>
                  <a:cubicBezTo>
                    <a:pt x="757" y="46"/>
                    <a:pt x="758" y="46"/>
                    <a:pt x="759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59" y="45"/>
                    <a:pt x="759" y="44"/>
                  </a:cubicBezTo>
                  <a:cubicBezTo>
                    <a:pt x="755" y="45"/>
                    <a:pt x="755" y="45"/>
                    <a:pt x="755" y="46"/>
                  </a:cubicBezTo>
                  <a:cubicBezTo>
                    <a:pt x="754" y="45"/>
                    <a:pt x="754" y="45"/>
                    <a:pt x="754" y="45"/>
                  </a:cubicBezTo>
                  <a:cubicBezTo>
                    <a:pt x="754" y="45"/>
                    <a:pt x="754" y="41"/>
                    <a:pt x="753" y="39"/>
                  </a:cubicBezTo>
                  <a:cubicBezTo>
                    <a:pt x="754" y="39"/>
                    <a:pt x="755" y="38"/>
                    <a:pt x="756" y="38"/>
                  </a:cubicBezTo>
                  <a:cubicBezTo>
                    <a:pt x="756" y="38"/>
                    <a:pt x="756" y="37"/>
                    <a:pt x="756" y="37"/>
                  </a:cubicBezTo>
                  <a:cubicBezTo>
                    <a:pt x="756" y="37"/>
                    <a:pt x="756" y="37"/>
                    <a:pt x="760" y="29"/>
                  </a:cubicBezTo>
                  <a:cubicBezTo>
                    <a:pt x="758" y="29"/>
                    <a:pt x="757" y="29"/>
                    <a:pt x="755" y="31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5" y="30"/>
                    <a:pt x="755" y="30"/>
                    <a:pt x="755" y="29"/>
                  </a:cubicBezTo>
                  <a:cubicBezTo>
                    <a:pt x="758" y="29"/>
                    <a:pt x="758" y="29"/>
                    <a:pt x="760" y="28"/>
                  </a:cubicBezTo>
                  <a:cubicBezTo>
                    <a:pt x="760" y="27"/>
                    <a:pt x="760" y="27"/>
                    <a:pt x="760" y="27"/>
                  </a:cubicBezTo>
                  <a:cubicBezTo>
                    <a:pt x="760" y="26"/>
                    <a:pt x="759" y="26"/>
                    <a:pt x="759" y="26"/>
                  </a:cubicBezTo>
                  <a:cubicBezTo>
                    <a:pt x="758" y="27"/>
                    <a:pt x="758" y="27"/>
                    <a:pt x="755" y="27"/>
                  </a:cubicBezTo>
                  <a:cubicBezTo>
                    <a:pt x="757" y="26"/>
                    <a:pt x="758" y="26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1" y="25"/>
                    <a:pt x="762" y="24"/>
                    <a:pt x="763" y="24"/>
                  </a:cubicBezTo>
                  <a:cubicBezTo>
                    <a:pt x="763" y="23"/>
                    <a:pt x="763" y="23"/>
                    <a:pt x="763" y="22"/>
                  </a:cubicBezTo>
                  <a:cubicBezTo>
                    <a:pt x="763" y="22"/>
                    <a:pt x="764" y="21"/>
                    <a:pt x="765" y="20"/>
                  </a:cubicBezTo>
                  <a:cubicBezTo>
                    <a:pt x="762" y="17"/>
                    <a:pt x="761" y="18"/>
                    <a:pt x="749" y="27"/>
                  </a:cubicBezTo>
                  <a:cubicBezTo>
                    <a:pt x="750" y="25"/>
                    <a:pt x="752" y="23"/>
                    <a:pt x="753" y="21"/>
                  </a:cubicBezTo>
                  <a:cubicBezTo>
                    <a:pt x="753" y="21"/>
                    <a:pt x="752" y="20"/>
                    <a:pt x="752" y="20"/>
                  </a:cubicBezTo>
                  <a:cubicBezTo>
                    <a:pt x="749" y="21"/>
                    <a:pt x="748" y="23"/>
                    <a:pt x="745" y="24"/>
                  </a:cubicBezTo>
                  <a:cubicBezTo>
                    <a:pt x="746" y="23"/>
                    <a:pt x="748" y="23"/>
                    <a:pt x="748" y="21"/>
                  </a:cubicBezTo>
                  <a:cubicBezTo>
                    <a:pt x="746" y="21"/>
                    <a:pt x="744" y="21"/>
                    <a:pt x="743" y="21"/>
                  </a:cubicBezTo>
                  <a:cubicBezTo>
                    <a:pt x="743" y="22"/>
                    <a:pt x="743" y="22"/>
                    <a:pt x="743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0" y="22"/>
                    <a:pt x="740" y="23"/>
                    <a:pt x="737" y="23"/>
                  </a:cubicBezTo>
                  <a:cubicBezTo>
                    <a:pt x="742" y="19"/>
                    <a:pt x="749" y="21"/>
                    <a:pt x="754" y="17"/>
                  </a:cubicBezTo>
                  <a:cubicBezTo>
                    <a:pt x="754" y="17"/>
                    <a:pt x="753" y="16"/>
                    <a:pt x="753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47" y="16"/>
                    <a:pt x="743" y="16"/>
                    <a:pt x="738" y="18"/>
                  </a:cubicBezTo>
                  <a:cubicBezTo>
                    <a:pt x="739" y="17"/>
                    <a:pt x="739" y="17"/>
                    <a:pt x="739" y="17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43" y="16"/>
                    <a:pt x="743" y="16"/>
                    <a:pt x="743" y="16"/>
                  </a:cubicBezTo>
                  <a:cubicBezTo>
                    <a:pt x="743" y="16"/>
                    <a:pt x="750" y="15"/>
                    <a:pt x="751" y="14"/>
                  </a:cubicBezTo>
                  <a:cubicBezTo>
                    <a:pt x="751" y="14"/>
                    <a:pt x="751" y="14"/>
                    <a:pt x="751" y="14"/>
                  </a:cubicBezTo>
                  <a:cubicBezTo>
                    <a:pt x="746" y="15"/>
                    <a:pt x="741" y="12"/>
                    <a:pt x="737" y="16"/>
                  </a:cubicBezTo>
                  <a:cubicBezTo>
                    <a:pt x="737" y="16"/>
                    <a:pt x="736" y="16"/>
                    <a:pt x="736" y="16"/>
                  </a:cubicBezTo>
                  <a:cubicBezTo>
                    <a:pt x="735" y="17"/>
                    <a:pt x="735" y="17"/>
                    <a:pt x="735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3" y="17"/>
                    <a:pt x="733" y="17"/>
                  </a:cubicBezTo>
                  <a:cubicBezTo>
                    <a:pt x="732" y="17"/>
                    <a:pt x="731" y="17"/>
                    <a:pt x="731" y="17"/>
                  </a:cubicBezTo>
                  <a:cubicBezTo>
                    <a:pt x="731" y="18"/>
                    <a:pt x="731" y="18"/>
                    <a:pt x="731" y="19"/>
                  </a:cubicBezTo>
                  <a:cubicBezTo>
                    <a:pt x="731" y="19"/>
                    <a:pt x="730" y="19"/>
                    <a:pt x="729" y="19"/>
                  </a:cubicBezTo>
                  <a:cubicBezTo>
                    <a:pt x="676" y="50"/>
                    <a:pt x="622" y="111"/>
                    <a:pt x="572" y="194"/>
                  </a:cubicBezTo>
                  <a:cubicBezTo>
                    <a:pt x="622" y="111"/>
                    <a:pt x="676" y="50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8" y="18"/>
                    <a:pt x="727" y="18"/>
                  </a:cubicBezTo>
                  <a:cubicBezTo>
                    <a:pt x="727" y="18"/>
                    <a:pt x="726" y="18"/>
                    <a:pt x="726" y="18"/>
                  </a:cubicBezTo>
                  <a:cubicBezTo>
                    <a:pt x="726" y="18"/>
                    <a:pt x="726" y="19"/>
                    <a:pt x="726" y="20"/>
                  </a:cubicBezTo>
                  <a:cubicBezTo>
                    <a:pt x="726" y="20"/>
                    <a:pt x="725" y="20"/>
                    <a:pt x="725" y="20"/>
                  </a:cubicBezTo>
                  <a:cubicBezTo>
                    <a:pt x="722" y="22"/>
                    <a:pt x="721" y="22"/>
                    <a:pt x="721" y="22"/>
                  </a:cubicBezTo>
                  <a:cubicBezTo>
                    <a:pt x="721" y="22"/>
                    <a:pt x="721" y="22"/>
                    <a:pt x="721" y="22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1"/>
                    <a:pt x="720" y="21"/>
                    <a:pt x="719" y="19"/>
                  </a:cubicBezTo>
                  <a:cubicBezTo>
                    <a:pt x="719" y="19"/>
                    <a:pt x="719" y="19"/>
                    <a:pt x="718" y="18"/>
                  </a:cubicBezTo>
                  <a:cubicBezTo>
                    <a:pt x="716" y="19"/>
                    <a:pt x="716" y="19"/>
                    <a:pt x="715" y="20"/>
                  </a:cubicBezTo>
                  <a:cubicBezTo>
                    <a:pt x="715" y="20"/>
                    <a:pt x="715" y="21"/>
                    <a:pt x="715" y="21"/>
                  </a:cubicBezTo>
                  <a:cubicBezTo>
                    <a:pt x="713" y="22"/>
                    <a:pt x="713" y="22"/>
                    <a:pt x="711" y="23"/>
                  </a:cubicBezTo>
                  <a:cubicBezTo>
                    <a:pt x="711" y="23"/>
                    <a:pt x="711" y="23"/>
                    <a:pt x="711" y="23"/>
                  </a:cubicBezTo>
                  <a:cubicBezTo>
                    <a:pt x="711" y="22"/>
                    <a:pt x="712" y="21"/>
                    <a:pt x="712" y="20"/>
                  </a:cubicBezTo>
                  <a:cubicBezTo>
                    <a:pt x="711" y="21"/>
                    <a:pt x="710" y="21"/>
                    <a:pt x="710" y="21"/>
                  </a:cubicBezTo>
                  <a:cubicBezTo>
                    <a:pt x="711" y="20"/>
                    <a:pt x="712" y="19"/>
                    <a:pt x="712" y="19"/>
                  </a:cubicBezTo>
                  <a:cubicBezTo>
                    <a:pt x="712" y="19"/>
                    <a:pt x="712" y="18"/>
                    <a:pt x="711" y="18"/>
                  </a:cubicBezTo>
                  <a:cubicBezTo>
                    <a:pt x="711" y="18"/>
                    <a:pt x="711" y="19"/>
                    <a:pt x="710" y="19"/>
                  </a:cubicBezTo>
                  <a:cubicBezTo>
                    <a:pt x="709" y="18"/>
                    <a:pt x="709" y="18"/>
                    <a:pt x="704" y="19"/>
                  </a:cubicBezTo>
                  <a:cubicBezTo>
                    <a:pt x="703" y="20"/>
                    <a:pt x="703" y="20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2" y="20"/>
                    <a:pt x="702" y="20"/>
                    <a:pt x="702" y="20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98" y="20"/>
                    <a:pt x="697" y="20"/>
                    <a:pt x="697" y="21"/>
                  </a:cubicBezTo>
                  <a:cubicBezTo>
                    <a:pt x="695" y="21"/>
                    <a:pt x="695" y="21"/>
                    <a:pt x="688" y="22"/>
                  </a:cubicBezTo>
                  <a:cubicBezTo>
                    <a:pt x="688" y="22"/>
                    <a:pt x="676" y="22"/>
                    <a:pt x="672" y="25"/>
                  </a:cubicBezTo>
                  <a:cubicBezTo>
                    <a:pt x="672" y="26"/>
                    <a:pt x="672" y="26"/>
                    <a:pt x="672" y="26"/>
                  </a:cubicBezTo>
                  <a:cubicBezTo>
                    <a:pt x="675" y="26"/>
                    <a:pt x="675" y="26"/>
                    <a:pt x="678" y="26"/>
                  </a:cubicBezTo>
                  <a:cubicBezTo>
                    <a:pt x="675" y="27"/>
                    <a:pt x="671" y="25"/>
                    <a:pt x="669" y="28"/>
                  </a:cubicBezTo>
                  <a:cubicBezTo>
                    <a:pt x="660" y="32"/>
                    <a:pt x="651" y="27"/>
                    <a:pt x="642" y="29"/>
                  </a:cubicBezTo>
                  <a:cubicBezTo>
                    <a:pt x="641" y="29"/>
                    <a:pt x="641" y="30"/>
                    <a:pt x="640" y="30"/>
                  </a:cubicBezTo>
                  <a:cubicBezTo>
                    <a:pt x="639" y="30"/>
                    <a:pt x="638" y="30"/>
                    <a:pt x="637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636" y="31"/>
                    <a:pt x="635" y="32"/>
                    <a:pt x="635" y="32"/>
                  </a:cubicBezTo>
                  <a:cubicBezTo>
                    <a:pt x="636" y="34"/>
                    <a:pt x="636" y="34"/>
                    <a:pt x="636" y="34"/>
                  </a:cubicBezTo>
                  <a:cubicBezTo>
                    <a:pt x="635" y="35"/>
                    <a:pt x="634" y="35"/>
                    <a:pt x="633" y="35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7"/>
                    <a:pt x="632" y="37"/>
                  </a:cubicBezTo>
                  <a:cubicBezTo>
                    <a:pt x="637" y="38"/>
                    <a:pt x="637" y="38"/>
                    <a:pt x="639" y="38"/>
                  </a:cubicBezTo>
                  <a:cubicBezTo>
                    <a:pt x="639" y="38"/>
                    <a:pt x="639" y="39"/>
                    <a:pt x="639" y="39"/>
                  </a:cubicBezTo>
                  <a:cubicBezTo>
                    <a:pt x="635" y="40"/>
                    <a:pt x="635" y="40"/>
                    <a:pt x="635" y="40"/>
                  </a:cubicBezTo>
                  <a:cubicBezTo>
                    <a:pt x="634" y="40"/>
                    <a:pt x="632" y="38"/>
                    <a:pt x="630" y="39"/>
                  </a:cubicBezTo>
                  <a:cubicBezTo>
                    <a:pt x="630" y="39"/>
                    <a:pt x="631" y="40"/>
                    <a:pt x="631" y="40"/>
                  </a:cubicBezTo>
                  <a:cubicBezTo>
                    <a:pt x="623" y="38"/>
                    <a:pt x="623" y="38"/>
                    <a:pt x="621" y="39"/>
                  </a:cubicBezTo>
                  <a:cubicBezTo>
                    <a:pt x="621" y="39"/>
                    <a:pt x="621" y="39"/>
                    <a:pt x="621" y="40"/>
                  </a:cubicBezTo>
                  <a:cubicBezTo>
                    <a:pt x="622" y="40"/>
                    <a:pt x="622" y="39"/>
                    <a:pt x="623" y="40"/>
                  </a:cubicBezTo>
                  <a:cubicBezTo>
                    <a:pt x="622" y="40"/>
                    <a:pt x="621" y="40"/>
                    <a:pt x="620" y="41"/>
                  </a:cubicBezTo>
                  <a:cubicBezTo>
                    <a:pt x="621" y="41"/>
                    <a:pt x="621" y="42"/>
                    <a:pt x="622" y="43"/>
                  </a:cubicBezTo>
                  <a:cubicBezTo>
                    <a:pt x="622" y="43"/>
                    <a:pt x="622" y="43"/>
                    <a:pt x="622" y="43"/>
                  </a:cubicBezTo>
                  <a:cubicBezTo>
                    <a:pt x="618" y="43"/>
                    <a:pt x="618" y="43"/>
                    <a:pt x="617" y="43"/>
                  </a:cubicBezTo>
                  <a:cubicBezTo>
                    <a:pt x="616" y="43"/>
                    <a:pt x="614" y="43"/>
                    <a:pt x="613" y="46"/>
                  </a:cubicBezTo>
                  <a:cubicBezTo>
                    <a:pt x="613" y="47"/>
                    <a:pt x="613" y="47"/>
                    <a:pt x="618" y="46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7" y="48"/>
                    <a:pt x="617" y="48"/>
                    <a:pt x="617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9" y="47"/>
                    <a:pt x="620" y="47"/>
                  </a:cubicBezTo>
                  <a:cubicBezTo>
                    <a:pt x="620" y="48"/>
                    <a:pt x="619" y="49"/>
                    <a:pt x="618" y="49"/>
                  </a:cubicBezTo>
                  <a:cubicBezTo>
                    <a:pt x="620" y="49"/>
                    <a:pt x="623" y="49"/>
                    <a:pt x="625" y="49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5" y="50"/>
                    <a:pt x="625" y="50"/>
                    <a:pt x="628" y="49"/>
                  </a:cubicBezTo>
                  <a:cubicBezTo>
                    <a:pt x="628" y="49"/>
                    <a:pt x="628" y="50"/>
                    <a:pt x="628" y="50"/>
                  </a:cubicBezTo>
                  <a:cubicBezTo>
                    <a:pt x="628" y="50"/>
                    <a:pt x="627" y="51"/>
                    <a:pt x="627" y="51"/>
                  </a:cubicBezTo>
                  <a:cubicBezTo>
                    <a:pt x="628" y="51"/>
                    <a:pt x="629" y="51"/>
                    <a:pt x="629" y="51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0" y="51"/>
                    <a:pt x="630" y="52"/>
                    <a:pt x="631" y="52"/>
                  </a:cubicBezTo>
                  <a:cubicBezTo>
                    <a:pt x="631" y="53"/>
                    <a:pt x="630" y="54"/>
                    <a:pt x="630" y="54"/>
                  </a:cubicBezTo>
                  <a:cubicBezTo>
                    <a:pt x="630" y="54"/>
                    <a:pt x="630" y="55"/>
                    <a:pt x="631" y="55"/>
                  </a:cubicBezTo>
                  <a:cubicBezTo>
                    <a:pt x="631" y="55"/>
                    <a:pt x="630" y="56"/>
                    <a:pt x="630" y="56"/>
                  </a:cubicBezTo>
                  <a:cubicBezTo>
                    <a:pt x="631" y="56"/>
                    <a:pt x="631" y="56"/>
                    <a:pt x="632" y="56"/>
                  </a:cubicBezTo>
                  <a:cubicBezTo>
                    <a:pt x="627" y="62"/>
                    <a:pt x="627" y="62"/>
                    <a:pt x="626" y="63"/>
                  </a:cubicBezTo>
                  <a:cubicBezTo>
                    <a:pt x="627" y="65"/>
                    <a:pt x="627" y="66"/>
                    <a:pt x="625" y="68"/>
                  </a:cubicBezTo>
                  <a:cubicBezTo>
                    <a:pt x="625" y="68"/>
                    <a:pt x="626" y="68"/>
                    <a:pt x="626" y="69"/>
                  </a:cubicBezTo>
                  <a:cubicBezTo>
                    <a:pt x="626" y="69"/>
                    <a:pt x="626" y="70"/>
                    <a:pt x="625" y="70"/>
                  </a:cubicBezTo>
                  <a:cubicBezTo>
                    <a:pt x="625" y="70"/>
                    <a:pt x="624" y="70"/>
                    <a:pt x="623" y="71"/>
                  </a:cubicBezTo>
                  <a:cubicBezTo>
                    <a:pt x="620" y="71"/>
                    <a:pt x="618" y="72"/>
                    <a:pt x="618" y="72"/>
                  </a:cubicBezTo>
                  <a:cubicBezTo>
                    <a:pt x="619" y="72"/>
                    <a:pt x="619" y="72"/>
                    <a:pt x="621" y="72"/>
                  </a:cubicBezTo>
                  <a:cubicBezTo>
                    <a:pt x="620" y="74"/>
                    <a:pt x="620" y="74"/>
                    <a:pt x="621" y="76"/>
                  </a:cubicBezTo>
                  <a:cubicBezTo>
                    <a:pt x="620" y="76"/>
                    <a:pt x="620" y="76"/>
                    <a:pt x="620" y="76"/>
                  </a:cubicBezTo>
                  <a:cubicBezTo>
                    <a:pt x="619" y="76"/>
                    <a:pt x="618" y="76"/>
                    <a:pt x="618" y="76"/>
                  </a:cubicBezTo>
                  <a:cubicBezTo>
                    <a:pt x="618" y="77"/>
                    <a:pt x="618" y="77"/>
                    <a:pt x="618" y="77"/>
                  </a:cubicBezTo>
                  <a:cubicBezTo>
                    <a:pt x="618" y="78"/>
                    <a:pt x="618" y="79"/>
                    <a:pt x="618" y="80"/>
                  </a:cubicBezTo>
                  <a:cubicBezTo>
                    <a:pt x="616" y="81"/>
                    <a:pt x="614" y="81"/>
                    <a:pt x="612" y="82"/>
                  </a:cubicBezTo>
                  <a:cubicBezTo>
                    <a:pt x="613" y="82"/>
                    <a:pt x="614" y="83"/>
                    <a:pt x="615" y="83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4" y="85"/>
                    <a:pt x="613" y="85"/>
                  </a:cubicBezTo>
                  <a:cubicBezTo>
                    <a:pt x="614" y="87"/>
                    <a:pt x="614" y="87"/>
                    <a:pt x="612" y="89"/>
                  </a:cubicBezTo>
                  <a:cubicBezTo>
                    <a:pt x="612" y="89"/>
                    <a:pt x="612" y="89"/>
                    <a:pt x="611" y="89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7" y="87"/>
                    <a:pt x="607" y="87"/>
                    <a:pt x="606" y="87"/>
                  </a:cubicBezTo>
                  <a:cubicBezTo>
                    <a:pt x="606" y="88"/>
                    <a:pt x="607" y="88"/>
                    <a:pt x="608" y="88"/>
                  </a:cubicBezTo>
                  <a:cubicBezTo>
                    <a:pt x="608" y="89"/>
                    <a:pt x="608" y="89"/>
                    <a:pt x="609" y="89"/>
                  </a:cubicBezTo>
                  <a:cubicBezTo>
                    <a:pt x="606" y="91"/>
                    <a:pt x="604" y="91"/>
                    <a:pt x="601" y="92"/>
                  </a:cubicBezTo>
                  <a:cubicBezTo>
                    <a:pt x="603" y="93"/>
                    <a:pt x="604" y="93"/>
                    <a:pt x="606" y="93"/>
                  </a:cubicBezTo>
                  <a:cubicBezTo>
                    <a:pt x="607" y="93"/>
                    <a:pt x="607" y="93"/>
                    <a:pt x="607" y="93"/>
                  </a:cubicBezTo>
                  <a:cubicBezTo>
                    <a:pt x="604" y="94"/>
                    <a:pt x="599" y="94"/>
                    <a:pt x="597" y="95"/>
                  </a:cubicBezTo>
                  <a:cubicBezTo>
                    <a:pt x="597" y="95"/>
                    <a:pt x="596" y="96"/>
                    <a:pt x="596" y="96"/>
                  </a:cubicBezTo>
                  <a:cubicBezTo>
                    <a:pt x="600" y="102"/>
                    <a:pt x="606" y="95"/>
                    <a:pt x="611" y="95"/>
                  </a:cubicBezTo>
                  <a:cubicBezTo>
                    <a:pt x="610" y="96"/>
                    <a:pt x="610" y="96"/>
                    <a:pt x="610" y="96"/>
                  </a:cubicBezTo>
                  <a:cubicBezTo>
                    <a:pt x="611" y="96"/>
                    <a:pt x="611" y="96"/>
                    <a:pt x="611" y="96"/>
                  </a:cubicBezTo>
                  <a:cubicBezTo>
                    <a:pt x="613" y="95"/>
                    <a:pt x="613" y="95"/>
                    <a:pt x="614" y="95"/>
                  </a:cubicBezTo>
                  <a:cubicBezTo>
                    <a:pt x="613" y="96"/>
                    <a:pt x="613" y="97"/>
                    <a:pt x="611" y="97"/>
                  </a:cubicBezTo>
                  <a:cubicBezTo>
                    <a:pt x="611" y="97"/>
                    <a:pt x="611" y="98"/>
                    <a:pt x="611" y="98"/>
                  </a:cubicBezTo>
                  <a:cubicBezTo>
                    <a:pt x="612" y="98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4" y="99"/>
                    <a:pt x="614" y="99"/>
                    <a:pt x="618" y="99"/>
                  </a:cubicBezTo>
                  <a:cubicBezTo>
                    <a:pt x="617" y="99"/>
                    <a:pt x="617" y="99"/>
                    <a:pt x="617" y="99"/>
                  </a:cubicBezTo>
                  <a:cubicBezTo>
                    <a:pt x="615" y="100"/>
                    <a:pt x="613" y="100"/>
                    <a:pt x="611" y="100"/>
                  </a:cubicBezTo>
                  <a:cubicBezTo>
                    <a:pt x="610" y="101"/>
                    <a:pt x="610" y="101"/>
                    <a:pt x="610" y="101"/>
                  </a:cubicBezTo>
                  <a:cubicBezTo>
                    <a:pt x="612" y="101"/>
                    <a:pt x="614" y="100"/>
                    <a:pt x="616" y="101"/>
                  </a:cubicBezTo>
                  <a:cubicBezTo>
                    <a:pt x="611" y="102"/>
                    <a:pt x="611" y="102"/>
                    <a:pt x="608" y="103"/>
                  </a:cubicBezTo>
                  <a:cubicBezTo>
                    <a:pt x="610" y="103"/>
                    <a:pt x="612" y="103"/>
                    <a:pt x="614" y="103"/>
                  </a:cubicBezTo>
                  <a:cubicBezTo>
                    <a:pt x="614" y="103"/>
                    <a:pt x="613" y="103"/>
                    <a:pt x="613" y="104"/>
                  </a:cubicBezTo>
                  <a:cubicBezTo>
                    <a:pt x="613" y="104"/>
                    <a:pt x="614" y="104"/>
                    <a:pt x="614" y="105"/>
                  </a:cubicBezTo>
                  <a:cubicBezTo>
                    <a:pt x="614" y="105"/>
                    <a:pt x="615" y="105"/>
                    <a:pt x="615" y="105"/>
                  </a:cubicBezTo>
                  <a:cubicBezTo>
                    <a:pt x="615" y="106"/>
                    <a:pt x="615" y="106"/>
                    <a:pt x="615" y="107"/>
                  </a:cubicBezTo>
                  <a:cubicBezTo>
                    <a:pt x="613" y="106"/>
                    <a:pt x="613" y="106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6"/>
                    <a:pt x="611" y="106"/>
                    <a:pt x="614" y="108"/>
                  </a:cubicBezTo>
                  <a:cubicBezTo>
                    <a:pt x="613" y="109"/>
                    <a:pt x="612" y="109"/>
                    <a:pt x="611" y="109"/>
                  </a:cubicBezTo>
                  <a:cubicBezTo>
                    <a:pt x="612" y="110"/>
                    <a:pt x="612" y="110"/>
                    <a:pt x="613" y="111"/>
                  </a:cubicBezTo>
                  <a:cubicBezTo>
                    <a:pt x="613" y="111"/>
                    <a:pt x="613" y="111"/>
                    <a:pt x="613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1" y="112"/>
                    <a:pt x="612" y="112"/>
                    <a:pt x="613" y="112"/>
                  </a:cubicBezTo>
                  <a:cubicBezTo>
                    <a:pt x="605" y="119"/>
                    <a:pt x="601" y="101"/>
                    <a:pt x="592" y="106"/>
                  </a:cubicBezTo>
                  <a:cubicBezTo>
                    <a:pt x="592" y="106"/>
                    <a:pt x="593" y="107"/>
                    <a:pt x="593" y="107"/>
                  </a:cubicBezTo>
                  <a:cubicBezTo>
                    <a:pt x="593" y="107"/>
                    <a:pt x="592" y="108"/>
                    <a:pt x="592" y="108"/>
                  </a:cubicBezTo>
                  <a:cubicBezTo>
                    <a:pt x="592" y="109"/>
                    <a:pt x="593" y="111"/>
                    <a:pt x="596" y="111"/>
                  </a:cubicBezTo>
                  <a:cubicBezTo>
                    <a:pt x="599" y="112"/>
                    <a:pt x="603" y="115"/>
                    <a:pt x="606" y="117"/>
                  </a:cubicBezTo>
                  <a:cubicBezTo>
                    <a:pt x="606" y="117"/>
                    <a:pt x="606" y="117"/>
                    <a:pt x="606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09" y="119"/>
                    <a:pt x="607" y="119"/>
                    <a:pt x="606" y="120"/>
                  </a:cubicBezTo>
                  <a:cubicBezTo>
                    <a:pt x="606" y="120"/>
                    <a:pt x="606" y="121"/>
                    <a:pt x="606" y="121"/>
                  </a:cubicBezTo>
                  <a:cubicBezTo>
                    <a:pt x="606" y="121"/>
                    <a:pt x="605" y="121"/>
                    <a:pt x="604" y="121"/>
                  </a:cubicBezTo>
                  <a:cubicBezTo>
                    <a:pt x="604" y="122"/>
                    <a:pt x="604" y="122"/>
                    <a:pt x="604" y="122"/>
                  </a:cubicBezTo>
                  <a:cubicBezTo>
                    <a:pt x="604" y="122"/>
                    <a:pt x="604" y="123"/>
                    <a:pt x="604" y="123"/>
                  </a:cubicBezTo>
                  <a:cubicBezTo>
                    <a:pt x="603" y="123"/>
                    <a:pt x="603" y="123"/>
                    <a:pt x="603" y="123"/>
                  </a:cubicBezTo>
                  <a:cubicBezTo>
                    <a:pt x="602" y="125"/>
                    <a:pt x="602" y="125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601" y="125"/>
                    <a:pt x="601" y="125"/>
                    <a:pt x="604" y="125"/>
                  </a:cubicBezTo>
                  <a:cubicBezTo>
                    <a:pt x="604" y="125"/>
                    <a:pt x="604" y="126"/>
                    <a:pt x="605" y="126"/>
                  </a:cubicBezTo>
                  <a:cubicBezTo>
                    <a:pt x="605" y="126"/>
                    <a:pt x="605" y="126"/>
                    <a:pt x="605" y="126"/>
                  </a:cubicBezTo>
                  <a:cubicBezTo>
                    <a:pt x="605" y="126"/>
                    <a:pt x="605" y="126"/>
                    <a:pt x="605" y="127"/>
                  </a:cubicBezTo>
                  <a:cubicBezTo>
                    <a:pt x="602" y="127"/>
                    <a:pt x="600" y="127"/>
                    <a:pt x="597" y="128"/>
                  </a:cubicBezTo>
                  <a:cubicBezTo>
                    <a:pt x="597" y="128"/>
                    <a:pt x="597" y="128"/>
                    <a:pt x="597" y="128"/>
                  </a:cubicBezTo>
                  <a:cubicBezTo>
                    <a:pt x="596" y="129"/>
                    <a:pt x="596" y="129"/>
                    <a:pt x="596" y="129"/>
                  </a:cubicBezTo>
                  <a:cubicBezTo>
                    <a:pt x="595" y="129"/>
                    <a:pt x="594" y="130"/>
                    <a:pt x="594" y="130"/>
                  </a:cubicBezTo>
                  <a:cubicBezTo>
                    <a:pt x="595" y="130"/>
                    <a:pt x="596" y="130"/>
                    <a:pt x="597" y="130"/>
                  </a:cubicBezTo>
                  <a:cubicBezTo>
                    <a:pt x="597" y="130"/>
                    <a:pt x="597" y="131"/>
                    <a:pt x="598" y="131"/>
                  </a:cubicBezTo>
                  <a:cubicBezTo>
                    <a:pt x="595" y="132"/>
                    <a:pt x="592" y="132"/>
                    <a:pt x="586" y="131"/>
                  </a:cubicBezTo>
                  <a:cubicBezTo>
                    <a:pt x="583" y="130"/>
                    <a:pt x="579" y="133"/>
                    <a:pt x="576" y="133"/>
                  </a:cubicBezTo>
                  <a:cubicBezTo>
                    <a:pt x="576" y="133"/>
                    <a:pt x="577" y="133"/>
                    <a:pt x="577" y="133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82" y="134"/>
                    <a:pt x="586" y="135"/>
                    <a:pt x="589" y="135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90" y="134"/>
                    <a:pt x="591" y="134"/>
                    <a:pt x="592" y="134"/>
                  </a:cubicBezTo>
                  <a:cubicBezTo>
                    <a:pt x="591" y="135"/>
                    <a:pt x="590" y="135"/>
                    <a:pt x="589" y="136"/>
                  </a:cubicBezTo>
                  <a:cubicBezTo>
                    <a:pt x="590" y="137"/>
                    <a:pt x="591" y="138"/>
                    <a:pt x="591" y="138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90" y="139"/>
                    <a:pt x="589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3" y="137"/>
                    <a:pt x="581" y="134"/>
                    <a:pt x="577" y="134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7" y="136"/>
                    <a:pt x="577" y="136"/>
                    <a:pt x="579" y="137"/>
                  </a:cubicBezTo>
                  <a:cubicBezTo>
                    <a:pt x="575" y="138"/>
                    <a:pt x="570" y="137"/>
                    <a:pt x="566" y="140"/>
                  </a:cubicBezTo>
                  <a:cubicBezTo>
                    <a:pt x="571" y="142"/>
                    <a:pt x="575" y="138"/>
                    <a:pt x="580" y="139"/>
                  </a:cubicBezTo>
                  <a:cubicBezTo>
                    <a:pt x="580" y="139"/>
                    <a:pt x="580" y="139"/>
                    <a:pt x="579" y="139"/>
                  </a:cubicBezTo>
                  <a:cubicBezTo>
                    <a:pt x="580" y="140"/>
                    <a:pt x="581" y="140"/>
                    <a:pt x="581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9" y="139"/>
                    <a:pt x="589" y="139"/>
                    <a:pt x="589" y="140"/>
                  </a:cubicBezTo>
                  <a:cubicBezTo>
                    <a:pt x="588" y="140"/>
                    <a:pt x="587" y="141"/>
                    <a:pt x="586" y="141"/>
                  </a:cubicBezTo>
                  <a:cubicBezTo>
                    <a:pt x="586" y="141"/>
                    <a:pt x="586" y="142"/>
                    <a:pt x="586" y="142"/>
                  </a:cubicBezTo>
                  <a:cubicBezTo>
                    <a:pt x="579" y="144"/>
                    <a:pt x="571" y="139"/>
                    <a:pt x="564" y="142"/>
                  </a:cubicBezTo>
                  <a:cubicBezTo>
                    <a:pt x="569" y="146"/>
                    <a:pt x="580" y="139"/>
                    <a:pt x="581" y="148"/>
                  </a:cubicBezTo>
                  <a:cubicBezTo>
                    <a:pt x="575" y="147"/>
                    <a:pt x="569" y="145"/>
                    <a:pt x="562" y="145"/>
                  </a:cubicBezTo>
                  <a:cubicBezTo>
                    <a:pt x="565" y="148"/>
                    <a:pt x="565" y="148"/>
                    <a:pt x="570" y="150"/>
                  </a:cubicBezTo>
                  <a:cubicBezTo>
                    <a:pt x="570" y="150"/>
                    <a:pt x="570" y="150"/>
                    <a:pt x="570" y="151"/>
                  </a:cubicBezTo>
                  <a:cubicBezTo>
                    <a:pt x="567" y="152"/>
                    <a:pt x="564" y="151"/>
                    <a:pt x="561" y="151"/>
                  </a:cubicBezTo>
                  <a:cubicBezTo>
                    <a:pt x="561" y="151"/>
                    <a:pt x="560" y="151"/>
                    <a:pt x="560" y="151"/>
                  </a:cubicBezTo>
                  <a:cubicBezTo>
                    <a:pt x="562" y="152"/>
                    <a:pt x="562" y="152"/>
                    <a:pt x="564" y="153"/>
                  </a:cubicBezTo>
                  <a:cubicBezTo>
                    <a:pt x="563" y="153"/>
                    <a:pt x="561" y="153"/>
                    <a:pt x="560" y="153"/>
                  </a:cubicBezTo>
                  <a:cubicBezTo>
                    <a:pt x="559" y="153"/>
                    <a:pt x="557" y="152"/>
                    <a:pt x="555" y="155"/>
                  </a:cubicBezTo>
                  <a:cubicBezTo>
                    <a:pt x="555" y="155"/>
                    <a:pt x="556" y="155"/>
                    <a:pt x="556" y="156"/>
                  </a:cubicBezTo>
                  <a:cubicBezTo>
                    <a:pt x="554" y="156"/>
                    <a:pt x="554" y="156"/>
                    <a:pt x="554" y="156"/>
                  </a:cubicBezTo>
                  <a:cubicBezTo>
                    <a:pt x="554" y="157"/>
                    <a:pt x="554" y="157"/>
                    <a:pt x="555" y="157"/>
                  </a:cubicBezTo>
                  <a:cubicBezTo>
                    <a:pt x="561" y="157"/>
                    <a:pt x="567" y="155"/>
                    <a:pt x="573" y="154"/>
                  </a:cubicBezTo>
                  <a:cubicBezTo>
                    <a:pt x="573" y="154"/>
                    <a:pt x="573" y="154"/>
                    <a:pt x="573" y="154"/>
                  </a:cubicBezTo>
                  <a:cubicBezTo>
                    <a:pt x="572" y="155"/>
                    <a:pt x="570" y="155"/>
                    <a:pt x="569" y="155"/>
                  </a:cubicBezTo>
                  <a:cubicBezTo>
                    <a:pt x="569" y="155"/>
                    <a:pt x="555" y="157"/>
                    <a:pt x="553" y="160"/>
                  </a:cubicBezTo>
                  <a:cubicBezTo>
                    <a:pt x="554" y="161"/>
                    <a:pt x="554" y="161"/>
                    <a:pt x="557" y="161"/>
                  </a:cubicBezTo>
                  <a:cubicBezTo>
                    <a:pt x="555" y="162"/>
                    <a:pt x="554" y="161"/>
                    <a:pt x="552" y="162"/>
                  </a:cubicBezTo>
                  <a:cubicBezTo>
                    <a:pt x="554" y="164"/>
                    <a:pt x="555" y="164"/>
                    <a:pt x="557" y="163"/>
                  </a:cubicBezTo>
                  <a:cubicBezTo>
                    <a:pt x="557" y="163"/>
                    <a:pt x="558" y="164"/>
                    <a:pt x="558" y="164"/>
                  </a:cubicBezTo>
                  <a:cubicBezTo>
                    <a:pt x="557" y="165"/>
                    <a:pt x="556" y="166"/>
                    <a:pt x="556" y="167"/>
                  </a:cubicBezTo>
                  <a:cubicBezTo>
                    <a:pt x="558" y="167"/>
                    <a:pt x="560" y="166"/>
                    <a:pt x="561" y="166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59" y="167"/>
                    <a:pt x="557" y="168"/>
                    <a:pt x="554" y="169"/>
                  </a:cubicBezTo>
                  <a:cubicBezTo>
                    <a:pt x="555" y="169"/>
                    <a:pt x="555" y="169"/>
                    <a:pt x="555" y="170"/>
                  </a:cubicBezTo>
                  <a:cubicBezTo>
                    <a:pt x="556" y="170"/>
                    <a:pt x="557" y="170"/>
                    <a:pt x="557" y="170"/>
                  </a:cubicBezTo>
                  <a:cubicBezTo>
                    <a:pt x="558" y="170"/>
                    <a:pt x="558" y="171"/>
                    <a:pt x="558" y="171"/>
                  </a:cubicBezTo>
                  <a:cubicBezTo>
                    <a:pt x="557" y="171"/>
                    <a:pt x="556" y="172"/>
                    <a:pt x="555" y="172"/>
                  </a:cubicBezTo>
                  <a:cubicBezTo>
                    <a:pt x="556" y="173"/>
                    <a:pt x="556" y="173"/>
                    <a:pt x="558" y="173"/>
                  </a:cubicBezTo>
                  <a:cubicBezTo>
                    <a:pt x="558" y="174"/>
                    <a:pt x="559" y="174"/>
                    <a:pt x="559" y="174"/>
                  </a:cubicBezTo>
                  <a:cubicBezTo>
                    <a:pt x="553" y="177"/>
                    <a:pt x="553" y="177"/>
                    <a:pt x="549" y="182"/>
                  </a:cubicBezTo>
                  <a:cubicBezTo>
                    <a:pt x="549" y="183"/>
                    <a:pt x="549" y="183"/>
                    <a:pt x="550" y="183"/>
                  </a:cubicBezTo>
                  <a:cubicBezTo>
                    <a:pt x="550" y="183"/>
                    <a:pt x="556" y="182"/>
                    <a:pt x="558" y="179"/>
                  </a:cubicBezTo>
                  <a:cubicBezTo>
                    <a:pt x="559" y="178"/>
                    <a:pt x="560" y="178"/>
                    <a:pt x="561" y="177"/>
                  </a:cubicBezTo>
                  <a:cubicBezTo>
                    <a:pt x="561" y="178"/>
                    <a:pt x="561" y="179"/>
                    <a:pt x="562" y="180"/>
                  </a:cubicBezTo>
                  <a:cubicBezTo>
                    <a:pt x="562" y="180"/>
                    <a:pt x="562" y="180"/>
                    <a:pt x="562" y="180"/>
                  </a:cubicBezTo>
                  <a:cubicBezTo>
                    <a:pt x="564" y="178"/>
                    <a:pt x="565" y="175"/>
                    <a:pt x="568" y="173"/>
                  </a:cubicBezTo>
                  <a:cubicBezTo>
                    <a:pt x="568" y="174"/>
                    <a:pt x="568" y="174"/>
                    <a:pt x="568" y="174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68" y="176"/>
                    <a:pt x="568" y="177"/>
                    <a:pt x="568" y="178"/>
                  </a:cubicBezTo>
                  <a:cubicBezTo>
                    <a:pt x="569" y="178"/>
                    <a:pt x="570" y="178"/>
                    <a:pt x="571" y="178"/>
                  </a:cubicBezTo>
                  <a:cubicBezTo>
                    <a:pt x="571" y="179"/>
                    <a:pt x="571" y="181"/>
                    <a:pt x="571" y="182"/>
                  </a:cubicBezTo>
                  <a:cubicBezTo>
                    <a:pt x="573" y="184"/>
                    <a:pt x="573" y="184"/>
                    <a:pt x="574" y="185"/>
                  </a:cubicBezTo>
                  <a:cubicBezTo>
                    <a:pt x="572" y="185"/>
                    <a:pt x="572" y="185"/>
                    <a:pt x="568" y="179"/>
                  </a:cubicBezTo>
                  <a:cubicBezTo>
                    <a:pt x="567" y="179"/>
                    <a:pt x="566" y="179"/>
                    <a:pt x="563" y="180"/>
                  </a:cubicBezTo>
                  <a:cubicBezTo>
                    <a:pt x="564" y="180"/>
                    <a:pt x="564" y="181"/>
                    <a:pt x="564" y="181"/>
                  </a:cubicBezTo>
                  <a:cubicBezTo>
                    <a:pt x="564" y="182"/>
                    <a:pt x="563" y="183"/>
                    <a:pt x="552" y="184"/>
                  </a:cubicBezTo>
                  <a:cubicBezTo>
                    <a:pt x="554" y="188"/>
                    <a:pt x="566" y="184"/>
                    <a:pt x="566" y="184"/>
                  </a:cubicBezTo>
                  <a:cubicBezTo>
                    <a:pt x="566" y="185"/>
                    <a:pt x="566" y="185"/>
                    <a:pt x="567" y="186"/>
                  </a:cubicBezTo>
                  <a:cubicBezTo>
                    <a:pt x="562" y="186"/>
                    <a:pt x="557" y="187"/>
                    <a:pt x="553" y="186"/>
                  </a:cubicBezTo>
                  <a:cubicBezTo>
                    <a:pt x="553" y="187"/>
                    <a:pt x="553" y="188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2" y="189"/>
                    <a:pt x="551" y="189"/>
                    <a:pt x="550" y="189"/>
                  </a:cubicBezTo>
                  <a:cubicBezTo>
                    <a:pt x="551" y="191"/>
                    <a:pt x="551" y="191"/>
                    <a:pt x="550" y="193"/>
                  </a:cubicBezTo>
                  <a:cubicBezTo>
                    <a:pt x="553" y="194"/>
                    <a:pt x="556" y="192"/>
                    <a:pt x="559" y="193"/>
                  </a:cubicBezTo>
                  <a:cubicBezTo>
                    <a:pt x="555" y="194"/>
                    <a:pt x="555" y="194"/>
                    <a:pt x="551" y="195"/>
                  </a:cubicBezTo>
                  <a:cubicBezTo>
                    <a:pt x="551" y="195"/>
                    <a:pt x="551" y="195"/>
                    <a:pt x="551" y="196"/>
                  </a:cubicBezTo>
                  <a:cubicBezTo>
                    <a:pt x="553" y="196"/>
                    <a:pt x="554" y="196"/>
                    <a:pt x="556" y="196"/>
                  </a:cubicBezTo>
                  <a:cubicBezTo>
                    <a:pt x="556" y="196"/>
                    <a:pt x="556" y="196"/>
                    <a:pt x="556" y="196"/>
                  </a:cubicBezTo>
                  <a:cubicBezTo>
                    <a:pt x="557" y="196"/>
                    <a:pt x="558" y="197"/>
                    <a:pt x="558" y="197"/>
                  </a:cubicBezTo>
                  <a:cubicBezTo>
                    <a:pt x="558" y="198"/>
                    <a:pt x="558" y="198"/>
                    <a:pt x="554" y="200"/>
                  </a:cubicBezTo>
                  <a:cubicBezTo>
                    <a:pt x="554" y="201"/>
                    <a:pt x="554" y="201"/>
                    <a:pt x="554" y="201"/>
                  </a:cubicBezTo>
                  <a:cubicBezTo>
                    <a:pt x="554" y="202"/>
                    <a:pt x="555" y="202"/>
                    <a:pt x="556" y="202"/>
                  </a:cubicBezTo>
                  <a:cubicBezTo>
                    <a:pt x="557" y="202"/>
                    <a:pt x="557" y="202"/>
                    <a:pt x="557" y="202"/>
                  </a:cubicBezTo>
                  <a:cubicBezTo>
                    <a:pt x="555" y="203"/>
                    <a:pt x="555" y="203"/>
                    <a:pt x="555" y="204"/>
                  </a:cubicBezTo>
                  <a:cubicBezTo>
                    <a:pt x="556" y="204"/>
                    <a:pt x="556" y="204"/>
                    <a:pt x="562" y="202"/>
                  </a:cubicBezTo>
                  <a:cubicBezTo>
                    <a:pt x="562" y="202"/>
                    <a:pt x="562" y="202"/>
                    <a:pt x="563" y="202"/>
                  </a:cubicBezTo>
                  <a:cubicBezTo>
                    <a:pt x="560" y="205"/>
                    <a:pt x="555" y="205"/>
                    <a:pt x="553" y="209"/>
                  </a:cubicBezTo>
                  <a:cubicBezTo>
                    <a:pt x="553" y="210"/>
                    <a:pt x="554" y="210"/>
                    <a:pt x="554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7" y="211"/>
                    <a:pt x="557" y="212"/>
                    <a:pt x="557" y="212"/>
                  </a:cubicBezTo>
                  <a:cubicBezTo>
                    <a:pt x="557" y="212"/>
                    <a:pt x="557" y="212"/>
                    <a:pt x="557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9" y="212"/>
                    <a:pt x="560" y="212"/>
                    <a:pt x="561" y="213"/>
                  </a:cubicBezTo>
                  <a:cubicBezTo>
                    <a:pt x="561" y="213"/>
                    <a:pt x="562" y="213"/>
                    <a:pt x="562" y="213"/>
                  </a:cubicBezTo>
                  <a:cubicBezTo>
                    <a:pt x="562" y="214"/>
                    <a:pt x="562" y="214"/>
                    <a:pt x="562" y="215"/>
                  </a:cubicBezTo>
                  <a:cubicBezTo>
                    <a:pt x="561" y="215"/>
                    <a:pt x="560" y="215"/>
                    <a:pt x="559" y="215"/>
                  </a:cubicBezTo>
                  <a:cubicBezTo>
                    <a:pt x="559" y="215"/>
                    <a:pt x="559" y="215"/>
                    <a:pt x="559" y="215"/>
                  </a:cubicBezTo>
                  <a:cubicBezTo>
                    <a:pt x="559" y="215"/>
                    <a:pt x="559" y="216"/>
                    <a:pt x="559" y="216"/>
                  </a:cubicBezTo>
                  <a:cubicBezTo>
                    <a:pt x="559" y="216"/>
                    <a:pt x="559" y="216"/>
                    <a:pt x="559" y="216"/>
                  </a:cubicBezTo>
                  <a:cubicBezTo>
                    <a:pt x="559" y="216"/>
                    <a:pt x="559" y="216"/>
                    <a:pt x="563" y="217"/>
                  </a:cubicBezTo>
                  <a:cubicBezTo>
                    <a:pt x="562" y="217"/>
                    <a:pt x="562" y="217"/>
                    <a:pt x="562" y="217"/>
                  </a:cubicBezTo>
                  <a:cubicBezTo>
                    <a:pt x="559" y="218"/>
                    <a:pt x="559" y="218"/>
                    <a:pt x="558" y="219"/>
                  </a:cubicBezTo>
                  <a:cubicBezTo>
                    <a:pt x="560" y="219"/>
                    <a:pt x="563" y="218"/>
                    <a:pt x="565" y="218"/>
                  </a:cubicBezTo>
                  <a:cubicBezTo>
                    <a:pt x="565" y="218"/>
                    <a:pt x="565" y="218"/>
                    <a:pt x="560" y="221"/>
                  </a:cubicBezTo>
                  <a:cubicBezTo>
                    <a:pt x="560" y="221"/>
                    <a:pt x="561" y="222"/>
                    <a:pt x="561" y="222"/>
                  </a:cubicBezTo>
                  <a:cubicBezTo>
                    <a:pt x="560" y="222"/>
                    <a:pt x="559" y="223"/>
                    <a:pt x="558" y="223"/>
                  </a:cubicBezTo>
                  <a:cubicBezTo>
                    <a:pt x="559" y="225"/>
                    <a:pt x="560" y="225"/>
                    <a:pt x="563" y="224"/>
                  </a:cubicBezTo>
                  <a:cubicBezTo>
                    <a:pt x="565" y="225"/>
                    <a:pt x="567" y="224"/>
                    <a:pt x="568" y="225"/>
                  </a:cubicBezTo>
                  <a:cubicBezTo>
                    <a:pt x="567" y="225"/>
                    <a:pt x="567" y="225"/>
                    <a:pt x="564" y="225"/>
                  </a:cubicBezTo>
                  <a:cubicBezTo>
                    <a:pt x="566" y="227"/>
                    <a:pt x="568" y="227"/>
                    <a:pt x="570" y="229"/>
                  </a:cubicBezTo>
                  <a:cubicBezTo>
                    <a:pt x="570" y="229"/>
                    <a:pt x="569" y="230"/>
                    <a:pt x="568" y="231"/>
                  </a:cubicBezTo>
                  <a:cubicBezTo>
                    <a:pt x="569" y="231"/>
                    <a:pt x="569" y="231"/>
                    <a:pt x="569" y="232"/>
                  </a:cubicBezTo>
                  <a:cubicBezTo>
                    <a:pt x="572" y="231"/>
                    <a:pt x="572" y="231"/>
                    <a:pt x="573" y="231"/>
                  </a:cubicBezTo>
                  <a:cubicBezTo>
                    <a:pt x="573" y="232"/>
                    <a:pt x="573" y="233"/>
                    <a:pt x="572" y="234"/>
                  </a:cubicBezTo>
                  <a:cubicBezTo>
                    <a:pt x="571" y="234"/>
                    <a:pt x="570" y="234"/>
                    <a:pt x="569" y="234"/>
                  </a:cubicBezTo>
                  <a:cubicBezTo>
                    <a:pt x="573" y="237"/>
                    <a:pt x="576" y="236"/>
                    <a:pt x="577" y="235"/>
                  </a:cubicBezTo>
                  <a:cubicBezTo>
                    <a:pt x="577" y="235"/>
                    <a:pt x="577" y="235"/>
                    <a:pt x="577" y="235"/>
                  </a:cubicBezTo>
                  <a:cubicBezTo>
                    <a:pt x="578" y="235"/>
                    <a:pt x="579" y="235"/>
                    <a:pt x="580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4" y="236"/>
                    <a:pt x="587" y="235"/>
                    <a:pt x="589" y="235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1" y="235"/>
                    <a:pt x="593" y="234"/>
                    <a:pt x="594" y="234"/>
                  </a:cubicBezTo>
                  <a:cubicBezTo>
                    <a:pt x="593" y="234"/>
                    <a:pt x="593" y="233"/>
                    <a:pt x="593" y="233"/>
                  </a:cubicBezTo>
                  <a:cubicBezTo>
                    <a:pt x="594" y="232"/>
                    <a:pt x="595" y="232"/>
                    <a:pt x="596" y="231"/>
                  </a:cubicBezTo>
                  <a:cubicBezTo>
                    <a:pt x="597" y="232"/>
                    <a:pt x="597" y="233"/>
                    <a:pt x="598" y="234"/>
                  </a:cubicBezTo>
                  <a:cubicBezTo>
                    <a:pt x="595" y="235"/>
                    <a:pt x="595" y="235"/>
                    <a:pt x="593" y="236"/>
                  </a:cubicBezTo>
                  <a:cubicBezTo>
                    <a:pt x="595" y="236"/>
                    <a:pt x="597" y="236"/>
                    <a:pt x="599" y="235"/>
                  </a:cubicBezTo>
                  <a:cubicBezTo>
                    <a:pt x="600" y="236"/>
                    <a:pt x="601" y="237"/>
                    <a:pt x="601" y="237"/>
                  </a:cubicBezTo>
                  <a:cubicBezTo>
                    <a:pt x="601" y="238"/>
                    <a:pt x="601" y="238"/>
                    <a:pt x="600" y="239"/>
                  </a:cubicBezTo>
                  <a:cubicBezTo>
                    <a:pt x="598" y="239"/>
                    <a:pt x="596" y="241"/>
                    <a:pt x="594" y="241"/>
                  </a:cubicBezTo>
                  <a:cubicBezTo>
                    <a:pt x="593" y="242"/>
                    <a:pt x="593" y="242"/>
                    <a:pt x="593" y="242"/>
                  </a:cubicBezTo>
                  <a:cubicBezTo>
                    <a:pt x="593" y="242"/>
                    <a:pt x="595" y="242"/>
                    <a:pt x="595" y="242"/>
                  </a:cubicBezTo>
                  <a:cubicBezTo>
                    <a:pt x="596" y="242"/>
                    <a:pt x="596" y="243"/>
                    <a:pt x="596" y="243"/>
                  </a:cubicBezTo>
                  <a:cubicBezTo>
                    <a:pt x="597" y="243"/>
                    <a:pt x="597" y="243"/>
                    <a:pt x="600" y="241"/>
                  </a:cubicBezTo>
                  <a:cubicBezTo>
                    <a:pt x="601" y="241"/>
                    <a:pt x="602" y="241"/>
                    <a:pt x="603" y="242"/>
                  </a:cubicBezTo>
                  <a:cubicBezTo>
                    <a:pt x="602" y="242"/>
                    <a:pt x="601" y="243"/>
                    <a:pt x="600" y="244"/>
                  </a:cubicBezTo>
                  <a:cubicBezTo>
                    <a:pt x="600" y="244"/>
                    <a:pt x="601" y="245"/>
                    <a:pt x="601" y="245"/>
                  </a:cubicBezTo>
                  <a:cubicBezTo>
                    <a:pt x="602" y="245"/>
                    <a:pt x="604" y="244"/>
                    <a:pt x="605" y="243"/>
                  </a:cubicBezTo>
                  <a:cubicBezTo>
                    <a:pt x="605" y="244"/>
                    <a:pt x="604" y="245"/>
                    <a:pt x="603" y="246"/>
                  </a:cubicBezTo>
                  <a:cubicBezTo>
                    <a:pt x="604" y="246"/>
                    <a:pt x="604" y="246"/>
                    <a:pt x="604" y="246"/>
                  </a:cubicBezTo>
                  <a:cubicBezTo>
                    <a:pt x="603" y="247"/>
                    <a:pt x="601" y="248"/>
                    <a:pt x="600" y="249"/>
                  </a:cubicBezTo>
                  <a:cubicBezTo>
                    <a:pt x="600" y="250"/>
                    <a:pt x="600" y="250"/>
                    <a:pt x="600" y="250"/>
                  </a:cubicBezTo>
                  <a:cubicBezTo>
                    <a:pt x="601" y="250"/>
                    <a:pt x="601" y="250"/>
                    <a:pt x="608" y="252"/>
                  </a:cubicBezTo>
                  <a:cubicBezTo>
                    <a:pt x="614" y="249"/>
                    <a:pt x="620" y="255"/>
                    <a:pt x="626" y="251"/>
                  </a:cubicBezTo>
                  <a:cubicBezTo>
                    <a:pt x="626" y="251"/>
                    <a:pt x="626" y="250"/>
                    <a:pt x="626" y="250"/>
                  </a:cubicBezTo>
                  <a:cubicBezTo>
                    <a:pt x="626" y="249"/>
                    <a:pt x="625" y="248"/>
                    <a:pt x="624" y="248"/>
                  </a:cubicBezTo>
                  <a:cubicBezTo>
                    <a:pt x="621" y="249"/>
                    <a:pt x="621" y="248"/>
                    <a:pt x="619" y="247"/>
                  </a:cubicBezTo>
                  <a:cubicBezTo>
                    <a:pt x="623" y="245"/>
                    <a:pt x="628" y="246"/>
                    <a:pt x="632" y="244"/>
                  </a:cubicBezTo>
                  <a:cubicBezTo>
                    <a:pt x="630" y="244"/>
                    <a:pt x="630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4" y="243"/>
                    <a:pt x="624" y="242"/>
                  </a:cubicBezTo>
                  <a:cubicBezTo>
                    <a:pt x="625" y="241"/>
                    <a:pt x="625" y="241"/>
                    <a:pt x="628" y="242"/>
                  </a:cubicBezTo>
                  <a:cubicBezTo>
                    <a:pt x="627" y="241"/>
                    <a:pt x="627" y="241"/>
                    <a:pt x="627" y="240"/>
                  </a:cubicBezTo>
                  <a:cubicBezTo>
                    <a:pt x="627" y="240"/>
                    <a:pt x="629" y="240"/>
                    <a:pt x="630" y="240"/>
                  </a:cubicBezTo>
                  <a:cubicBezTo>
                    <a:pt x="630" y="239"/>
                    <a:pt x="631" y="238"/>
                    <a:pt x="631" y="238"/>
                  </a:cubicBezTo>
                  <a:cubicBezTo>
                    <a:pt x="632" y="237"/>
                    <a:pt x="632" y="237"/>
                    <a:pt x="632" y="237"/>
                  </a:cubicBezTo>
                  <a:cubicBezTo>
                    <a:pt x="632" y="237"/>
                    <a:pt x="632" y="237"/>
                    <a:pt x="628" y="236"/>
                  </a:cubicBezTo>
                  <a:cubicBezTo>
                    <a:pt x="628" y="235"/>
                    <a:pt x="628" y="235"/>
                    <a:pt x="628" y="234"/>
                  </a:cubicBezTo>
                  <a:cubicBezTo>
                    <a:pt x="630" y="234"/>
                    <a:pt x="630" y="234"/>
                    <a:pt x="634" y="235"/>
                  </a:cubicBezTo>
                  <a:cubicBezTo>
                    <a:pt x="639" y="230"/>
                    <a:pt x="639" y="230"/>
                    <a:pt x="639" y="229"/>
                  </a:cubicBezTo>
                  <a:cubicBezTo>
                    <a:pt x="637" y="229"/>
                    <a:pt x="637" y="229"/>
                    <a:pt x="636" y="229"/>
                  </a:cubicBezTo>
                  <a:cubicBezTo>
                    <a:pt x="638" y="228"/>
                    <a:pt x="639" y="228"/>
                    <a:pt x="642" y="226"/>
                  </a:cubicBezTo>
                  <a:cubicBezTo>
                    <a:pt x="640" y="223"/>
                    <a:pt x="640" y="223"/>
                    <a:pt x="634" y="218"/>
                  </a:cubicBezTo>
                  <a:cubicBezTo>
                    <a:pt x="637" y="218"/>
                    <a:pt x="639" y="220"/>
                    <a:pt x="641" y="220"/>
                  </a:cubicBezTo>
                  <a:cubicBezTo>
                    <a:pt x="641" y="220"/>
                    <a:pt x="641" y="220"/>
                    <a:pt x="641" y="220"/>
                  </a:cubicBezTo>
                  <a:cubicBezTo>
                    <a:pt x="638" y="218"/>
                    <a:pt x="638" y="218"/>
                    <a:pt x="638" y="216"/>
                  </a:cubicBezTo>
                  <a:cubicBezTo>
                    <a:pt x="639" y="215"/>
                    <a:pt x="640" y="214"/>
                    <a:pt x="645" y="214"/>
                  </a:cubicBezTo>
                  <a:cubicBezTo>
                    <a:pt x="645" y="213"/>
                    <a:pt x="646" y="213"/>
                    <a:pt x="646" y="213"/>
                  </a:cubicBezTo>
                  <a:cubicBezTo>
                    <a:pt x="646" y="212"/>
                    <a:pt x="646" y="212"/>
                    <a:pt x="646" y="212"/>
                  </a:cubicBezTo>
                  <a:cubicBezTo>
                    <a:pt x="645" y="211"/>
                    <a:pt x="645" y="210"/>
                    <a:pt x="645" y="209"/>
                  </a:cubicBezTo>
                  <a:cubicBezTo>
                    <a:pt x="645" y="209"/>
                    <a:pt x="645" y="208"/>
                    <a:pt x="645" y="208"/>
                  </a:cubicBezTo>
                  <a:cubicBezTo>
                    <a:pt x="648" y="210"/>
                    <a:pt x="649" y="210"/>
                    <a:pt x="650" y="210"/>
                  </a:cubicBezTo>
                  <a:cubicBezTo>
                    <a:pt x="651" y="210"/>
                    <a:pt x="651" y="210"/>
                    <a:pt x="651" y="210"/>
                  </a:cubicBezTo>
                  <a:cubicBezTo>
                    <a:pt x="650" y="209"/>
                    <a:pt x="649" y="208"/>
                    <a:pt x="649" y="208"/>
                  </a:cubicBezTo>
                  <a:cubicBezTo>
                    <a:pt x="649" y="207"/>
                    <a:pt x="649" y="207"/>
                    <a:pt x="649" y="207"/>
                  </a:cubicBezTo>
                  <a:cubicBezTo>
                    <a:pt x="652" y="208"/>
                    <a:pt x="652" y="208"/>
                    <a:pt x="653" y="208"/>
                  </a:cubicBezTo>
                  <a:cubicBezTo>
                    <a:pt x="653" y="207"/>
                    <a:pt x="652" y="206"/>
                    <a:pt x="651" y="206"/>
                  </a:cubicBezTo>
                  <a:cubicBezTo>
                    <a:pt x="654" y="206"/>
                    <a:pt x="656" y="205"/>
                    <a:pt x="658" y="205"/>
                  </a:cubicBezTo>
                  <a:cubicBezTo>
                    <a:pt x="658" y="204"/>
                    <a:pt x="659" y="204"/>
                    <a:pt x="659" y="204"/>
                  </a:cubicBezTo>
                  <a:cubicBezTo>
                    <a:pt x="657" y="203"/>
                    <a:pt x="657" y="203"/>
                    <a:pt x="653" y="202"/>
                  </a:cubicBezTo>
                  <a:cubicBezTo>
                    <a:pt x="653" y="202"/>
                    <a:pt x="653" y="202"/>
                    <a:pt x="653" y="202"/>
                  </a:cubicBezTo>
                  <a:cubicBezTo>
                    <a:pt x="652" y="201"/>
                    <a:pt x="652" y="201"/>
                    <a:pt x="652" y="200"/>
                  </a:cubicBezTo>
                  <a:cubicBezTo>
                    <a:pt x="651" y="200"/>
                    <a:pt x="651" y="200"/>
                    <a:pt x="651" y="200"/>
                  </a:cubicBezTo>
                  <a:cubicBezTo>
                    <a:pt x="656" y="202"/>
                    <a:pt x="658" y="202"/>
                    <a:pt x="661" y="202"/>
                  </a:cubicBezTo>
                  <a:cubicBezTo>
                    <a:pt x="661" y="202"/>
                    <a:pt x="661" y="201"/>
                    <a:pt x="661" y="201"/>
                  </a:cubicBezTo>
                  <a:cubicBezTo>
                    <a:pt x="660" y="199"/>
                    <a:pt x="659" y="198"/>
                    <a:pt x="658" y="197"/>
                  </a:cubicBezTo>
                  <a:cubicBezTo>
                    <a:pt x="656" y="196"/>
                    <a:pt x="656" y="196"/>
                    <a:pt x="653" y="195"/>
                  </a:cubicBezTo>
                  <a:cubicBezTo>
                    <a:pt x="656" y="194"/>
                    <a:pt x="661" y="193"/>
                    <a:pt x="661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3" y="193"/>
                    <a:pt x="663" y="194"/>
                    <a:pt x="664" y="194"/>
                  </a:cubicBezTo>
                  <a:cubicBezTo>
                    <a:pt x="663" y="193"/>
                    <a:pt x="663" y="193"/>
                    <a:pt x="663" y="192"/>
                  </a:cubicBezTo>
                  <a:cubicBezTo>
                    <a:pt x="663" y="192"/>
                    <a:pt x="664" y="191"/>
                    <a:pt x="664" y="191"/>
                  </a:cubicBezTo>
                  <a:cubicBezTo>
                    <a:pt x="663" y="188"/>
                    <a:pt x="663" y="188"/>
                    <a:pt x="662" y="187"/>
                  </a:cubicBezTo>
                  <a:cubicBezTo>
                    <a:pt x="659" y="185"/>
                    <a:pt x="659" y="185"/>
                    <a:pt x="658" y="183"/>
                  </a:cubicBezTo>
                  <a:cubicBezTo>
                    <a:pt x="671" y="182"/>
                    <a:pt x="671" y="182"/>
                    <a:pt x="671" y="181"/>
                  </a:cubicBezTo>
                  <a:cubicBezTo>
                    <a:pt x="670" y="180"/>
                    <a:pt x="670" y="180"/>
                    <a:pt x="667" y="179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9" y="179"/>
                    <a:pt x="670" y="177"/>
                    <a:pt x="672" y="177"/>
                  </a:cubicBezTo>
                  <a:cubicBezTo>
                    <a:pt x="672" y="177"/>
                    <a:pt x="672" y="177"/>
                    <a:pt x="672" y="177"/>
                  </a:cubicBezTo>
                  <a:cubicBezTo>
                    <a:pt x="673" y="177"/>
                    <a:pt x="674" y="178"/>
                    <a:pt x="675" y="178"/>
                  </a:cubicBezTo>
                  <a:cubicBezTo>
                    <a:pt x="675" y="178"/>
                    <a:pt x="675" y="178"/>
                    <a:pt x="675" y="178"/>
                  </a:cubicBezTo>
                  <a:cubicBezTo>
                    <a:pt x="675" y="177"/>
                    <a:pt x="674" y="176"/>
                    <a:pt x="674" y="175"/>
                  </a:cubicBezTo>
                  <a:cubicBezTo>
                    <a:pt x="674" y="175"/>
                    <a:pt x="675" y="175"/>
                    <a:pt x="675" y="175"/>
                  </a:cubicBezTo>
                  <a:cubicBezTo>
                    <a:pt x="675" y="176"/>
                    <a:pt x="676" y="177"/>
                    <a:pt x="677" y="177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81" y="179"/>
                    <a:pt x="681" y="178"/>
                    <a:pt x="683" y="177"/>
                  </a:cubicBezTo>
                  <a:cubicBezTo>
                    <a:pt x="684" y="177"/>
                    <a:pt x="684" y="177"/>
                    <a:pt x="684" y="177"/>
                  </a:cubicBezTo>
                  <a:cubicBezTo>
                    <a:pt x="685" y="176"/>
                    <a:pt x="685" y="176"/>
                    <a:pt x="686" y="176"/>
                  </a:cubicBezTo>
                  <a:cubicBezTo>
                    <a:pt x="685" y="175"/>
                    <a:pt x="684" y="174"/>
                    <a:pt x="683" y="173"/>
                  </a:cubicBezTo>
                  <a:cubicBezTo>
                    <a:pt x="683" y="173"/>
                    <a:pt x="683" y="172"/>
                    <a:pt x="684" y="172"/>
                  </a:cubicBezTo>
                  <a:cubicBezTo>
                    <a:pt x="686" y="171"/>
                    <a:pt x="686" y="171"/>
                    <a:pt x="688" y="170"/>
                  </a:cubicBezTo>
                  <a:cubicBezTo>
                    <a:pt x="688" y="170"/>
                    <a:pt x="688" y="170"/>
                    <a:pt x="688" y="169"/>
                  </a:cubicBezTo>
                  <a:cubicBezTo>
                    <a:pt x="688" y="169"/>
                    <a:pt x="688" y="169"/>
                    <a:pt x="688" y="169"/>
                  </a:cubicBezTo>
                  <a:cubicBezTo>
                    <a:pt x="688" y="169"/>
                    <a:pt x="688" y="169"/>
                    <a:pt x="689" y="168"/>
                  </a:cubicBezTo>
                  <a:cubicBezTo>
                    <a:pt x="689" y="168"/>
                    <a:pt x="689" y="168"/>
                    <a:pt x="689" y="167"/>
                  </a:cubicBezTo>
                  <a:cubicBezTo>
                    <a:pt x="691" y="168"/>
                    <a:pt x="691" y="168"/>
                    <a:pt x="693" y="168"/>
                  </a:cubicBezTo>
                  <a:cubicBezTo>
                    <a:pt x="692" y="171"/>
                    <a:pt x="690" y="172"/>
                    <a:pt x="689" y="174"/>
                  </a:cubicBezTo>
                  <a:cubicBezTo>
                    <a:pt x="688" y="175"/>
                    <a:pt x="688" y="176"/>
                    <a:pt x="688" y="177"/>
                  </a:cubicBezTo>
                  <a:cubicBezTo>
                    <a:pt x="689" y="177"/>
                    <a:pt x="690" y="177"/>
                    <a:pt x="690" y="177"/>
                  </a:cubicBezTo>
                  <a:cubicBezTo>
                    <a:pt x="691" y="176"/>
                    <a:pt x="691" y="175"/>
                    <a:pt x="691" y="174"/>
                  </a:cubicBezTo>
                  <a:cubicBezTo>
                    <a:pt x="692" y="174"/>
                    <a:pt x="693" y="173"/>
                    <a:pt x="695" y="173"/>
                  </a:cubicBezTo>
                  <a:cubicBezTo>
                    <a:pt x="695" y="173"/>
                    <a:pt x="696" y="174"/>
                    <a:pt x="696" y="175"/>
                  </a:cubicBezTo>
                  <a:cubicBezTo>
                    <a:pt x="699" y="173"/>
                    <a:pt x="699" y="173"/>
                    <a:pt x="700" y="172"/>
                  </a:cubicBezTo>
                  <a:cubicBezTo>
                    <a:pt x="700" y="172"/>
                    <a:pt x="700" y="172"/>
                    <a:pt x="700" y="172"/>
                  </a:cubicBezTo>
                  <a:cubicBezTo>
                    <a:pt x="702" y="173"/>
                    <a:pt x="702" y="173"/>
                    <a:pt x="704" y="173"/>
                  </a:cubicBezTo>
                  <a:cubicBezTo>
                    <a:pt x="705" y="172"/>
                    <a:pt x="705" y="172"/>
                    <a:pt x="708" y="169"/>
                  </a:cubicBezTo>
                  <a:cubicBezTo>
                    <a:pt x="707" y="168"/>
                    <a:pt x="706" y="167"/>
                    <a:pt x="705" y="167"/>
                  </a:cubicBezTo>
                  <a:cubicBezTo>
                    <a:pt x="708" y="165"/>
                    <a:pt x="711" y="167"/>
                    <a:pt x="711" y="167"/>
                  </a:cubicBezTo>
                  <a:cubicBezTo>
                    <a:pt x="716" y="171"/>
                    <a:pt x="721" y="162"/>
                    <a:pt x="721" y="160"/>
                  </a:cubicBezTo>
                  <a:cubicBezTo>
                    <a:pt x="720" y="160"/>
                    <a:pt x="720" y="160"/>
                    <a:pt x="720" y="160"/>
                  </a:cubicBezTo>
                  <a:cubicBezTo>
                    <a:pt x="721" y="159"/>
                    <a:pt x="722" y="158"/>
                    <a:pt x="723" y="158"/>
                  </a:cubicBezTo>
                  <a:cubicBezTo>
                    <a:pt x="722" y="157"/>
                    <a:pt x="722" y="157"/>
                    <a:pt x="722" y="157"/>
                  </a:cubicBezTo>
                  <a:cubicBezTo>
                    <a:pt x="722" y="154"/>
                    <a:pt x="725" y="153"/>
                    <a:pt x="725" y="151"/>
                  </a:cubicBezTo>
                  <a:cubicBezTo>
                    <a:pt x="727" y="149"/>
                    <a:pt x="730" y="148"/>
                    <a:pt x="732" y="145"/>
                  </a:cubicBezTo>
                  <a:cubicBezTo>
                    <a:pt x="731" y="145"/>
                    <a:pt x="730" y="144"/>
                    <a:pt x="729" y="144"/>
                  </a:cubicBezTo>
                  <a:cubicBezTo>
                    <a:pt x="730" y="144"/>
                    <a:pt x="730" y="144"/>
                    <a:pt x="730" y="144"/>
                  </a:cubicBezTo>
                  <a:cubicBezTo>
                    <a:pt x="730" y="143"/>
                    <a:pt x="730" y="143"/>
                    <a:pt x="728" y="141"/>
                  </a:cubicBezTo>
                  <a:cubicBezTo>
                    <a:pt x="728" y="141"/>
                    <a:pt x="728" y="140"/>
                    <a:pt x="728" y="140"/>
                  </a:cubicBezTo>
                  <a:cubicBezTo>
                    <a:pt x="729" y="140"/>
                    <a:pt x="729" y="140"/>
                    <a:pt x="729" y="140"/>
                  </a:cubicBezTo>
                  <a:cubicBezTo>
                    <a:pt x="732" y="144"/>
                    <a:pt x="742" y="145"/>
                    <a:pt x="743" y="145"/>
                  </a:cubicBezTo>
                  <a:cubicBezTo>
                    <a:pt x="742" y="144"/>
                    <a:pt x="742" y="143"/>
                    <a:pt x="741" y="143"/>
                  </a:cubicBezTo>
                  <a:cubicBezTo>
                    <a:pt x="743" y="143"/>
                    <a:pt x="744" y="144"/>
                    <a:pt x="746" y="144"/>
                  </a:cubicBezTo>
                  <a:cubicBezTo>
                    <a:pt x="746" y="143"/>
                    <a:pt x="746" y="141"/>
                    <a:pt x="746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48" y="142"/>
                    <a:pt x="748" y="142"/>
                    <a:pt x="750" y="142"/>
                  </a:cubicBezTo>
                  <a:cubicBezTo>
                    <a:pt x="753" y="135"/>
                    <a:pt x="761" y="139"/>
                    <a:pt x="765" y="135"/>
                  </a:cubicBezTo>
                  <a:cubicBezTo>
                    <a:pt x="766" y="135"/>
                    <a:pt x="766" y="135"/>
                    <a:pt x="766" y="135"/>
                  </a:cubicBezTo>
                  <a:cubicBezTo>
                    <a:pt x="767" y="134"/>
                    <a:pt x="767" y="134"/>
                    <a:pt x="767" y="134"/>
                  </a:cubicBezTo>
                  <a:cubicBezTo>
                    <a:pt x="767" y="134"/>
                    <a:pt x="768" y="134"/>
                    <a:pt x="768" y="134"/>
                  </a:cubicBezTo>
                  <a:cubicBezTo>
                    <a:pt x="768" y="134"/>
                    <a:pt x="768" y="133"/>
                    <a:pt x="768" y="133"/>
                  </a:cubicBezTo>
                  <a:cubicBezTo>
                    <a:pt x="769" y="133"/>
                    <a:pt x="770" y="132"/>
                    <a:pt x="770" y="132"/>
                  </a:cubicBezTo>
                  <a:cubicBezTo>
                    <a:pt x="770" y="131"/>
                    <a:pt x="771" y="131"/>
                    <a:pt x="771" y="130"/>
                  </a:cubicBezTo>
                  <a:cubicBezTo>
                    <a:pt x="771" y="130"/>
                    <a:pt x="771" y="130"/>
                    <a:pt x="770" y="129"/>
                  </a:cubicBezTo>
                  <a:cubicBezTo>
                    <a:pt x="772" y="128"/>
                    <a:pt x="773" y="126"/>
                    <a:pt x="775" y="126"/>
                  </a:cubicBezTo>
                  <a:cubicBezTo>
                    <a:pt x="775" y="125"/>
                    <a:pt x="774" y="125"/>
                    <a:pt x="774" y="125"/>
                  </a:cubicBezTo>
                  <a:cubicBezTo>
                    <a:pt x="775" y="124"/>
                    <a:pt x="776" y="124"/>
                    <a:pt x="776" y="124"/>
                  </a:cubicBezTo>
                  <a:cubicBezTo>
                    <a:pt x="777" y="124"/>
                    <a:pt x="777" y="124"/>
                    <a:pt x="777" y="124"/>
                  </a:cubicBezTo>
                  <a:cubicBezTo>
                    <a:pt x="776" y="123"/>
                    <a:pt x="775" y="122"/>
                    <a:pt x="775" y="121"/>
                  </a:cubicBezTo>
                  <a:cubicBezTo>
                    <a:pt x="776" y="121"/>
                    <a:pt x="776" y="121"/>
                    <a:pt x="780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8"/>
                    <a:pt x="779" y="118"/>
                    <a:pt x="779" y="118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80" y="119"/>
                    <a:pt x="780" y="119"/>
                    <a:pt x="780" y="119"/>
                  </a:cubicBezTo>
                  <a:cubicBezTo>
                    <a:pt x="781" y="118"/>
                    <a:pt x="781" y="118"/>
                    <a:pt x="781" y="118"/>
                  </a:cubicBezTo>
                  <a:cubicBezTo>
                    <a:pt x="781" y="118"/>
                    <a:pt x="780" y="118"/>
                    <a:pt x="780" y="117"/>
                  </a:cubicBezTo>
                  <a:cubicBezTo>
                    <a:pt x="781" y="117"/>
                    <a:pt x="782" y="116"/>
                    <a:pt x="782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5"/>
                    <a:pt x="783" y="115"/>
                    <a:pt x="783" y="114"/>
                  </a:cubicBezTo>
                  <a:cubicBezTo>
                    <a:pt x="778" y="114"/>
                    <a:pt x="772" y="116"/>
                    <a:pt x="766" y="116"/>
                  </a:cubicBezTo>
                  <a:close/>
                  <a:moveTo>
                    <a:pt x="762" y="76"/>
                  </a:move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lose/>
                  <a:moveTo>
                    <a:pt x="762" y="81"/>
                  </a:moveTo>
                  <a:cubicBezTo>
                    <a:pt x="761" y="81"/>
                    <a:pt x="760" y="81"/>
                    <a:pt x="759" y="81"/>
                  </a:cubicBezTo>
                  <a:cubicBezTo>
                    <a:pt x="760" y="81"/>
                    <a:pt x="761" y="81"/>
                    <a:pt x="762" y="81"/>
                  </a:cubicBezTo>
                  <a:close/>
                  <a:moveTo>
                    <a:pt x="578" y="152"/>
                  </a:moveTo>
                  <a:cubicBezTo>
                    <a:pt x="581" y="152"/>
                    <a:pt x="584" y="151"/>
                    <a:pt x="587" y="151"/>
                  </a:cubicBezTo>
                  <a:cubicBezTo>
                    <a:pt x="587" y="151"/>
                    <a:pt x="587" y="151"/>
                    <a:pt x="587" y="151"/>
                  </a:cubicBezTo>
                  <a:cubicBezTo>
                    <a:pt x="588" y="152"/>
                    <a:pt x="588" y="152"/>
                    <a:pt x="588" y="152"/>
                  </a:cubicBezTo>
                  <a:cubicBezTo>
                    <a:pt x="585" y="154"/>
                    <a:pt x="582" y="153"/>
                    <a:pt x="578" y="152"/>
                  </a:cubicBezTo>
                  <a:close/>
                  <a:moveTo>
                    <a:pt x="745" y="101"/>
                  </a:move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3" y="100"/>
                    <a:pt x="742" y="100"/>
                    <a:pt x="742" y="99"/>
                  </a:cubicBezTo>
                  <a:cubicBezTo>
                    <a:pt x="747" y="101"/>
                    <a:pt x="751" y="102"/>
                    <a:pt x="755" y="104"/>
                  </a:cubicBezTo>
                  <a:cubicBezTo>
                    <a:pt x="754" y="104"/>
                    <a:pt x="753" y="104"/>
                    <a:pt x="751" y="104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0" y="104"/>
                    <a:pt x="750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8" y="104"/>
                    <a:pt x="748" y="104"/>
                    <a:pt x="747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7" y="104"/>
                    <a:pt x="748" y="103"/>
                    <a:pt x="749" y="103"/>
                  </a:cubicBezTo>
                  <a:cubicBezTo>
                    <a:pt x="748" y="101"/>
                    <a:pt x="747" y="101"/>
                    <a:pt x="745" y="101"/>
                  </a:cubicBezTo>
                  <a:close/>
                  <a:moveTo>
                    <a:pt x="306" y="1233"/>
                  </a:moveTo>
                  <a:cubicBezTo>
                    <a:pt x="305" y="1232"/>
                    <a:pt x="304" y="1231"/>
                    <a:pt x="303" y="1230"/>
                  </a:cubicBezTo>
                  <a:cubicBezTo>
                    <a:pt x="303" y="1230"/>
                    <a:pt x="303" y="1229"/>
                    <a:pt x="303" y="1229"/>
                  </a:cubicBezTo>
                  <a:cubicBezTo>
                    <a:pt x="302" y="1229"/>
                    <a:pt x="300" y="1227"/>
                    <a:pt x="299" y="1227"/>
                  </a:cubicBezTo>
                  <a:cubicBezTo>
                    <a:pt x="299" y="1227"/>
                    <a:pt x="299" y="1227"/>
                    <a:pt x="299" y="1226"/>
                  </a:cubicBezTo>
                  <a:cubicBezTo>
                    <a:pt x="299" y="1227"/>
                    <a:pt x="300" y="1228"/>
                    <a:pt x="303" y="1230"/>
                  </a:cubicBezTo>
                  <a:cubicBezTo>
                    <a:pt x="304" y="1232"/>
                    <a:pt x="305" y="1233"/>
                    <a:pt x="306" y="1234"/>
                  </a:cubicBezTo>
                  <a:cubicBezTo>
                    <a:pt x="307" y="1235"/>
                    <a:pt x="309" y="1236"/>
                    <a:pt x="310" y="1236"/>
                  </a:cubicBezTo>
                  <a:cubicBezTo>
                    <a:pt x="310" y="1236"/>
                    <a:pt x="310" y="1236"/>
                    <a:pt x="310" y="1236"/>
                  </a:cubicBezTo>
                  <a:cubicBezTo>
                    <a:pt x="309" y="1235"/>
                    <a:pt x="308" y="1234"/>
                    <a:pt x="306" y="1233"/>
                  </a:cubicBezTo>
                  <a:close/>
                  <a:moveTo>
                    <a:pt x="424" y="1305"/>
                  </a:moveTo>
                  <a:cubicBezTo>
                    <a:pt x="421" y="1304"/>
                    <a:pt x="406" y="1298"/>
                    <a:pt x="401" y="1295"/>
                  </a:cubicBezTo>
                  <a:cubicBezTo>
                    <a:pt x="401" y="1295"/>
                    <a:pt x="401" y="1295"/>
                    <a:pt x="401" y="1295"/>
                  </a:cubicBezTo>
                  <a:cubicBezTo>
                    <a:pt x="399" y="1294"/>
                    <a:pt x="397" y="1293"/>
                    <a:pt x="395" y="1292"/>
                  </a:cubicBezTo>
                  <a:cubicBezTo>
                    <a:pt x="395" y="1292"/>
                    <a:pt x="396" y="1293"/>
                    <a:pt x="396" y="1293"/>
                  </a:cubicBezTo>
                  <a:cubicBezTo>
                    <a:pt x="397" y="1294"/>
                    <a:pt x="397" y="1294"/>
                    <a:pt x="400" y="1295"/>
                  </a:cubicBezTo>
                  <a:cubicBezTo>
                    <a:pt x="400" y="1295"/>
                    <a:pt x="400" y="1295"/>
                    <a:pt x="400" y="1295"/>
                  </a:cubicBezTo>
                  <a:cubicBezTo>
                    <a:pt x="401" y="1296"/>
                    <a:pt x="401" y="1296"/>
                    <a:pt x="402" y="1296"/>
                  </a:cubicBezTo>
                  <a:cubicBezTo>
                    <a:pt x="402" y="1296"/>
                    <a:pt x="402" y="1296"/>
                    <a:pt x="402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4" y="1297"/>
                    <a:pt x="404" y="1297"/>
                  </a:cubicBezTo>
                  <a:cubicBezTo>
                    <a:pt x="404" y="1297"/>
                    <a:pt x="404" y="1297"/>
                    <a:pt x="404" y="1298"/>
                  </a:cubicBezTo>
                  <a:cubicBezTo>
                    <a:pt x="407" y="1299"/>
                    <a:pt x="411" y="1300"/>
                    <a:pt x="414" y="1302"/>
                  </a:cubicBezTo>
                  <a:cubicBezTo>
                    <a:pt x="412" y="1302"/>
                    <a:pt x="411" y="1301"/>
                    <a:pt x="409" y="1300"/>
                  </a:cubicBezTo>
                  <a:cubicBezTo>
                    <a:pt x="410" y="1301"/>
                    <a:pt x="410" y="1301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5" y="1303"/>
                    <a:pt x="419" y="1304"/>
                  </a:cubicBezTo>
                  <a:cubicBezTo>
                    <a:pt x="424" y="1306"/>
                    <a:pt x="424" y="1306"/>
                    <a:pt x="425" y="1306"/>
                  </a:cubicBezTo>
                  <a:cubicBezTo>
                    <a:pt x="425" y="1306"/>
                    <a:pt x="425" y="1306"/>
                    <a:pt x="425" y="1306"/>
                  </a:cubicBezTo>
                  <a:lnTo>
                    <a:pt x="424" y="1305"/>
                  </a:lnTo>
                  <a:close/>
                  <a:moveTo>
                    <a:pt x="383" y="1288"/>
                  </a:move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2" y="1287"/>
                  </a:cubicBezTo>
                  <a:cubicBezTo>
                    <a:pt x="384" y="1289"/>
                    <a:pt x="385" y="1289"/>
                    <a:pt x="385" y="1289"/>
                  </a:cubicBezTo>
                  <a:cubicBezTo>
                    <a:pt x="385" y="1289"/>
                    <a:pt x="385" y="1289"/>
                    <a:pt x="385" y="1289"/>
                  </a:cubicBezTo>
                  <a:cubicBezTo>
                    <a:pt x="386" y="1289"/>
                    <a:pt x="386" y="1289"/>
                    <a:pt x="386" y="1289"/>
                  </a:cubicBezTo>
                  <a:cubicBezTo>
                    <a:pt x="386" y="1289"/>
                    <a:pt x="386" y="1289"/>
                    <a:pt x="386" y="1290"/>
                  </a:cubicBezTo>
                  <a:cubicBezTo>
                    <a:pt x="386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8" y="1290"/>
                  </a:cubicBezTo>
                  <a:cubicBezTo>
                    <a:pt x="388" y="1290"/>
                    <a:pt x="388" y="1290"/>
                    <a:pt x="388" y="1290"/>
                  </a:cubicBezTo>
                  <a:cubicBezTo>
                    <a:pt x="388" y="1291"/>
                    <a:pt x="388" y="1291"/>
                    <a:pt x="388" y="1291"/>
                  </a:cubicBezTo>
                  <a:cubicBezTo>
                    <a:pt x="389" y="1291"/>
                    <a:pt x="389" y="1291"/>
                    <a:pt x="389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88" y="1290"/>
                    <a:pt x="387" y="1290"/>
                    <a:pt x="385" y="1289"/>
                  </a:cubicBezTo>
                  <a:cubicBezTo>
                    <a:pt x="384" y="1288"/>
                    <a:pt x="384" y="1288"/>
                    <a:pt x="383" y="1288"/>
                  </a:cubicBezTo>
                  <a:close/>
                  <a:moveTo>
                    <a:pt x="867" y="326"/>
                  </a:moveTo>
                  <a:cubicBezTo>
                    <a:pt x="867" y="326"/>
                    <a:pt x="868" y="326"/>
                    <a:pt x="868" y="326"/>
                  </a:cubicBezTo>
                  <a:cubicBezTo>
                    <a:pt x="869" y="325"/>
                    <a:pt x="869" y="325"/>
                    <a:pt x="869" y="325"/>
                  </a:cubicBezTo>
                  <a:cubicBezTo>
                    <a:pt x="869" y="324"/>
                    <a:pt x="869" y="323"/>
                    <a:pt x="868" y="322"/>
                  </a:cubicBezTo>
                  <a:cubicBezTo>
                    <a:pt x="868" y="322"/>
                    <a:pt x="867" y="322"/>
                    <a:pt x="867" y="322"/>
                  </a:cubicBezTo>
                  <a:cubicBezTo>
                    <a:pt x="867" y="323"/>
                    <a:pt x="867" y="324"/>
                    <a:pt x="867" y="326"/>
                  </a:cubicBezTo>
                  <a:close/>
                  <a:moveTo>
                    <a:pt x="589" y="237"/>
                  </a:moveTo>
                  <a:cubicBezTo>
                    <a:pt x="589" y="237"/>
                    <a:pt x="588" y="237"/>
                    <a:pt x="588" y="237"/>
                  </a:cubicBezTo>
                  <a:cubicBezTo>
                    <a:pt x="588" y="237"/>
                    <a:pt x="588" y="237"/>
                    <a:pt x="586" y="237"/>
                  </a:cubicBezTo>
                  <a:cubicBezTo>
                    <a:pt x="586" y="237"/>
                    <a:pt x="584" y="238"/>
                    <a:pt x="584" y="238"/>
                  </a:cubicBezTo>
                  <a:cubicBezTo>
                    <a:pt x="586" y="238"/>
                    <a:pt x="587" y="238"/>
                    <a:pt x="589" y="238"/>
                  </a:cubicBezTo>
                  <a:cubicBezTo>
                    <a:pt x="589" y="238"/>
                    <a:pt x="589" y="238"/>
                    <a:pt x="589" y="238"/>
                  </a:cubicBezTo>
                  <a:cubicBezTo>
                    <a:pt x="589" y="237"/>
                    <a:pt x="589" y="237"/>
                    <a:pt x="589" y="237"/>
                  </a:cubicBezTo>
                  <a:close/>
                  <a:moveTo>
                    <a:pt x="826" y="358"/>
                  </a:moveTo>
                  <a:cubicBezTo>
                    <a:pt x="825" y="358"/>
                    <a:pt x="824" y="358"/>
                    <a:pt x="823" y="358"/>
                  </a:cubicBezTo>
                  <a:cubicBezTo>
                    <a:pt x="823" y="359"/>
                    <a:pt x="823" y="359"/>
                    <a:pt x="824" y="361"/>
                  </a:cubicBezTo>
                  <a:cubicBezTo>
                    <a:pt x="825" y="361"/>
                    <a:pt x="826" y="361"/>
                    <a:pt x="827" y="361"/>
                  </a:cubicBezTo>
                  <a:cubicBezTo>
                    <a:pt x="827" y="363"/>
                    <a:pt x="827" y="363"/>
                    <a:pt x="827" y="366"/>
                  </a:cubicBezTo>
                  <a:cubicBezTo>
                    <a:pt x="830" y="366"/>
                    <a:pt x="833" y="365"/>
                    <a:pt x="836" y="365"/>
                  </a:cubicBezTo>
                  <a:cubicBezTo>
                    <a:pt x="837" y="365"/>
                    <a:pt x="838" y="366"/>
                    <a:pt x="840" y="365"/>
                  </a:cubicBezTo>
                  <a:cubicBezTo>
                    <a:pt x="840" y="365"/>
                    <a:pt x="845" y="363"/>
                    <a:pt x="846" y="362"/>
                  </a:cubicBezTo>
                  <a:cubicBezTo>
                    <a:pt x="847" y="362"/>
                    <a:pt x="847" y="362"/>
                    <a:pt x="854" y="362"/>
                  </a:cubicBezTo>
                  <a:cubicBezTo>
                    <a:pt x="855" y="362"/>
                    <a:pt x="855" y="361"/>
                    <a:pt x="855" y="361"/>
                  </a:cubicBezTo>
                  <a:cubicBezTo>
                    <a:pt x="858" y="361"/>
                    <a:pt x="858" y="361"/>
                    <a:pt x="860" y="362"/>
                  </a:cubicBezTo>
                  <a:cubicBezTo>
                    <a:pt x="861" y="359"/>
                    <a:pt x="864" y="357"/>
                    <a:pt x="864" y="354"/>
                  </a:cubicBezTo>
                  <a:cubicBezTo>
                    <a:pt x="864" y="349"/>
                    <a:pt x="861" y="344"/>
                    <a:pt x="860" y="342"/>
                  </a:cubicBezTo>
                  <a:cubicBezTo>
                    <a:pt x="863" y="341"/>
                    <a:pt x="865" y="341"/>
                    <a:pt x="866" y="339"/>
                  </a:cubicBezTo>
                  <a:cubicBezTo>
                    <a:pt x="867" y="339"/>
                    <a:pt x="867" y="338"/>
                    <a:pt x="867" y="338"/>
                  </a:cubicBezTo>
                  <a:cubicBezTo>
                    <a:pt x="866" y="330"/>
                    <a:pt x="865" y="324"/>
                    <a:pt x="853" y="326"/>
                  </a:cubicBezTo>
                  <a:cubicBezTo>
                    <a:pt x="851" y="327"/>
                    <a:pt x="849" y="326"/>
                    <a:pt x="849" y="324"/>
                  </a:cubicBezTo>
                  <a:cubicBezTo>
                    <a:pt x="848" y="324"/>
                    <a:pt x="848" y="324"/>
                    <a:pt x="847" y="324"/>
                  </a:cubicBezTo>
                  <a:cubicBezTo>
                    <a:pt x="844" y="324"/>
                    <a:pt x="843" y="325"/>
                    <a:pt x="841" y="329"/>
                  </a:cubicBezTo>
                  <a:cubicBezTo>
                    <a:pt x="839" y="329"/>
                    <a:pt x="839" y="329"/>
                    <a:pt x="838" y="329"/>
                  </a:cubicBezTo>
                  <a:cubicBezTo>
                    <a:pt x="839" y="329"/>
                    <a:pt x="839" y="329"/>
                    <a:pt x="839" y="330"/>
                  </a:cubicBezTo>
                  <a:cubicBezTo>
                    <a:pt x="839" y="330"/>
                    <a:pt x="840" y="330"/>
                    <a:pt x="840" y="330"/>
                  </a:cubicBezTo>
                  <a:cubicBezTo>
                    <a:pt x="840" y="330"/>
                    <a:pt x="840" y="330"/>
                    <a:pt x="840" y="330"/>
                  </a:cubicBezTo>
                  <a:cubicBezTo>
                    <a:pt x="841" y="330"/>
                    <a:pt x="841" y="330"/>
                    <a:pt x="841" y="330"/>
                  </a:cubicBezTo>
                  <a:cubicBezTo>
                    <a:pt x="841" y="330"/>
                    <a:pt x="842" y="330"/>
                    <a:pt x="842" y="330"/>
                  </a:cubicBezTo>
                  <a:cubicBezTo>
                    <a:pt x="842" y="330"/>
                    <a:pt x="842" y="330"/>
                    <a:pt x="843" y="330"/>
                  </a:cubicBezTo>
                  <a:cubicBezTo>
                    <a:pt x="843" y="330"/>
                    <a:pt x="843" y="330"/>
                    <a:pt x="843" y="330"/>
                  </a:cubicBezTo>
                  <a:cubicBezTo>
                    <a:pt x="844" y="330"/>
                    <a:pt x="844" y="330"/>
                    <a:pt x="844" y="330"/>
                  </a:cubicBezTo>
                  <a:cubicBezTo>
                    <a:pt x="843" y="332"/>
                    <a:pt x="842" y="333"/>
                    <a:pt x="840" y="333"/>
                  </a:cubicBezTo>
                  <a:cubicBezTo>
                    <a:pt x="840" y="333"/>
                    <a:pt x="840" y="334"/>
                    <a:pt x="840" y="335"/>
                  </a:cubicBezTo>
                  <a:cubicBezTo>
                    <a:pt x="833" y="333"/>
                    <a:pt x="832" y="333"/>
                    <a:pt x="829" y="331"/>
                  </a:cubicBezTo>
                  <a:cubicBezTo>
                    <a:pt x="827" y="332"/>
                    <a:pt x="827" y="333"/>
                    <a:pt x="826" y="335"/>
                  </a:cubicBezTo>
                  <a:cubicBezTo>
                    <a:pt x="826" y="335"/>
                    <a:pt x="826" y="336"/>
                    <a:pt x="826" y="336"/>
                  </a:cubicBezTo>
                  <a:cubicBezTo>
                    <a:pt x="828" y="336"/>
                    <a:pt x="829" y="336"/>
                    <a:pt x="830" y="337"/>
                  </a:cubicBezTo>
                  <a:cubicBezTo>
                    <a:pt x="830" y="337"/>
                    <a:pt x="830" y="337"/>
                    <a:pt x="830" y="337"/>
                  </a:cubicBezTo>
                  <a:cubicBezTo>
                    <a:pt x="829" y="338"/>
                    <a:pt x="829" y="338"/>
                    <a:pt x="829" y="340"/>
                  </a:cubicBezTo>
                  <a:cubicBezTo>
                    <a:pt x="828" y="340"/>
                    <a:pt x="827" y="340"/>
                    <a:pt x="826" y="340"/>
                  </a:cubicBezTo>
                  <a:cubicBezTo>
                    <a:pt x="826" y="340"/>
                    <a:pt x="826" y="341"/>
                    <a:pt x="827" y="341"/>
                  </a:cubicBezTo>
                  <a:cubicBezTo>
                    <a:pt x="826" y="341"/>
                    <a:pt x="826" y="341"/>
                    <a:pt x="825" y="342"/>
                  </a:cubicBezTo>
                  <a:cubicBezTo>
                    <a:pt x="827" y="343"/>
                    <a:pt x="834" y="346"/>
                    <a:pt x="836" y="345"/>
                  </a:cubicBezTo>
                  <a:cubicBezTo>
                    <a:pt x="836" y="346"/>
                    <a:pt x="836" y="346"/>
                    <a:pt x="837" y="347"/>
                  </a:cubicBezTo>
                  <a:cubicBezTo>
                    <a:pt x="831" y="348"/>
                    <a:pt x="830" y="348"/>
                    <a:pt x="832" y="350"/>
                  </a:cubicBezTo>
                  <a:cubicBezTo>
                    <a:pt x="830" y="351"/>
                    <a:pt x="830" y="351"/>
                    <a:pt x="830" y="352"/>
                  </a:cubicBezTo>
                  <a:cubicBezTo>
                    <a:pt x="831" y="352"/>
                    <a:pt x="833" y="352"/>
                    <a:pt x="834" y="352"/>
                  </a:cubicBezTo>
                  <a:cubicBezTo>
                    <a:pt x="833" y="353"/>
                    <a:pt x="833" y="353"/>
                    <a:pt x="829" y="353"/>
                  </a:cubicBezTo>
                  <a:cubicBezTo>
                    <a:pt x="828" y="354"/>
                    <a:pt x="829" y="356"/>
                    <a:pt x="827" y="356"/>
                  </a:cubicBezTo>
                  <a:cubicBezTo>
                    <a:pt x="826" y="356"/>
                    <a:pt x="825" y="356"/>
                    <a:pt x="821" y="355"/>
                  </a:cubicBezTo>
                  <a:cubicBezTo>
                    <a:pt x="821" y="356"/>
                    <a:pt x="821" y="356"/>
                    <a:pt x="821" y="357"/>
                  </a:cubicBezTo>
                  <a:cubicBezTo>
                    <a:pt x="823" y="357"/>
                    <a:pt x="824" y="357"/>
                    <a:pt x="826" y="358"/>
                  </a:cubicBezTo>
                  <a:cubicBezTo>
                    <a:pt x="826" y="358"/>
                    <a:pt x="826" y="358"/>
                    <a:pt x="826" y="358"/>
                  </a:cubicBezTo>
                  <a:close/>
                  <a:moveTo>
                    <a:pt x="879" y="301"/>
                  </a:moveTo>
                  <a:cubicBezTo>
                    <a:pt x="881" y="296"/>
                    <a:pt x="886" y="296"/>
                    <a:pt x="889" y="293"/>
                  </a:cubicBezTo>
                  <a:cubicBezTo>
                    <a:pt x="888" y="290"/>
                    <a:pt x="886" y="290"/>
                    <a:pt x="881" y="291"/>
                  </a:cubicBezTo>
                  <a:cubicBezTo>
                    <a:pt x="878" y="291"/>
                    <a:pt x="878" y="291"/>
                    <a:pt x="873" y="288"/>
                  </a:cubicBezTo>
                  <a:cubicBezTo>
                    <a:pt x="873" y="288"/>
                    <a:pt x="873" y="288"/>
                    <a:pt x="873" y="288"/>
                  </a:cubicBezTo>
                  <a:cubicBezTo>
                    <a:pt x="872" y="290"/>
                    <a:pt x="872" y="290"/>
                    <a:pt x="873" y="292"/>
                  </a:cubicBezTo>
                  <a:cubicBezTo>
                    <a:pt x="872" y="293"/>
                    <a:pt x="872" y="293"/>
                    <a:pt x="870" y="293"/>
                  </a:cubicBezTo>
                  <a:cubicBezTo>
                    <a:pt x="871" y="295"/>
                    <a:pt x="871" y="296"/>
                    <a:pt x="872" y="298"/>
                  </a:cubicBezTo>
                  <a:cubicBezTo>
                    <a:pt x="867" y="297"/>
                    <a:pt x="867" y="297"/>
                    <a:pt x="866" y="299"/>
                  </a:cubicBezTo>
                  <a:cubicBezTo>
                    <a:pt x="867" y="300"/>
                    <a:pt x="868" y="301"/>
                    <a:pt x="869" y="302"/>
                  </a:cubicBezTo>
                  <a:cubicBezTo>
                    <a:pt x="868" y="302"/>
                    <a:pt x="867" y="302"/>
                    <a:pt x="867" y="303"/>
                  </a:cubicBezTo>
                  <a:cubicBezTo>
                    <a:pt x="867" y="304"/>
                    <a:pt x="867" y="304"/>
                    <a:pt x="867" y="306"/>
                  </a:cubicBezTo>
                  <a:cubicBezTo>
                    <a:pt x="864" y="311"/>
                    <a:pt x="864" y="311"/>
                    <a:pt x="864" y="312"/>
                  </a:cubicBezTo>
                  <a:cubicBezTo>
                    <a:pt x="866" y="313"/>
                    <a:pt x="866" y="313"/>
                    <a:pt x="868" y="310"/>
                  </a:cubicBezTo>
                  <a:cubicBezTo>
                    <a:pt x="869" y="311"/>
                    <a:pt x="870" y="312"/>
                    <a:pt x="871" y="312"/>
                  </a:cubicBezTo>
                  <a:cubicBezTo>
                    <a:pt x="867" y="319"/>
                    <a:pt x="867" y="319"/>
                    <a:pt x="868" y="321"/>
                  </a:cubicBezTo>
                  <a:cubicBezTo>
                    <a:pt x="868" y="321"/>
                    <a:pt x="868" y="321"/>
                    <a:pt x="868" y="321"/>
                  </a:cubicBezTo>
                  <a:cubicBezTo>
                    <a:pt x="872" y="320"/>
                    <a:pt x="873" y="319"/>
                    <a:pt x="875" y="318"/>
                  </a:cubicBezTo>
                  <a:cubicBezTo>
                    <a:pt x="875" y="318"/>
                    <a:pt x="876" y="318"/>
                    <a:pt x="876" y="318"/>
                  </a:cubicBezTo>
                  <a:cubicBezTo>
                    <a:pt x="876" y="319"/>
                    <a:pt x="876" y="319"/>
                    <a:pt x="876" y="320"/>
                  </a:cubicBezTo>
                  <a:cubicBezTo>
                    <a:pt x="876" y="321"/>
                    <a:pt x="875" y="321"/>
                    <a:pt x="874" y="322"/>
                  </a:cubicBezTo>
                  <a:cubicBezTo>
                    <a:pt x="874" y="323"/>
                    <a:pt x="876" y="324"/>
                    <a:pt x="876" y="326"/>
                  </a:cubicBezTo>
                  <a:cubicBezTo>
                    <a:pt x="875" y="329"/>
                    <a:pt x="873" y="331"/>
                    <a:pt x="872" y="333"/>
                  </a:cubicBezTo>
                  <a:cubicBezTo>
                    <a:pt x="874" y="334"/>
                    <a:pt x="875" y="334"/>
                    <a:pt x="877" y="335"/>
                  </a:cubicBezTo>
                  <a:cubicBezTo>
                    <a:pt x="878" y="334"/>
                    <a:pt x="878" y="334"/>
                    <a:pt x="878" y="334"/>
                  </a:cubicBezTo>
                  <a:cubicBezTo>
                    <a:pt x="878" y="334"/>
                    <a:pt x="878" y="333"/>
                    <a:pt x="878" y="333"/>
                  </a:cubicBezTo>
                  <a:cubicBezTo>
                    <a:pt x="880" y="333"/>
                    <a:pt x="881" y="335"/>
                    <a:pt x="883" y="335"/>
                  </a:cubicBezTo>
                  <a:cubicBezTo>
                    <a:pt x="884" y="335"/>
                    <a:pt x="885" y="334"/>
                    <a:pt x="887" y="334"/>
                  </a:cubicBezTo>
                  <a:cubicBezTo>
                    <a:pt x="887" y="334"/>
                    <a:pt x="889" y="335"/>
                    <a:pt x="890" y="335"/>
                  </a:cubicBezTo>
                  <a:cubicBezTo>
                    <a:pt x="885" y="339"/>
                    <a:pt x="885" y="339"/>
                    <a:pt x="889" y="343"/>
                  </a:cubicBezTo>
                  <a:cubicBezTo>
                    <a:pt x="890" y="343"/>
                    <a:pt x="891" y="343"/>
                    <a:pt x="892" y="343"/>
                  </a:cubicBezTo>
                  <a:cubicBezTo>
                    <a:pt x="892" y="343"/>
                    <a:pt x="892" y="343"/>
                    <a:pt x="892" y="343"/>
                  </a:cubicBezTo>
                  <a:cubicBezTo>
                    <a:pt x="892" y="353"/>
                    <a:pt x="892" y="353"/>
                    <a:pt x="892" y="354"/>
                  </a:cubicBezTo>
                  <a:cubicBezTo>
                    <a:pt x="892" y="354"/>
                    <a:pt x="892" y="354"/>
                    <a:pt x="892" y="354"/>
                  </a:cubicBezTo>
                  <a:cubicBezTo>
                    <a:pt x="883" y="353"/>
                    <a:pt x="879" y="353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8" y="357"/>
                    <a:pt x="878" y="357"/>
                  </a:cubicBezTo>
                  <a:cubicBezTo>
                    <a:pt x="878" y="357"/>
                    <a:pt x="878" y="357"/>
                    <a:pt x="878" y="357"/>
                  </a:cubicBezTo>
                  <a:cubicBezTo>
                    <a:pt x="878" y="357"/>
                    <a:pt x="879" y="357"/>
                    <a:pt x="879" y="357"/>
                  </a:cubicBezTo>
                  <a:cubicBezTo>
                    <a:pt x="879" y="357"/>
                    <a:pt x="879" y="357"/>
                    <a:pt x="879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8"/>
                    <a:pt x="880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9"/>
                    <a:pt x="881" y="359"/>
                    <a:pt x="881" y="363"/>
                  </a:cubicBezTo>
                  <a:cubicBezTo>
                    <a:pt x="878" y="365"/>
                    <a:pt x="874" y="365"/>
                    <a:pt x="870" y="367"/>
                  </a:cubicBezTo>
                  <a:cubicBezTo>
                    <a:pt x="874" y="371"/>
                    <a:pt x="880" y="371"/>
                    <a:pt x="885" y="374"/>
                  </a:cubicBezTo>
                  <a:cubicBezTo>
                    <a:pt x="886" y="374"/>
                    <a:pt x="886" y="374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9" y="375"/>
                    <a:pt x="889" y="375"/>
                    <a:pt x="894" y="374"/>
                  </a:cubicBezTo>
                  <a:cubicBezTo>
                    <a:pt x="891" y="378"/>
                    <a:pt x="891" y="378"/>
                    <a:pt x="891" y="378"/>
                  </a:cubicBezTo>
                  <a:cubicBezTo>
                    <a:pt x="891" y="378"/>
                    <a:pt x="891" y="378"/>
                    <a:pt x="890" y="378"/>
                  </a:cubicBezTo>
                  <a:cubicBezTo>
                    <a:pt x="890" y="378"/>
                    <a:pt x="890" y="378"/>
                    <a:pt x="883" y="377"/>
                  </a:cubicBezTo>
                  <a:cubicBezTo>
                    <a:pt x="881" y="376"/>
                    <a:pt x="880" y="379"/>
                    <a:pt x="877" y="379"/>
                  </a:cubicBezTo>
                  <a:cubicBezTo>
                    <a:pt x="874" y="384"/>
                    <a:pt x="868" y="386"/>
                    <a:pt x="867" y="386"/>
                  </a:cubicBezTo>
                  <a:cubicBezTo>
                    <a:pt x="866" y="386"/>
                    <a:pt x="865" y="386"/>
                    <a:pt x="865" y="387"/>
                  </a:cubicBezTo>
                  <a:cubicBezTo>
                    <a:pt x="868" y="388"/>
                    <a:pt x="868" y="388"/>
                    <a:pt x="869" y="390"/>
                  </a:cubicBezTo>
                  <a:cubicBezTo>
                    <a:pt x="872" y="387"/>
                    <a:pt x="876" y="388"/>
                    <a:pt x="880" y="386"/>
                  </a:cubicBezTo>
                  <a:cubicBezTo>
                    <a:pt x="884" y="389"/>
                    <a:pt x="886" y="390"/>
                    <a:pt x="887" y="385"/>
                  </a:cubicBezTo>
                  <a:cubicBezTo>
                    <a:pt x="891" y="385"/>
                    <a:pt x="891" y="385"/>
                    <a:pt x="901" y="387"/>
                  </a:cubicBezTo>
                  <a:cubicBezTo>
                    <a:pt x="901" y="387"/>
                    <a:pt x="901" y="386"/>
                    <a:pt x="901" y="386"/>
                  </a:cubicBezTo>
                  <a:cubicBezTo>
                    <a:pt x="906" y="386"/>
                    <a:pt x="911" y="386"/>
                    <a:pt x="916" y="387"/>
                  </a:cubicBezTo>
                  <a:cubicBezTo>
                    <a:pt x="918" y="387"/>
                    <a:pt x="920" y="389"/>
                    <a:pt x="923" y="388"/>
                  </a:cubicBezTo>
                  <a:cubicBezTo>
                    <a:pt x="928" y="387"/>
                    <a:pt x="928" y="387"/>
                    <a:pt x="928" y="387"/>
                  </a:cubicBezTo>
                  <a:cubicBezTo>
                    <a:pt x="929" y="386"/>
                    <a:pt x="929" y="385"/>
                    <a:pt x="932" y="385"/>
                  </a:cubicBezTo>
                  <a:cubicBezTo>
                    <a:pt x="932" y="385"/>
                    <a:pt x="932" y="385"/>
                    <a:pt x="932" y="385"/>
                  </a:cubicBezTo>
                  <a:cubicBezTo>
                    <a:pt x="932" y="385"/>
                    <a:pt x="932" y="385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2"/>
                  </a:cubicBezTo>
                  <a:cubicBezTo>
                    <a:pt x="932" y="382"/>
                    <a:pt x="932" y="382"/>
                    <a:pt x="932" y="382"/>
                  </a:cubicBezTo>
                  <a:cubicBezTo>
                    <a:pt x="931" y="382"/>
                    <a:pt x="929" y="381"/>
                    <a:pt x="922" y="380"/>
                  </a:cubicBezTo>
                  <a:cubicBezTo>
                    <a:pt x="922" y="380"/>
                    <a:pt x="922" y="380"/>
                    <a:pt x="922" y="380"/>
                  </a:cubicBezTo>
                  <a:cubicBezTo>
                    <a:pt x="929" y="378"/>
                    <a:pt x="933" y="375"/>
                    <a:pt x="934" y="374"/>
                  </a:cubicBezTo>
                  <a:cubicBezTo>
                    <a:pt x="938" y="369"/>
                    <a:pt x="930" y="362"/>
                    <a:pt x="925" y="363"/>
                  </a:cubicBezTo>
                  <a:cubicBezTo>
                    <a:pt x="923" y="364"/>
                    <a:pt x="923" y="364"/>
                    <a:pt x="922" y="365"/>
                  </a:cubicBezTo>
                  <a:cubicBezTo>
                    <a:pt x="921" y="364"/>
                    <a:pt x="920" y="364"/>
                    <a:pt x="919" y="364"/>
                  </a:cubicBezTo>
                  <a:cubicBezTo>
                    <a:pt x="920" y="363"/>
                    <a:pt x="921" y="360"/>
                    <a:pt x="921" y="360"/>
                  </a:cubicBezTo>
                  <a:cubicBezTo>
                    <a:pt x="921" y="359"/>
                    <a:pt x="921" y="359"/>
                    <a:pt x="921" y="359"/>
                  </a:cubicBezTo>
                  <a:cubicBezTo>
                    <a:pt x="920" y="357"/>
                    <a:pt x="917" y="356"/>
                    <a:pt x="916" y="354"/>
                  </a:cubicBezTo>
                  <a:cubicBezTo>
                    <a:pt x="915" y="352"/>
                    <a:pt x="916" y="350"/>
                    <a:pt x="915" y="348"/>
                  </a:cubicBezTo>
                  <a:cubicBezTo>
                    <a:pt x="910" y="341"/>
                    <a:pt x="910" y="341"/>
                    <a:pt x="910" y="341"/>
                  </a:cubicBezTo>
                  <a:cubicBezTo>
                    <a:pt x="910" y="341"/>
                    <a:pt x="910" y="341"/>
                    <a:pt x="908" y="341"/>
                  </a:cubicBezTo>
                  <a:cubicBezTo>
                    <a:pt x="907" y="340"/>
                    <a:pt x="905" y="340"/>
                    <a:pt x="904" y="335"/>
                  </a:cubicBezTo>
                  <a:cubicBezTo>
                    <a:pt x="903" y="332"/>
                    <a:pt x="901" y="325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84" y="322"/>
                    <a:pt x="884" y="322"/>
                    <a:pt x="883" y="321"/>
                  </a:cubicBezTo>
                  <a:cubicBezTo>
                    <a:pt x="888" y="321"/>
                    <a:pt x="888" y="321"/>
                    <a:pt x="893" y="320"/>
                  </a:cubicBezTo>
                  <a:cubicBezTo>
                    <a:pt x="890" y="317"/>
                    <a:pt x="890" y="317"/>
                    <a:pt x="890" y="317"/>
                  </a:cubicBezTo>
                  <a:cubicBezTo>
                    <a:pt x="897" y="317"/>
                    <a:pt x="900" y="306"/>
                    <a:pt x="898" y="305"/>
                  </a:cubicBezTo>
                  <a:cubicBezTo>
                    <a:pt x="897" y="304"/>
                    <a:pt x="897" y="304"/>
                    <a:pt x="880" y="301"/>
                  </a:cubicBezTo>
                  <a:cubicBezTo>
                    <a:pt x="880" y="301"/>
                    <a:pt x="880" y="301"/>
                    <a:pt x="879" y="301"/>
                  </a:cubicBezTo>
                  <a:close/>
                  <a:moveTo>
                    <a:pt x="753" y="111"/>
                  </a:moveTo>
                  <a:cubicBezTo>
                    <a:pt x="753" y="111"/>
                    <a:pt x="753" y="111"/>
                    <a:pt x="752" y="111"/>
                  </a:cubicBezTo>
                  <a:cubicBezTo>
                    <a:pt x="752" y="112"/>
                    <a:pt x="752" y="112"/>
                    <a:pt x="752" y="112"/>
                  </a:cubicBezTo>
                  <a:cubicBezTo>
                    <a:pt x="752" y="113"/>
                    <a:pt x="751" y="113"/>
                    <a:pt x="751" y="114"/>
                  </a:cubicBezTo>
                  <a:cubicBezTo>
                    <a:pt x="751" y="114"/>
                    <a:pt x="750" y="115"/>
                    <a:pt x="750" y="115"/>
                  </a:cubicBezTo>
                  <a:cubicBezTo>
                    <a:pt x="750" y="115"/>
                    <a:pt x="749" y="116"/>
                    <a:pt x="749" y="116"/>
                  </a:cubicBezTo>
                  <a:cubicBezTo>
                    <a:pt x="749" y="116"/>
                    <a:pt x="752" y="116"/>
                    <a:pt x="756" y="114"/>
                  </a:cubicBezTo>
                  <a:cubicBezTo>
                    <a:pt x="758" y="114"/>
                    <a:pt x="758" y="114"/>
                    <a:pt x="760" y="113"/>
                  </a:cubicBezTo>
                  <a:cubicBezTo>
                    <a:pt x="760" y="113"/>
                    <a:pt x="761" y="113"/>
                    <a:pt x="761" y="113"/>
                  </a:cubicBezTo>
                  <a:cubicBezTo>
                    <a:pt x="762" y="113"/>
                    <a:pt x="762" y="112"/>
                    <a:pt x="763" y="112"/>
                  </a:cubicBezTo>
                  <a:cubicBezTo>
                    <a:pt x="763" y="112"/>
                    <a:pt x="763" y="112"/>
                    <a:pt x="763" y="112"/>
                  </a:cubicBezTo>
                  <a:cubicBezTo>
                    <a:pt x="764" y="110"/>
                    <a:pt x="761" y="108"/>
                    <a:pt x="760" y="108"/>
                  </a:cubicBezTo>
                  <a:cubicBezTo>
                    <a:pt x="756" y="110"/>
                    <a:pt x="756" y="110"/>
                    <a:pt x="753" y="111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8"/>
                    <a:pt x="462" y="407"/>
                  </a:cubicBezTo>
                  <a:cubicBezTo>
                    <a:pt x="460" y="407"/>
                    <a:pt x="459" y="407"/>
                    <a:pt x="458" y="406"/>
                  </a:cubicBezTo>
                  <a:cubicBezTo>
                    <a:pt x="458" y="405"/>
                    <a:pt x="459" y="404"/>
                    <a:pt x="459" y="403"/>
                  </a:cubicBezTo>
                  <a:cubicBezTo>
                    <a:pt x="459" y="402"/>
                    <a:pt x="458" y="402"/>
                    <a:pt x="457" y="402"/>
                  </a:cubicBezTo>
                  <a:cubicBezTo>
                    <a:pt x="456" y="402"/>
                    <a:pt x="456" y="403"/>
                    <a:pt x="454" y="403"/>
                  </a:cubicBezTo>
                  <a:cubicBezTo>
                    <a:pt x="454" y="402"/>
                    <a:pt x="454" y="401"/>
                    <a:pt x="454" y="398"/>
                  </a:cubicBezTo>
                  <a:cubicBezTo>
                    <a:pt x="454" y="398"/>
                    <a:pt x="454" y="397"/>
                    <a:pt x="454" y="397"/>
                  </a:cubicBezTo>
                  <a:cubicBezTo>
                    <a:pt x="460" y="396"/>
                    <a:pt x="460" y="396"/>
                    <a:pt x="462" y="396"/>
                  </a:cubicBezTo>
                  <a:cubicBezTo>
                    <a:pt x="462" y="395"/>
                    <a:pt x="463" y="395"/>
                    <a:pt x="463" y="395"/>
                  </a:cubicBezTo>
                  <a:cubicBezTo>
                    <a:pt x="461" y="394"/>
                    <a:pt x="461" y="394"/>
                    <a:pt x="461" y="394"/>
                  </a:cubicBezTo>
                  <a:cubicBezTo>
                    <a:pt x="456" y="395"/>
                    <a:pt x="456" y="395"/>
                    <a:pt x="454" y="390"/>
                  </a:cubicBezTo>
                  <a:cubicBezTo>
                    <a:pt x="460" y="387"/>
                    <a:pt x="460" y="387"/>
                    <a:pt x="462" y="386"/>
                  </a:cubicBezTo>
                  <a:cubicBezTo>
                    <a:pt x="461" y="384"/>
                    <a:pt x="458" y="382"/>
                    <a:pt x="452" y="381"/>
                  </a:cubicBezTo>
                  <a:cubicBezTo>
                    <a:pt x="451" y="382"/>
                    <a:pt x="447" y="385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3" y="375"/>
                    <a:pt x="445" y="374"/>
                    <a:pt x="446" y="373"/>
                  </a:cubicBezTo>
                  <a:cubicBezTo>
                    <a:pt x="445" y="372"/>
                    <a:pt x="443" y="371"/>
                    <a:pt x="443" y="371"/>
                  </a:cubicBezTo>
                  <a:cubicBezTo>
                    <a:pt x="439" y="371"/>
                    <a:pt x="437" y="373"/>
                    <a:pt x="434" y="374"/>
                  </a:cubicBezTo>
                  <a:cubicBezTo>
                    <a:pt x="437" y="368"/>
                    <a:pt x="444" y="366"/>
                    <a:pt x="448" y="361"/>
                  </a:cubicBezTo>
                  <a:cubicBezTo>
                    <a:pt x="449" y="360"/>
                    <a:pt x="449" y="359"/>
                    <a:pt x="449" y="358"/>
                  </a:cubicBezTo>
                  <a:cubicBezTo>
                    <a:pt x="452" y="358"/>
                    <a:pt x="453" y="357"/>
                    <a:pt x="454" y="357"/>
                  </a:cubicBezTo>
                  <a:cubicBezTo>
                    <a:pt x="455" y="357"/>
                    <a:pt x="455" y="357"/>
                    <a:pt x="455" y="357"/>
                  </a:cubicBezTo>
                  <a:cubicBezTo>
                    <a:pt x="455" y="356"/>
                    <a:pt x="455" y="356"/>
                    <a:pt x="455" y="356"/>
                  </a:cubicBezTo>
                  <a:cubicBezTo>
                    <a:pt x="454" y="355"/>
                    <a:pt x="454" y="355"/>
                    <a:pt x="454" y="355"/>
                  </a:cubicBezTo>
                  <a:cubicBezTo>
                    <a:pt x="453" y="355"/>
                    <a:pt x="453" y="355"/>
                    <a:pt x="453" y="355"/>
                  </a:cubicBezTo>
                  <a:cubicBezTo>
                    <a:pt x="453" y="355"/>
                    <a:pt x="450" y="355"/>
                    <a:pt x="446" y="355"/>
                  </a:cubicBezTo>
                  <a:cubicBezTo>
                    <a:pt x="446" y="355"/>
                    <a:pt x="446" y="355"/>
                    <a:pt x="446" y="355"/>
                  </a:cubicBezTo>
                  <a:cubicBezTo>
                    <a:pt x="445" y="355"/>
                    <a:pt x="442" y="356"/>
                    <a:pt x="438" y="359"/>
                  </a:cubicBezTo>
                  <a:cubicBezTo>
                    <a:pt x="430" y="363"/>
                    <a:pt x="425" y="367"/>
                    <a:pt x="420" y="373"/>
                  </a:cubicBezTo>
                  <a:cubicBezTo>
                    <a:pt x="421" y="374"/>
                    <a:pt x="421" y="375"/>
                    <a:pt x="422" y="377"/>
                  </a:cubicBezTo>
                  <a:cubicBezTo>
                    <a:pt x="421" y="377"/>
                    <a:pt x="421" y="377"/>
                    <a:pt x="420" y="377"/>
                  </a:cubicBezTo>
                  <a:cubicBezTo>
                    <a:pt x="419" y="378"/>
                    <a:pt x="417" y="377"/>
                    <a:pt x="415" y="378"/>
                  </a:cubicBezTo>
                  <a:cubicBezTo>
                    <a:pt x="414" y="378"/>
                    <a:pt x="414" y="378"/>
                    <a:pt x="412" y="381"/>
                  </a:cubicBezTo>
                  <a:cubicBezTo>
                    <a:pt x="413" y="381"/>
                    <a:pt x="414" y="382"/>
                    <a:pt x="416" y="383"/>
                  </a:cubicBezTo>
                  <a:cubicBezTo>
                    <a:pt x="412" y="384"/>
                    <a:pt x="408" y="384"/>
                    <a:pt x="404" y="386"/>
                  </a:cubicBezTo>
                  <a:cubicBezTo>
                    <a:pt x="402" y="387"/>
                    <a:pt x="402" y="387"/>
                    <a:pt x="402" y="391"/>
                  </a:cubicBezTo>
                  <a:cubicBezTo>
                    <a:pt x="411" y="392"/>
                    <a:pt x="411" y="392"/>
                    <a:pt x="419" y="396"/>
                  </a:cubicBezTo>
                  <a:cubicBezTo>
                    <a:pt x="424" y="398"/>
                    <a:pt x="428" y="399"/>
                    <a:pt x="431" y="396"/>
                  </a:cubicBezTo>
                  <a:cubicBezTo>
                    <a:pt x="433" y="397"/>
                    <a:pt x="433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3" y="399"/>
                  </a:cubicBezTo>
                  <a:cubicBezTo>
                    <a:pt x="433" y="399"/>
                    <a:pt x="433" y="400"/>
                    <a:pt x="433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6" y="400"/>
                    <a:pt x="436" y="400"/>
                    <a:pt x="437" y="399"/>
                  </a:cubicBezTo>
                  <a:cubicBezTo>
                    <a:pt x="439" y="399"/>
                    <a:pt x="441" y="400"/>
                    <a:pt x="443" y="401"/>
                  </a:cubicBezTo>
                  <a:cubicBezTo>
                    <a:pt x="443" y="401"/>
                    <a:pt x="443" y="401"/>
                    <a:pt x="442" y="401"/>
                  </a:cubicBezTo>
                  <a:cubicBezTo>
                    <a:pt x="442" y="401"/>
                    <a:pt x="440" y="402"/>
                    <a:pt x="439" y="402"/>
                  </a:cubicBezTo>
                  <a:cubicBezTo>
                    <a:pt x="438" y="403"/>
                    <a:pt x="437" y="403"/>
                    <a:pt x="435" y="404"/>
                  </a:cubicBezTo>
                  <a:cubicBezTo>
                    <a:pt x="433" y="405"/>
                    <a:pt x="430" y="404"/>
                    <a:pt x="429" y="406"/>
                  </a:cubicBezTo>
                  <a:cubicBezTo>
                    <a:pt x="431" y="408"/>
                    <a:pt x="433" y="408"/>
                    <a:pt x="433" y="408"/>
                  </a:cubicBezTo>
                  <a:cubicBezTo>
                    <a:pt x="433" y="408"/>
                    <a:pt x="444" y="405"/>
                    <a:pt x="448" y="401"/>
                  </a:cubicBezTo>
                  <a:cubicBezTo>
                    <a:pt x="449" y="401"/>
                    <a:pt x="449" y="402"/>
                    <a:pt x="449" y="402"/>
                  </a:cubicBezTo>
                  <a:cubicBezTo>
                    <a:pt x="450" y="403"/>
                    <a:pt x="450" y="404"/>
                    <a:pt x="450" y="405"/>
                  </a:cubicBezTo>
                  <a:cubicBezTo>
                    <a:pt x="450" y="407"/>
                    <a:pt x="449" y="408"/>
                    <a:pt x="447" y="409"/>
                  </a:cubicBezTo>
                  <a:cubicBezTo>
                    <a:pt x="447" y="410"/>
                    <a:pt x="446" y="410"/>
                    <a:pt x="446" y="411"/>
                  </a:cubicBezTo>
                  <a:cubicBezTo>
                    <a:pt x="447" y="411"/>
                    <a:pt x="447" y="411"/>
                    <a:pt x="448" y="411"/>
                  </a:cubicBezTo>
                  <a:cubicBezTo>
                    <a:pt x="449" y="411"/>
                    <a:pt x="450" y="410"/>
                    <a:pt x="451" y="410"/>
                  </a:cubicBezTo>
                  <a:cubicBezTo>
                    <a:pt x="451" y="411"/>
                    <a:pt x="451" y="412"/>
                    <a:pt x="450" y="413"/>
                  </a:cubicBezTo>
                  <a:cubicBezTo>
                    <a:pt x="452" y="414"/>
                    <a:pt x="453" y="415"/>
                    <a:pt x="455" y="416"/>
                  </a:cubicBezTo>
                  <a:cubicBezTo>
                    <a:pt x="457" y="414"/>
                    <a:pt x="459" y="412"/>
                    <a:pt x="460" y="410"/>
                  </a:cubicBezTo>
                  <a:close/>
                  <a:moveTo>
                    <a:pt x="1002" y="316"/>
                  </a:moveTo>
                  <a:cubicBezTo>
                    <a:pt x="1002" y="315"/>
                    <a:pt x="1001" y="315"/>
                    <a:pt x="1001" y="315"/>
                  </a:cubicBezTo>
                  <a:cubicBezTo>
                    <a:pt x="1001" y="316"/>
                    <a:pt x="1001" y="316"/>
                    <a:pt x="1001" y="316"/>
                  </a:cubicBezTo>
                  <a:cubicBezTo>
                    <a:pt x="1000" y="316"/>
                    <a:pt x="996" y="317"/>
                    <a:pt x="996" y="317"/>
                  </a:cubicBezTo>
                  <a:cubicBezTo>
                    <a:pt x="996" y="317"/>
                    <a:pt x="996" y="317"/>
                    <a:pt x="995" y="318"/>
                  </a:cubicBezTo>
                  <a:cubicBezTo>
                    <a:pt x="994" y="321"/>
                    <a:pt x="994" y="321"/>
                    <a:pt x="993" y="321"/>
                  </a:cubicBezTo>
                  <a:cubicBezTo>
                    <a:pt x="987" y="321"/>
                    <a:pt x="987" y="321"/>
                    <a:pt x="987" y="321"/>
                  </a:cubicBezTo>
                  <a:cubicBezTo>
                    <a:pt x="986" y="322"/>
                    <a:pt x="985" y="324"/>
                    <a:pt x="985" y="325"/>
                  </a:cubicBezTo>
                  <a:cubicBezTo>
                    <a:pt x="986" y="326"/>
                    <a:pt x="987" y="327"/>
                    <a:pt x="988" y="327"/>
                  </a:cubicBezTo>
                  <a:cubicBezTo>
                    <a:pt x="990" y="325"/>
                    <a:pt x="990" y="325"/>
                    <a:pt x="990" y="323"/>
                  </a:cubicBezTo>
                  <a:cubicBezTo>
                    <a:pt x="994" y="323"/>
                    <a:pt x="998" y="324"/>
                    <a:pt x="1002" y="324"/>
                  </a:cubicBezTo>
                  <a:cubicBezTo>
                    <a:pt x="1002" y="322"/>
                    <a:pt x="1002" y="322"/>
                    <a:pt x="1003" y="322"/>
                  </a:cubicBezTo>
                  <a:cubicBezTo>
                    <a:pt x="1001" y="318"/>
                    <a:pt x="1001" y="318"/>
                    <a:pt x="1002" y="316"/>
                  </a:cubicBezTo>
                  <a:cubicBezTo>
                    <a:pt x="1002" y="316"/>
                    <a:pt x="1002" y="316"/>
                    <a:pt x="1002" y="316"/>
                  </a:cubicBezTo>
                  <a:close/>
                  <a:moveTo>
                    <a:pt x="1016" y="340"/>
                  </a:moveTo>
                  <a:cubicBezTo>
                    <a:pt x="1015" y="340"/>
                    <a:pt x="1015" y="339"/>
                    <a:pt x="1015" y="339"/>
                  </a:cubicBezTo>
                  <a:cubicBezTo>
                    <a:pt x="1014" y="340"/>
                    <a:pt x="1013" y="341"/>
                    <a:pt x="1012" y="342"/>
                  </a:cubicBezTo>
                  <a:cubicBezTo>
                    <a:pt x="1012" y="343"/>
                    <a:pt x="1012" y="343"/>
                    <a:pt x="1013" y="344"/>
                  </a:cubicBezTo>
                  <a:cubicBezTo>
                    <a:pt x="1014" y="348"/>
                    <a:pt x="1015" y="348"/>
                    <a:pt x="1018" y="348"/>
                  </a:cubicBezTo>
                  <a:cubicBezTo>
                    <a:pt x="1019" y="349"/>
                    <a:pt x="1020" y="350"/>
                    <a:pt x="1020" y="351"/>
                  </a:cubicBezTo>
                  <a:cubicBezTo>
                    <a:pt x="1021" y="351"/>
                    <a:pt x="1021" y="351"/>
                    <a:pt x="1022" y="350"/>
                  </a:cubicBezTo>
                  <a:cubicBezTo>
                    <a:pt x="1023" y="349"/>
                    <a:pt x="1023" y="348"/>
                    <a:pt x="1024" y="347"/>
                  </a:cubicBezTo>
                  <a:cubicBezTo>
                    <a:pt x="1021" y="346"/>
                    <a:pt x="1021" y="346"/>
                    <a:pt x="1021" y="346"/>
                  </a:cubicBezTo>
                  <a:cubicBezTo>
                    <a:pt x="1022" y="345"/>
                    <a:pt x="1023" y="344"/>
                    <a:pt x="1022" y="341"/>
                  </a:cubicBezTo>
                  <a:cubicBezTo>
                    <a:pt x="1022" y="340"/>
                    <a:pt x="1022" y="340"/>
                    <a:pt x="1022" y="339"/>
                  </a:cubicBezTo>
                  <a:cubicBezTo>
                    <a:pt x="1021" y="339"/>
                    <a:pt x="1020" y="339"/>
                    <a:pt x="1019" y="338"/>
                  </a:cubicBezTo>
                  <a:cubicBezTo>
                    <a:pt x="1019" y="339"/>
                    <a:pt x="1019" y="339"/>
                    <a:pt x="1019" y="339"/>
                  </a:cubicBezTo>
                  <a:cubicBezTo>
                    <a:pt x="1019" y="340"/>
                    <a:pt x="1019" y="342"/>
                    <a:pt x="1019" y="343"/>
                  </a:cubicBezTo>
                  <a:cubicBezTo>
                    <a:pt x="1018" y="343"/>
                    <a:pt x="1016" y="342"/>
                    <a:pt x="1016" y="340"/>
                  </a:cubicBezTo>
                  <a:close/>
                  <a:moveTo>
                    <a:pt x="379" y="404"/>
                  </a:moveTo>
                  <a:cubicBezTo>
                    <a:pt x="380" y="403"/>
                    <a:pt x="381" y="403"/>
                    <a:pt x="383" y="402"/>
                  </a:cubicBezTo>
                  <a:cubicBezTo>
                    <a:pt x="385" y="401"/>
                    <a:pt x="386" y="399"/>
                    <a:pt x="388" y="397"/>
                  </a:cubicBezTo>
                  <a:cubicBezTo>
                    <a:pt x="388" y="396"/>
                    <a:pt x="388" y="396"/>
                    <a:pt x="386" y="393"/>
                  </a:cubicBezTo>
                  <a:cubicBezTo>
                    <a:pt x="386" y="394"/>
                    <a:pt x="385" y="394"/>
                    <a:pt x="385" y="394"/>
                  </a:cubicBezTo>
                  <a:cubicBezTo>
                    <a:pt x="383" y="396"/>
                    <a:pt x="380" y="397"/>
                    <a:pt x="377" y="400"/>
                  </a:cubicBezTo>
                  <a:cubicBezTo>
                    <a:pt x="376" y="400"/>
                    <a:pt x="375" y="402"/>
                    <a:pt x="374" y="404"/>
                  </a:cubicBezTo>
                  <a:cubicBezTo>
                    <a:pt x="373" y="407"/>
                    <a:pt x="375" y="410"/>
                    <a:pt x="379" y="410"/>
                  </a:cubicBezTo>
                  <a:cubicBezTo>
                    <a:pt x="383" y="411"/>
                    <a:pt x="386" y="410"/>
                    <a:pt x="388" y="408"/>
                  </a:cubicBezTo>
                  <a:cubicBezTo>
                    <a:pt x="388" y="408"/>
                    <a:pt x="388" y="408"/>
                    <a:pt x="389" y="407"/>
                  </a:cubicBezTo>
                  <a:cubicBezTo>
                    <a:pt x="388" y="406"/>
                    <a:pt x="388" y="404"/>
                    <a:pt x="386" y="404"/>
                  </a:cubicBezTo>
                  <a:cubicBezTo>
                    <a:pt x="385" y="404"/>
                    <a:pt x="384" y="405"/>
                    <a:pt x="382" y="405"/>
                  </a:cubicBezTo>
                  <a:cubicBezTo>
                    <a:pt x="380" y="407"/>
                    <a:pt x="379" y="407"/>
                    <a:pt x="378" y="407"/>
                  </a:cubicBezTo>
                  <a:cubicBezTo>
                    <a:pt x="378" y="407"/>
                    <a:pt x="377" y="406"/>
                    <a:pt x="377" y="406"/>
                  </a:cubicBezTo>
                  <a:cubicBezTo>
                    <a:pt x="377" y="404"/>
                    <a:pt x="377" y="404"/>
                    <a:pt x="379" y="404"/>
                  </a:cubicBezTo>
                  <a:close/>
                  <a:moveTo>
                    <a:pt x="473" y="1024"/>
                  </a:moveTo>
                  <a:cubicBezTo>
                    <a:pt x="469" y="1020"/>
                    <a:pt x="462" y="1023"/>
                    <a:pt x="458" y="1019"/>
                  </a:cubicBezTo>
                  <a:cubicBezTo>
                    <a:pt x="449" y="1013"/>
                    <a:pt x="443" y="1003"/>
                    <a:pt x="434" y="997"/>
                  </a:cubicBezTo>
                  <a:cubicBezTo>
                    <a:pt x="433" y="997"/>
                    <a:pt x="432" y="996"/>
                    <a:pt x="431" y="996"/>
                  </a:cubicBezTo>
                  <a:cubicBezTo>
                    <a:pt x="426" y="994"/>
                    <a:pt x="421" y="994"/>
                    <a:pt x="416" y="993"/>
                  </a:cubicBezTo>
                  <a:cubicBezTo>
                    <a:pt x="410" y="990"/>
                    <a:pt x="405" y="985"/>
                    <a:pt x="399" y="984"/>
                  </a:cubicBezTo>
                  <a:cubicBezTo>
                    <a:pt x="395" y="983"/>
                    <a:pt x="393" y="984"/>
                    <a:pt x="385" y="987"/>
                  </a:cubicBezTo>
                  <a:cubicBezTo>
                    <a:pt x="385" y="984"/>
                    <a:pt x="388" y="982"/>
                    <a:pt x="387" y="979"/>
                  </a:cubicBezTo>
                  <a:cubicBezTo>
                    <a:pt x="386" y="977"/>
                    <a:pt x="384" y="974"/>
                    <a:pt x="381" y="973"/>
                  </a:cubicBezTo>
                  <a:cubicBezTo>
                    <a:pt x="380" y="973"/>
                    <a:pt x="380" y="974"/>
                    <a:pt x="379" y="974"/>
                  </a:cubicBezTo>
                  <a:cubicBezTo>
                    <a:pt x="379" y="974"/>
                    <a:pt x="378" y="974"/>
                    <a:pt x="378" y="974"/>
                  </a:cubicBezTo>
                  <a:cubicBezTo>
                    <a:pt x="377" y="970"/>
                    <a:pt x="375" y="969"/>
                    <a:pt x="365" y="964"/>
                  </a:cubicBezTo>
                  <a:cubicBezTo>
                    <a:pt x="365" y="964"/>
                    <a:pt x="365" y="964"/>
                    <a:pt x="365" y="964"/>
                  </a:cubicBezTo>
                  <a:cubicBezTo>
                    <a:pt x="364" y="964"/>
                    <a:pt x="363" y="962"/>
                    <a:pt x="362" y="962"/>
                  </a:cubicBezTo>
                  <a:cubicBezTo>
                    <a:pt x="359" y="960"/>
                    <a:pt x="357" y="960"/>
                    <a:pt x="355" y="959"/>
                  </a:cubicBezTo>
                  <a:cubicBezTo>
                    <a:pt x="350" y="959"/>
                    <a:pt x="340" y="969"/>
                    <a:pt x="339" y="969"/>
                  </a:cubicBezTo>
                  <a:cubicBezTo>
                    <a:pt x="340" y="968"/>
                    <a:pt x="339" y="966"/>
                    <a:pt x="338" y="965"/>
                  </a:cubicBezTo>
                  <a:cubicBezTo>
                    <a:pt x="328" y="964"/>
                    <a:pt x="328" y="964"/>
                    <a:pt x="325" y="956"/>
                  </a:cubicBezTo>
                  <a:cubicBezTo>
                    <a:pt x="321" y="955"/>
                    <a:pt x="317" y="957"/>
                    <a:pt x="314" y="955"/>
                  </a:cubicBezTo>
                  <a:cubicBezTo>
                    <a:pt x="315" y="954"/>
                    <a:pt x="316" y="953"/>
                    <a:pt x="317" y="952"/>
                  </a:cubicBezTo>
                  <a:cubicBezTo>
                    <a:pt x="317" y="952"/>
                    <a:pt x="317" y="952"/>
                    <a:pt x="316" y="952"/>
                  </a:cubicBezTo>
                  <a:cubicBezTo>
                    <a:pt x="321" y="946"/>
                    <a:pt x="332" y="944"/>
                    <a:pt x="334" y="936"/>
                  </a:cubicBezTo>
                  <a:cubicBezTo>
                    <a:pt x="304" y="890"/>
                    <a:pt x="304" y="890"/>
                    <a:pt x="304" y="890"/>
                  </a:cubicBezTo>
                  <a:cubicBezTo>
                    <a:pt x="294" y="881"/>
                    <a:pt x="280" y="881"/>
                    <a:pt x="268" y="876"/>
                  </a:cubicBezTo>
                  <a:cubicBezTo>
                    <a:pt x="268" y="875"/>
                    <a:pt x="268" y="875"/>
                    <a:pt x="268" y="875"/>
                  </a:cubicBezTo>
                  <a:cubicBezTo>
                    <a:pt x="266" y="877"/>
                    <a:pt x="266" y="877"/>
                    <a:pt x="266" y="877"/>
                  </a:cubicBezTo>
                  <a:cubicBezTo>
                    <a:pt x="262" y="867"/>
                    <a:pt x="259" y="866"/>
                    <a:pt x="255" y="864"/>
                  </a:cubicBezTo>
                  <a:cubicBezTo>
                    <a:pt x="253" y="866"/>
                    <a:pt x="253" y="866"/>
                    <a:pt x="253" y="866"/>
                  </a:cubicBezTo>
                  <a:cubicBezTo>
                    <a:pt x="251" y="848"/>
                    <a:pt x="244" y="846"/>
                    <a:pt x="225" y="839"/>
                  </a:cubicBezTo>
                  <a:cubicBezTo>
                    <a:pt x="224" y="839"/>
                    <a:pt x="224" y="839"/>
                    <a:pt x="224" y="838"/>
                  </a:cubicBezTo>
                  <a:cubicBezTo>
                    <a:pt x="227" y="837"/>
                    <a:pt x="230" y="835"/>
                    <a:pt x="233" y="833"/>
                  </a:cubicBezTo>
                  <a:cubicBezTo>
                    <a:pt x="229" y="830"/>
                    <a:pt x="226" y="826"/>
                    <a:pt x="221" y="824"/>
                  </a:cubicBezTo>
                  <a:cubicBezTo>
                    <a:pt x="221" y="825"/>
                    <a:pt x="220" y="825"/>
                    <a:pt x="219" y="826"/>
                  </a:cubicBezTo>
                  <a:cubicBezTo>
                    <a:pt x="218" y="824"/>
                    <a:pt x="217" y="821"/>
                    <a:pt x="216" y="819"/>
                  </a:cubicBezTo>
                  <a:cubicBezTo>
                    <a:pt x="214" y="817"/>
                    <a:pt x="214" y="817"/>
                    <a:pt x="214" y="816"/>
                  </a:cubicBezTo>
                  <a:cubicBezTo>
                    <a:pt x="216" y="817"/>
                    <a:pt x="218" y="818"/>
                    <a:pt x="220" y="818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10" y="812"/>
                    <a:pt x="197" y="819"/>
                    <a:pt x="188" y="809"/>
                  </a:cubicBezTo>
                  <a:cubicBezTo>
                    <a:pt x="184" y="805"/>
                    <a:pt x="161" y="791"/>
                    <a:pt x="161" y="791"/>
                  </a:cubicBezTo>
                  <a:cubicBezTo>
                    <a:pt x="160" y="790"/>
                    <a:pt x="159" y="790"/>
                    <a:pt x="158" y="789"/>
                  </a:cubicBezTo>
                  <a:cubicBezTo>
                    <a:pt x="157" y="787"/>
                    <a:pt x="156" y="784"/>
                    <a:pt x="155" y="782"/>
                  </a:cubicBezTo>
                  <a:cubicBezTo>
                    <a:pt x="154" y="782"/>
                    <a:pt x="153" y="783"/>
                    <a:pt x="152" y="783"/>
                  </a:cubicBezTo>
                  <a:cubicBezTo>
                    <a:pt x="153" y="785"/>
                    <a:pt x="155" y="787"/>
                    <a:pt x="157" y="788"/>
                  </a:cubicBezTo>
                  <a:cubicBezTo>
                    <a:pt x="152" y="790"/>
                    <a:pt x="147" y="787"/>
                    <a:pt x="143" y="791"/>
                  </a:cubicBezTo>
                  <a:cubicBezTo>
                    <a:pt x="144" y="797"/>
                    <a:pt x="147" y="802"/>
                    <a:pt x="146" y="808"/>
                  </a:cubicBezTo>
                  <a:cubicBezTo>
                    <a:pt x="145" y="808"/>
                    <a:pt x="144" y="808"/>
                    <a:pt x="143" y="809"/>
                  </a:cubicBezTo>
                  <a:cubicBezTo>
                    <a:pt x="138" y="801"/>
                    <a:pt x="142" y="792"/>
                    <a:pt x="140" y="784"/>
                  </a:cubicBezTo>
                  <a:cubicBezTo>
                    <a:pt x="140" y="783"/>
                    <a:pt x="141" y="782"/>
                    <a:pt x="142" y="782"/>
                  </a:cubicBezTo>
                  <a:cubicBezTo>
                    <a:pt x="143" y="782"/>
                    <a:pt x="144" y="782"/>
                    <a:pt x="146" y="782"/>
                  </a:cubicBezTo>
                  <a:cubicBezTo>
                    <a:pt x="146" y="782"/>
                    <a:pt x="146" y="781"/>
                    <a:pt x="146" y="781"/>
                  </a:cubicBezTo>
                  <a:cubicBezTo>
                    <a:pt x="146" y="779"/>
                    <a:pt x="144" y="777"/>
                    <a:pt x="142" y="775"/>
                  </a:cubicBezTo>
                  <a:cubicBezTo>
                    <a:pt x="140" y="776"/>
                    <a:pt x="138" y="778"/>
                    <a:pt x="136" y="780"/>
                  </a:cubicBezTo>
                  <a:cubicBezTo>
                    <a:pt x="136" y="779"/>
                    <a:pt x="136" y="779"/>
                    <a:pt x="135" y="779"/>
                  </a:cubicBezTo>
                  <a:cubicBezTo>
                    <a:pt x="136" y="778"/>
                    <a:pt x="137" y="777"/>
                    <a:pt x="138" y="776"/>
                  </a:cubicBezTo>
                  <a:cubicBezTo>
                    <a:pt x="134" y="760"/>
                    <a:pt x="130" y="758"/>
                    <a:pt x="120" y="754"/>
                  </a:cubicBezTo>
                  <a:cubicBezTo>
                    <a:pt x="97" y="767"/>
                    <a:pt x="87" y="718"/>
                    <a:pt x="93" y="701"/>
                  </a:cubicBezTo>
                  <a:cubicBezTo>
                    <a:pt x="96" y="693"/>
                    <a:pt x="91" y="686"/>
                    <a:pt x="91" y="678"/>
                  </a:cubicBezTo>
                  <a:cubicBezTo>
                    <a:pt x="84" y="671"/>
                    <a:pt x="73" y="672"/>
                    <a:pt x="65" y="666"/>
                  </a:cubicBezTo>
                  <a:cubicBezTo>
                    <a:pt x="65" y="667"/>
                    <a:pt x="64" y="667"/>
                    <a:pt x="64" y="667"/>
                  </a:cubicBezTo>
                  <a:cubicBezTo>
                    <a:pt x="63" y="666"/>
                    <a:pt x="63" y="665"/>
                    <a:pt x="63" y="664"/>
                  </a:cubicBezTo>
                  <a:cubicBezTo>
                    <a:pt x="66" y="660"/>
                    <a:pt x="66" y="660"/>
                    <a:pt x="69" y="645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39"/>
                    <a:pt x="69" y="637"/>
                    <a:pt x="70" y="63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71" y="637"/>
                    <a:pt x="71" y="640"/>
                    <a:pt x="72" y="642"/>
                  </a:cubicBezTo>
                  <a:cubicBezTo>
                    <a:pt x="74" y="632"/>
                    <a:pt x="74" y="632"/>
                    <a:pt x="74" y="629"/>
                  </a:cubicBezTo>
                  <a:cubicBezTo>
                    <a:pt x="73" y="629"/>
                    <a:pt x="73" y="629"/>
                    <a:pt x="73" y="629"/>
                  </a:cubicBezTo>
                  <a:cubicBezTo>
                    <a:pt x="76" y="623"/>
                    <a:pt x="81" y="618"/>
                    <a:pt x="82" y="612"/>
                  </a:cubicBezTo>
                  <a:cubicBezTo>
                    <a:pt x="79" y="608"/>
                    <a:pt x="76" y="604"/>
                    <a:pt x="61" y="607"/>
                  </a:cubicBezTo>
                  <a:cubicBezTo>
                    <a:pt x="54" y="625"/>
                    <a:pt x="54" y="625"/>
                    <a:pt x="52" y="626"/>
                  </a:cubicBezTo>
                  <a:cubicBezTo>
                    <a:pt x="51" y="627"/>
                    <a:pt x="51" y="627"/>
                    <a:pt x="51" y="627"/>
                  </a:cubicBezTo>
                  <a:cubicBezTo>
                    <a:pt x="51" y="628"/>
                    <a:pt x="51" y="630"/>
                    <a:pt x="51" y="631"/>
                  </a:cubicBezTo>
                  <a:cubicBezTo>
                    <a:pt x="49" y="630"/>
                    <a:pt x="49" y="630"/>
                    <a:pt x="49" y="630"/>
                  </a:cubicBezTo>
                  <a:cubicBezTo>
                    <a:pt x="49" y="630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7"/>
                  </a:cubicBezTo>
                  <a:cubicBezTo>
                    <a:pt x="40" y="628"/>
                    <a:pt x="40" y="628"/>
                    <a:pt x="37" y="627"/>
                  </a:cubicBezTo>
                  <a:cubicBezTo>
                    <a:pt x="17" y="561"/>
                    <a:pt x="46" y="519"/>
                    <a:pt x="46" y="519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48" y="515"/>
                    <a:pt x="50" y="513"/>
                    <a:pt x="51" y="511"/>
                  </a:cubicBezTo>
                  <a:cubicBezTo>
                    <a:pt x="55" y="511"/>
                    <a:pt x="55" y="511"/>
                    <a:pt x="63" y="501"/>
                  </a:cubicBezTo>
                  <a:cubicBezTo>
                    <a:pt x="63" y="502"/>
                    <a:pt x="63" y="503"/>
                    <a:pt x="64" y="504"/>
                  </a:cubicBezTo>
                  <a:cubicBezTo>
                    <a:pt x="65" y="504"/>
                    <a:pt x="66" y="504"/>
                    <a:pt x="67" y="504"/>
                  </a:cubicBezTo>
                  <a:cubicBezTo>
                    <a:pt x="69" y="505"/>
                    <a:pt x="71" y="507"/>
                    <a:pt x="73" y="508"/>
                  </a:cubicBezTo>
                  <a:cubicBezTo>
                    <a:pt x="76" y="510"/>
                    <a:pt x="76" y="510"/>
                    <a:pt x="76" y="510"/>
                  </a:cubicBezTo>
                  <a:cubicBezTo>
                    <a:pt x="75" y="507"/>
                    <a:pt x="75" y="507"/>
                    <a:pt x="75" y="507"/>
                  </a:cubicBezTo>
                  <a:cubicBezTo>
                    <a:pt x="77" y="508"/>
                    <a:pt x="77" y="508"/>
                    <a:pt x="80" y="517"/>
                  </a:cubicBezTo>
                  <a:cubicBezTo>
                    <a:pt x="81" y="517"/>
                    <a:pt x="82" y="517"/>
                    <a:pt x="83" y="517"/>
                  </a:cubicBezTo>
                  <a:cubicBezTo>
                    <a:pt x="83" y="519"/>
                    <a:pt x="83" y="519"/>
                    <a:pt x="83" y="519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7"/>
                    <a:pt x="84" y="517"/>
                    <a:pt x="84" y="517"/>
                  </a:cubicBezTo>
                  <a:cubicBezTo>
                    <a:pt x="84" y="516"/>
                    <a:pt x="84" y="516"/>
                    <a:pt x="84" y="516"/>
                  </a:cubicBezTo>
                  <a:cubicBezTo>
                    <a:pt x="85" y="515"/>
                    <a:pt x="85" y="515"/>
                    <a:pt x="85" y="515"/>
                  </a:cubicBezTo>
                  <a:cubicBezTo>
                    <a:pt x="86" y="517"/>
                    <a:pt x="87" y="519"/>
                    <a:pt x="88" y="521"/>
                  </a:cubicBezTo>
                  <a:cubicBezTo>
                    <a:pt x="89" y="513"/>
                    <a:pt x="89" y="513"/>
                    <a:pt x="90" y="511"/>
                  </a:cubicBezTo>
                  <a:cubicBezTo>
                    <a:pt x="89" y="510"/>
                    <a:pt x="88" y="510"/>
                    <a:pt x="87" y="509"/>
                  </a:cubicBezTo>
                  <a:cubicBezTo>
                    <a:pt x="87" y="508"/>
                    <a:pt x="87" y="507"/>
                    <a:pt x="87" y="505"/>
                  </a:cubicBezTo>
                  <a:cubicBezTo>
                    <a:pt x="88" y="506"/>
                    <a:pt x="88" y="507"/>
                    <a:pt x="89" y="508"/>
                  </a:cubicBezTo>
                  <a:cubicBezTo>
                    <a:pt x="93" y="508"/>
                    <a:pt x="94" y="507"/>
                    <a:pt x="99" y="511"/>
                  </a:cubicBezTo>
                  <a:cubicBezTo>
                    <a:pt x="100" y="510"/>
                    <a:pt x="100" y="509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1" y="509"/>
                    <a:pt x="101" y="510"/>
                    <a:pt x="101" y="511"/>
                  </a:cubicBezTo>
                  <a:cubicBezTo>
                    <a:pt x="104" y="512"/>
                    <a:pt x="104" y="512"/>
                    <a:pt x="104" y="511"/>
                  </a:cubicBezTo>
                  <a:cubicBezTo>
                    <a:pt x="113" y="516"/>
                    <a:pt x="114" y="517"/>
                    <a:pt x="114" y="525"/>
                  </a:cubicBezTo>
                  <a:cubicBezTo>
                    <a:pt x="117" y="525"/>
                    <a:pt x="120" y="524"/>
                    <a:pt x="122" y="523"/>
                  </a:cubicBezTo>
                  <a:cubicBezTo>
                    <a:pt x="123" y="524"/>
                    <a:pt x="124" y="524"/>
                    <a:pt x="125" y="525"/>
                  </a:cubicBezTo>
                  <a:cubicBezTo>
                    <a:pt x="128" y="536"/>
                    <a:pt x="128" y="536"/>
                    <a:pt x="130" y="539"/>
                  </a:cubicBezTo>
                  <a:cubicBezTo>
                    <a:pt x="129" y="542"/>
                    <a:pt x="129" y="542"/>
                    <a:pt x="125" y="551"/>
                  </a:cubicBezTo>
                  <a:cubicBezTo>
                    <a:pt x="125" y="552"/>
                    <a:pt x="126" y="552"/>
                    <a:pt x="126" y="552"/>
                  </a:cubicBezTo>
                  <a:cubicBezTo>
                    <a:pt x="126" y="554"/>
                    <a:pt x="126" y="558"/>
                    <a:pt x="126" y="560"/>
                  </a:cubicBezTo>
                  <a:cubicBezTo>
                    <a:pt x="126" y="563"/>
                    <a:pt x="126" y="563"/>
                    <a:pt x="126" y="563"/>
                  </a:cubicBezTo>
                  <a:cubicBezTo>
                    <a:pt x="126" y="563"/>
                    <a:pt x="127" y="563"/>
                    <a:pt x="127" y="563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8" y="564"/>
                    <a:pt x="128" y="564"/>
                    <a:pt x="128" y="564"/>
                  </a:cubicBezTo>
                  <a:cubicBezTo>
                    <a:pt x="127" y="571"/>
                    <a:pt x="130" y="578"/>
                    <a:pt x="131" y="585"/>
                  </a:cubicBezTo>
                  <a:cubicBezTo>
                    <a:pt x="132" y="585"/>
                    <a:pt x="133" y="586"/>
                    <a:pt x="134" y="586"/>
                  </a:cubicBezTo>
                  <a:cubicBezTo>
                    <a:pt x="135" y="588"/>
                    <a:pt x="135" y="588"/>
                    <a:pt x="135" y="589"/>
                  </a:cubicBezTo>
                  <a:cubicBezTo>
                    <a:pt x="147" y="566"/>
                    <a:pt x="134" y="538"/>
                    <a:pt x="148" y="516"/>
                  </a:cubicBezTo>
                  <a:cubicBezTo>
                    <a:pt x="160" y="497"/>
                    <a:pt x="183" y="502"/>
                    <a:pt x="198" y="490"/>
                  </a:cubicBezTo>
                  <a:cubicBezTo>
                    <a:pt x="197" y="489"/>
                    <a:pt x="195" y="489"/>
                    <a:pt x="194" y="488"/>
                  </a:cubicBezTo>
                  <a:cubicBezTo>
                    <a:pt x="195" y="487"/>
                    <a:pt x="196" y="487"/>
                    <a:pt x="19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7" y="484"/>
                    <a:pt x="196" y="483"/>
                    <a:pt x="195" y="481"/>
                  </a:cubicBezTo>
                  <a:cubicBezTo>
                    <a:pt x="196" y="482"/>
                    <a:pt x="197" y="483"/>
                    <a:pt x="198" y="484"/>
                  </a:cubicBezTo>
                  <a:cubicBezTo>
                    <a:pt x="198" y="483"/>
                    <a:pt x="198" y="483"/>
                    <a:pt x="198" y="483"/>
                  </a:cubicBezTo>
                  <a:cubicBezTo>
                    <a:pt x="198" y="483"/>
                    <a:pt x="198" y="483"/>
                    <a:pt x="198" y="482"/>
                  </a:cubicBezTo>
                  <a:cubicBezTo>
                    <a:pt x="199" y="483"/>
                    <a:pt x="199" y="485"/>
                    <a:pt x="200" y="485"/>
                  </a:cubicBezTo>
                  <a:cubicBezTo>
                    <a:pt x="202" y="485"/>
                    <a:pt x="204" y="484"/>
                    <a:pt x="206" y="483"/>
                  </a:cubicBezTo>
                  <a:cubicBezTo>
                    <a:pt x="206" y="480"/>
                    <a:pt x="206" y="480"/>
                    <a:pt x="205" y="480"/>
                  </a:cubicBezTo>
                  <a:cubicBezTo>
                    <a:pt x="204" y="482"/>
                    <a:pt x="203" y="482"/>
                    <a:pt x="203" y="483"/>
                  </a:cubicBezTo>
                  <a:cubicBezTo>
                    <a:pt x="204" y="481"/>
                    <a:pt x="205" y="480"/>
                    <a:pt x="204" y="479"/>
                  </a:cubicBezTo>
                  <a:cubicBezTo>
                    <a:pt x="203" y="479"/>
                    <a:pt x="202" y="478"/>
                    <a:pt x="200" y="478"/>
                  </a:cubicBezTo>
                  <a:cubicBezTo>
                    <a:pt x="200" y="478"/>
                    <a:pt x="200" y="478"/>
                    <a:pt x="200" y="477"/>
                  </a:cubicBezTo>
                  <a:cubicBezTo>
                    <a:pt x="204" y="477"/>
                    <a:pt x="204" y="477"/>
                    <a:pt x="204" y="477"/>
                  </a:cubicBezTo>
                  <a:cubicBezTo>
                    <a:pt x="205" y="477"/>
                    <a:pt x="205" y="477"/>
                    <a:pt x="205" y="477"/>
                  </a:cubicBezTo>
                  <a:cubicBezTo>
                    <a:pt x="204" y="475"/>
                    <a:pt x="204" y="475"/>
                    <a:pt x="204" y="475"/>
                  </a:cubicBezTo>
                  <a:cubicBezTo>
                    <a:pt x="206" y="478"/>
                    <a:pt x="206" y="478"/>
                    <a:pt x="206" y="478"/>
                  </a:cubicBezTo>
                  <a:cubicBezTo>
                    <a:pt x="206" y="478"/>
                    <a:pt x="207" y="478"/>
                    <a:pt x="207" y="478"/>
                  </a:cubicBezTo>
                  <a:cubicBezTo>
                    <a:pt x="207" y="477"/>
                    <a:pt x="207" y="476"/>
                    <a:pt x="207" y="475"/>
                  </a:cubicBezTo>
                  <a:cubicBezTo>
                    <a:pt x="207" y="473"/>
                    <a:pt x="207" y="474"/>
                    <a:pt x="208" y="474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1"/>
                    <a:pt x="208" y="470"/>
                    <a:pt x="208" y="469"/>
                  </a:cubicBezTo>
                  <a:cubicBezTo>
                    <a:pt x="207" y="469"/>
                    <a:pt x="206" y="468"/>
                    <a:pt x="205" y="468"/>
                  </a:cubicBezTo>
                  <a:cubicBezTo>
                    <a:pt x="204" y="466"/>
                    <a:pt x="204" y="464"/>
                    <a:pt x="203" y="463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5" y="465"/>
                    <a:pt x="205" y="466"/>
                  </a:cubicBezTo>
                  <a:cubicBezTo>
                    <a:pt x="205" y="464"/>
                    <a:pt x="205" y="463"/>
                    <a:pt x="205" y="462"/>
                  </a:cubicBezTo>
                  <a:cubicBezTo>
                    <a:pt x="206" y="464"/>
                    <a:pt x="207" y="464"/>
                    <a:pt x="207" y="464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8" y="463"/>
                    <a:pt x="208" y="463"/>
                    <a:pt x="208" y="463"/>
                  </a:cubicBezTo>
                  <a:cubicBezTo>
                    <a:pt x="208" y="463"/>
                    <a:pt x="208" y="463"/>
                    <a:pt x="209" y="463"/>
                  </a:cubicBezTo>
                  <a:cubicBezTo>
                    <a:pt x="209" y="461"/>
                    <a:pt x="209" y="461"/>
                    <a:pt x="209" y="461"/>
                  </a:cubicBezTo>
                  <a:cubicBezTo>
                    <a:pt x="208" y="460"/>
                    <a:pt x="208" y="459"/>
                    <a:pt x="207" y="458"/>
                  </a:cubicBezTo>
                  <a:cubicBezTo>
                    <a:pt x="207" y="458"/>
                    <a:pt x="208" y="459"/>
                    <a:pt x="208" y="460"/>
                  </a:cubicBezTo>
                  <a:cubicBezTo>
                    <a:pt x="209" y="459"/>
                    <a:pt x="210" y="458"/>
                    <a:pt x="211" y="458"/>
                  </a:cubicBezTo>
                  <a:cubicBezTo>
                    <a:pt x="210" y="455"/>
                    <a:pt x="207" y="452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cubicBezTo>
                    <a:pt x="206" y="450"/>
                    <a:pt x="207" y="451"/>
                    <a:pt x="208" y="452"/>
                  </a:cubicBezTo>
                  <a:cubicBezTo>
                    <a:pt x="208" y="451"/>
                    <a:pt x="208" y="451"/>
                    <a:pt x="208" y="450"/>
                  </a:cubicBezTo>
                  <a:cubicBezTo>
                    <a:pt x="209" y="451"/>
                    <a:pt x="209" y="453"/>
                    <a:pt x="210" y="453"/>
                  </a:cubicBezTo>
                  <a:cubicBezTo>
                    <a:pt x="210" y="452"/>
                    <a:pt x="210" y="451"/>
                    <a:pt x="210" y="450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48"/>
                    <a:pt x="214" y="445"/>
                    <a:pt x="214" y="442"/>
                  </a:cubicBezTo>
                  <a:cubicBezTo>
                    <a:pt x="215" y="442"/>
                    <a:pt x="215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18" y="441"/>
                    <a:pt x="218" y="441"/>
                    <a:pt x="218" y="441"/>
                  </a:cubicBezTo>
                  <a:cubicBezTo>
                    <a:pt x="221" y="440"/>
                    <a:pt x="221" y="440"/>
                    <a:pt x="221" y="440"/>
                  </a:cubicBezTo>
                  <a:cubicBezTo>
                    <a:pt x="220" y="442"/>
                    <a:pt x="220" y="442"/>
                    <a:pt x="220" y="442"/>
                  </a:cubicBezTo>
                  <a:cubicBezTo>
                    <a:pt x="219" y="442"/>
                    <a:pt x="218" y="443"/>
                    <a:pt x="217" y="443"/>
                  </a:cubicBezTo>
                  <a:cubicBezTo>
                    <a:pt x="216" y="443"/>
                    <a:pt x="216" y="443"/>
                    <a:pt x="216" y="443"/>
                  </a:cubicBezTo>
                  <a:cubicBezTo>
                    <a:pt x="217" y="444"/>
                    <a:pt x="217" y="444"/>
                    <a:pt x="218" y="444"/>
                  </a:cubicBezTo>
                  <a:cubicBezTo>
                    <a:pt x="215" y="445"/>
                    <a:pt x="215" y="445"/>
                    <a:pt x="215" y="445"/>
                  </a:cubicBezTo>
                  <a:cubicBezTo>
                    <a:pt x="216" y="447"/>
                    <a:pt x="216" y="447"/>
                    <a:pt x="216" y="447"/>
                  </a:cubicBezTo>
                  <a:cubicBezTo>
                    <a:pt x="216" y="447"/>
                    <a:pt x="216" y="448"/>
                    <a:pt x="215" y="448"/>
                  </a:cubicBezTo>
                  <a:cubicBezTo>
                    <a:pt x="215" y="447"/>
                    <a:pt x="215" y="447"/>
                    <a:pt x="215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4" y="454"/>
                    <a:pt x="214" y="454"/>
                    <a:pt x="214" y="454"/>
                  </a:cubicBezTo>
                  <a:cubicBezTo>
                    <a:pt x="215" y="457"/>
                    <a:pt x="215" y="457"/>
                    <a:pt x="215" y="457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3" y="461"/>
                    <a:pt x="211" y="463"/>
                    <a:pt x="210" y="466"/>
                  </a:cubicBezTo>
                  <a:cubicBezTo>
                    <a:pt x="210" y="466"/>
                    <a:pt x="210" y="466"/>
                    <a:pt x="210" y="466"/>
                  </a:cubicBezTo>
                  <a:cubicBezTo>
                    <a:pt x="211" y="465"/>
                    <a:pt x="212" y="464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21" y="456"/>
                    <a:pt x="221" y="456"/>
                    <a:pt x="224" y="440"/>
                  </a:cubicBezTo>
                  <a:cubicBezTo>
                    <a:pt x="224" y="439"/>
                    <a:pt x="225" y="439"/>
                    <a:pt x="226" y="439"/>
                  </a:cubicBezTo>
                  <a:cubicBezTo>
                    <a:pt x="226" y="439"/>
                    <a:pt x="225" y="440"/>
                    <a:pt x="224" y="441"/>
                  </a:cubicBezTo>
                  <a:cubicBezTo>
                    <a:pt x="224" y="442"/>
                    <a:pt x="224" y="444"/>
                    <a:pt x="225" y="445"/>
                  </a:cubicBezTo>
                  <a:cubicBezTo>
                    <a:pt x="227" y="446"/>
                    <a:pt x="227" y="446"/>
                    <a:pt x="227" y="446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228" y="448"/>
                    <a:pt x="230" y="445"/>
                    <a:pt x="233" y="445"/>
                  </a:cubicBezTo>
                  <a:cubicBezTo>
                    <a:pt x="239" y="437"/>
                    <a:pt x="239" y="437"/>
                    <a:pt x="238" y="433"/>
                  </a:cubicBezTo>
                  <a:cubicBezTo>
                    <a:pt x="240" y="431"/>
                    <a:pt x="243" y="429"/>
                    <a:pt x="244" y="428"/>
                  </a:cubicBezTo>
                  <a:cubicBezTo>
                    <a:pt x="243" y="429"/>
                    <a:pt x="243" y="430"/>
                    <a:pt x="242" y="431"/>
                  </a:cubicBezTo>
                  <a:cubicBezTo>
                    <a:pt x="255" y="429"/>
                    <a:pt x="255" y="429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0"/>
                    <a:pt x="266" y="429"/>
                    <a:pt x="266" y="428"/>
                  </a:cubicBezTo>
                  <a:cubicBezTo>
                    <a:pt x="267" y="429"/>
                    <a:pt x="267" y="430"/>
                    <a:pt x="268" y="431"/>
                  </a:cubicBezTo>
                  <a:cubicBezTo>
                    <a:pt x="269" y="430"/>
                    <a:pt x="270" y="430"/>
                    <a:pt x="272" y="430"/>
                  </a:cubicBezTo>
                  <a:cubicBezTo>
                    <a:pt x="273" y="429"/>
                    <a:pt x="273" y="429"/>
                    <a:pt x="273" y="429"/>
                  </a:cubicBezTo>
                  <a:cubicBezTo>
                    <a:pt x="274" y="430"/>
                    <a:pt x="277" y="431"/>
                    <a:pt x="279" y="432"/>
                  </a:cubicBezTo>
                  <a:cubicBezTo>
                    <a:pt x="279" y="430"/>
                    <a:pt x="279" y="429"/>
                    <a:pt x="280" y="428"/>
                  </a:cubicBezTo>
                  <a:cubicBezTo>
                    <a:pt x="279" y="427"/>
                    <a:pt x="279" y="427"/>
                    <a:pt x="278" y="426"/>
                  </a:cubicBezTo>
                  <a:cubicBezTo>
                    <a:pt x="278" y="426"/>
                    <a:pt x="278" y="426"/>
                    <a:pt x="278" y="426"/>
                  </a:cubicBezTo>
                  <a:cubicBezTo>
                    <a:pt x="279" y="429"/>
                    <a:pt x="279" y="429"/>
                    <a:pt x="279" y="429"/>
                  </a:cubicBezTo>
                  <a:cubicBezTo>
                    <a:pt x="279" y="429"/>
                    <a:pt x="279" y="429"/>
                    <a:pt x="279" y="430"/>
                  </a:cubicBezTo>
                  <a:cubicBezTo>
                    <a:pt x="275" y="429"/>
                    <a:pt x="275" y="429"/>
                    <a:pt x="275" y="429"/>
                  </a:cubicBezTo>
                  <a:cubicBezTo>
                    <a:pt x="275" y="427"/>
                    <a:pt x="275" y="424"/>
                    <a:pt x="274" y="422"/>
                  </a:cubicBezTo>
                  <a:cubicBezTo>
                    <a:pt x="275" y="421"/>
                    <a:pt x="277" y="420"/>
                    <a:pt x="278" y="419"/>
                  </a:cubicBezTo>
                  <a:cubicBezTo>
                    <a:pt x="278" y="418"/>
                    <a:pt x="278" y="417"/>
                    <a:pt x="278" y="416"/>
                  </a:cubicBezTo>
                  <a:cubicBezTo>
                    <a:pt x="279" y="414"/>
                    <a:pt x="282" y="412"/>
                    <a:pt x="284" y="410"/>
                  </a:cubicBezTo>
                  <a:cubicBezTo>
                    <a:pt x="286" y="410"/>
                    <a:pt x="286" y="410"/>
                    <a:pt x="286" y="410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7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89" y="409"/>
                    <a:pt x="289" y="409"/>
                    <a:pt x="289" y="409"/>
                  </a:cubicBezTo>
                  <a:cubicBezTo>
                    <a:pt x="290" y="409"/>
                    <a:pt x="290" y="409"/>
                    <a:pt x="290" y="409"/>
                  </a:cubicBezTo>
                  <a:cubicBezTo>
                    <a:pt x="293" y="406"/>
                    <a:pt x="293" y="406"/>
                    <a:pt x="293" y="406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293" y="409"/>
                    <a:pt x="293" y="409"/>
                    <a:pt x="293" y="409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7" y="407"/>
                    <a:pt x="300" y="405"/>
                    <a:pt x="302" y="403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303" y="403"/>
                    <a:pt x="303" y="403"/>
                    <a:pt x="303" y="403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303" y="405"/>
                    <a:pt x="306" y="405"/>
                    <a:pt x="308" y="406"/>
                  </a:cubicBezTo>
                  <a:cubicBezTo>
                    <a:pt x="309" y="405"/>
                    <a:pt x="311" y="405"/>
                    <a:pt x="312" y="404"/>
                  </a:cubicBezTo>
                  <a:cubicBezTo>
                    <a:pt x="312" y="405"/>
                    <a:pt x="312" y="405"/>
                    <a:pt x="312" y="406"/>
                  </a:cubicBezTo>
                  <a:cubicBezTo>
                    <a:pt x="314" y="405"/>
                    <a:pt x="317" y="404"/>
                    <a:pt x="319" y="404"/>
                  </a:cubicBezTo>
                  <a:cubicBezTo>
                    <a:pt x="319" y="403"/>
                    <a:pt x="318" y="403"/>
                    <a:pt x="318" y="403"/>
                  </a:cubicBezTo>
                  <a:cubicBezTo>
                    <a:pt x="319" y="402"/>
                    <a:pt x="319" y="402"/>
                    <a:pt x="319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2" y="401"/>
                    <a:pt x="325" y="402"/>
                    <a:pt x="327" y="402"/>
                  </a:cubicBezTo>
                  <a:cubicBezTo>
                    <a:pt x="328" y="402"/>
                    <a:pt x="328" y="401"/>
                    <a:pt x="329" y="400"/>
                  </a:cubicBezTo>
                  <a:cubicBezTo>
                    <a:pt x="333" y="403"/>
                    <a:pt x="333" y="403"/>
                    <a:pt x="344" y="399"/>
                  </a:cubicBezTo>
                  <a:cubicBezTo>
                    <a:pt x="347" y="399"/>
                    <a:pt x="347" y="399"/>
                    <a:pt x="347" y="399"/>
                  </a:cubicBezTo>
                  <a:cubicBezTo>
                    <a:pt x="346" y="400"/>
                    <a:pt x="343" y="401"/>
                    <a:pt x="340" y="402"/>
                  </a:cubicBezTo>
                  <a:cubicBezTo>
                    <a:pt x="344" y="404"/>
                    <a:pt x="349" y="404"/>
                    <a:pt x="353" y="407"/>
                  </a:cubicBezTo>
                  <a:cubicBezTo>
                    <a:pt x="353" y="407"/>
                    <a:pt x="353" y="407"/>
                    <a:pt x="353" y="407"/>
                  </a:cubicBezTo>
                  <a:cubicBezTo>
                    <a:pt x="350" y="407"/>
                    <a:pt x="347" y="407"/>
                    <a:pt x="345" y="407"/>
                  </a:cubicBezTo>
                  <a:cubicBezTo>
                    <a:pt x="345" y="407"/>
                    <a:pt x="345" y="408"/>
                    <a:pt x="345" y="408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38" y="405"/>
                    <a:pt x="338" y="405"/>
                    <a:pt x="331" y="408"/>
                  </a:cubicBezTo>
                  <a:cubicBezTo>
                    <a:pt x="329" y="408"/>
                    <a:pt x="329" y="408"/>
                    <a:pt x="329" y="408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28" y="409"/>
                    <a:pt x="325" y="409"/>
                    <a:pt x="324" y="410"/>
                  </a:cubicBezTo>
                  <a:cubicBezTo>
                    <a:pt x="324" y="410"/>
                    <a:pt x="324" y="410"/>
                    <a:pt x="324" y="410"/>
                  </a:cubicBezTo>
                  <a:cubicBezTo>
                    <a:pt x="325" y="410"/>
                    <a:pt x="326" y="410"/>
                    <a:pt x="327" y="409"/>
                  </a:cubicBezTo>
                  <a:cubicBezTo>
                    <a:pt x="324" y="412"/>
                    <a:pt x="319" y="415"/>
                    <a:pt x="325" y="422"/>
                  </a:cubicBezTo>
                  <a:cubicBezTo>
                    <a:pt x="326" y="422"/>
                    <a:pt x="327" y="421"/>
                    <a:pt x="328" y="421"/>
                  </a:cubicBezTo>
                  <a:cubicBezTo>
                    <a:pt x="331" y="421"/>
                    <a:pt x="331" y="420"/>
                    <a:pt x="331" y="420"/>
                  </a:cubicBezTo>
                  <a:cubicBezTo>
                    <a:pt x="332" y="420"/>
                    <a:pt x="332" y="420"/>
                    <a:pt x="332" y="420"/>
                  </a:cubicBezTo>
                  <a:cubicBezTo>
                    <a:pt x="340" y="415"/>
                    <a:pt x="340" y="415"/>
                    <a:pt x="341" y="414"/>
                  </a:cubicBezTo>
                  <a:cubicBezTo>
                    <a:pt x="341" y="413"/>
                    <a:pt x="342" y="413"/>
                    <a:pt x="342" y="414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3" y="415"/>
                  </a:cubicBezTo>
                  <a:cubicBezTo>
                    <a:pt x="345" y="413"/>
                    <a:pt x="345" y="413"/>
                    <a:pt x="345" y="41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46" y="415"/>
                    <a:pt x="348" y="416"/>
                    <a:pt x="350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2" y="414"/>
                    <a:pt x="352" y="414"/>
                    <a:pt x="352" y="414"/>
                  </a:cubicBezTo>
                  <a:cubicBezTo>
                    <a:pt x="357" y="415"/>
                    <a:pt x="362" y="413"/>
                    <a:pt x="367" y="414"/>
                  </a:cubicBezTo>
                  <a:cubicBezTo>
                    <a:pt x="367" y="414"/>
                    <a:pt x="367" y="413"/>
                    <a:pt x="367" y="413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3"/>
                    <a:pt x="371" y="413"/>
                    <a:pt x="371" y="413"/>
                  </a:cubicBezTo>
                  <a:cubicBezTo>
                    <a:pt x="372" y="413"/>
                    <a:pt x="373" y="414"/>
                    <a:pt x="374" y="414"/>
                  </a:cubicBezTo>
                  <a:cubicBezTo>
                    <a:pt x="373" y="413"/>
                    <a:pt x="372" y="412"/>
                    <a:pt x="370" y="411"/>
                  </a:cubicBezTo>
                  <a:cubicBezTo>
                    <a:pt x="372" y="411"/>
                    <a:pt x="372" y="411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0" y="405"/>
                    <a:pt x="370" y="405"/>
                    <a:pt x="361" y="405"/>
                  </a:cubicBezTo>
                  <a:cubicBezTo>
                    <a:pt x="361" y="405"/>
                    <a:pt x="361" y="404"/>
                    <a:pt x="361" y="404"/>
                  </a:cubicBezTo>
                  <a:cubicBezTo>
                    <a:pt x="361" y="404"/>
                    <a:pt x="361" y="404"/>
                    <a:pt x="361" y="404"/>
                  </a:cubicBezTo>
                  <a:cubicBezTo>
                    <a:pt x="361" y="403"/>
                    <a:pt x="361" y="403"/>
                    <a:pt x="361" y="403"/>
                  </a:cubicBezTo>
                  <a:cubicBezTo>
                    <a:pt x="360" y="403"/>
                    <a:pt x="360" y="403"/>
                    <a:pt x="352" y="399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7"/>
                    <a:pt x="350" y="397"/>
                    <a:pt x="350" y="397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1" y="396"/>
                    <a:pt x="349" y="394"/>
                    <a:pt x="347" y="392"/>
                  </a:cubicBezTo>
                  <a:cubicBezTo>
                    <a:pt x="347" y="390"/>
                    <a:pt x="348" y="387"/>
                    <a:pt x="348" y="385"/>
                  </a:cubicBezTo>
                  <a:cubicBezTo>
                    <a:pt x="347" y="385"/>
                    <a:pt x="346" y="384"/>
                    <a:pt x="346" y="383"/>
                  </a:cubicBezTo>
                  <a:cubicBezTo>
                    <a:pt x="350" y="380"/>
                    <a:pt x="351" y="379"/>
                    <a:pt x="353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0" y="375"/>
                    <a:pt x="349" y="375"/>
                    <a:pt x="348" y="375"/>
                  </a:cubicBezTo>
                  <a:cubicBezTo>
                    <a:pt x="346" y="374"/>
                    <a:pt x="343" y="371"/>
                    <a:pt x="342" y="370"/>
                  </a:cubicBezTo>
                  <a:cubicBezTo>
                    <a:pt x="340" y="369"/>
                    <a:pt x="340" y="369"/>
                    <a:pt x="340" y="369"/>
                  </a:cubicBezTo>
                  <a:cubicBezTo>
                    <a:pt x="362" y="367"/>
                    <a:pt x="362" y="367"/>
                    <a:pt x="363" y="366"/>
                  </a:cubicBezTo>
                  <a:cubicBezTo>
                    <a:pt x="361" y="363"/>
                    <a:pt x="351" y="347"/>
                    <a:pt x="296" y="372"/>
                  </a:cubicBezTo>
                  <a:cubicBezTo>
                    <a:pt x="337" y="337"/>
                    <a:pt x="360" y="345"/>
                    <a:pt x="390" y="354"/>
                  </a:cubicBezTo>
                  <a:cubicBezTo>
                    <a:pt x="406" y="360"/>
                    <a:pt x="416" y="356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31" y="348"/>
                    <a:pt x="446" y="358"/>
                    <a:pt x="456" y="348"/>
                  </a:cubicBezTo>
                  <a:cubicBezTo>
                    <a:pt x="456" y="348"/>
                    <a:pt x="456" y="348"/>
                    <a:pt x="456" y="347"/>
                  </a:cubicBezTo>
                  <a:cubicBezTo>
                    <a:pt x="456" y="346"/>
                    <a:pt x="455" y="344"/>
                    <a:pt x="455" y="342"/>
                  </a:cubicBezTo>
                  <a:cubicBezTo>
                    <a:pt x="468" y="330"/>
                    <a:pt x="454" y="328"/>
                    <a:pt x="454" y="329"/>
                  </a:cubicBezTo>
                  <a:cubicBezTo>
                    <a:pt x="454" y="329"/>
                    <a:pt x="454" y="329"/>
                    <a:pt x="450" y="329"/>
                  </a:cubicBezTo>
                  <a:cubicBezTo>
                    <a:pt x="450" y="327"/>
                    <a:pt x="450" y="327"/>
                    <a:pt x="452" y="325"/>
                  </a:cubicBezTo>
                  <a:cubicBezTo>
                    <a:pt x="452" y="323"/>
                    <a:pt x="450" y="321"/>
                    <a:pt x="446" y="320"/>
                  </a:cubicBezTo>
                  <a:cubicBezTo>
                    <a:pt x="438" y="320"/>
                    <a:pt x="431" y="324"/>
                    <a:pt x="423" y="325"/>
                  </a:cubicBezTo>
                  <a:cubicBezTo>
                    <a:pt x="431" y="313"/>
                    <a:pt x="444" y="322"/>
                    <a:pt x="454" y="316"/>
                  </a:cubicBezTo>
                  <a:cubicBezTo>
                    <a:pt x="448" y="313"/>
                    <a:pt x="445" y="308"/>
                    <a:pt x="439" y="305"/>
                  </a:cubicBezTo>
                  <a:cubicBezTo>
                    <a:pt x="437" y="304"/>
                    <a:pt x="434" y="304"/>
                    <a:pt x="431" y="304"/>
                  </a:cubicBezTo>
                  <a:cubicBezTo>
                    <a:pt x="435" y="296"/>
                    <a:pt x="435" y="296"/>
                    <a:pt x="431" y="290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7" y="287"/>
                    <a:pt x="427" y="287"/>
                    <a:pt x="427" y="281"/>
                  </a:cubicBezTo>
                  <a:cubicBezTo>
                    <a:pt x="427" y="281"/>
                    <a:pt x="427" y="281"/>
                    <a:pt x="427" y="281"/>
                  </a:cubicBezTo>
                  <a:cubicBezTo>
                    <a:pt x="436" y="281"/>
                    <a:pt x="436" y="281"/>
                    <a:pt x="436" y="280"/>
                  </a:cubicBezTo>
                  <a:cubicBezTo>
                    <a:pt x="433" y="275"/>
                    <a:pt x="433" y="275"/>
                    <a:pt x="433" y="273"/>
                  </a:cubicBezTo>
                  <a:cubicBezTo>
                    <a:pt x="436" y="272"/>
                    <a:pt x="436" y="272"/>
                    <a:pt x="437" y="271"/>
                  </a:cubicBezTo>
                  <a:cubicBezTo>
                    <a:pt x="436" y="268"/>
                    <a:pt x="434" y="265"/>
                    <a:pt x="435" y="261"/>
                  </a:cubicBezTo>
                  <a:cubicBezTo>
                    <a:pt x="434" y="261"/>
                    <a:pt x="433" y="261"/>
                    <a:pt x="433" y="261"/>
                  </a:cubicBezTo>
                  <a:cubicBezTo>
                    <a:pt x="434" y="259"/>
                    <a:pt x="434" y="259"/>
                    <a:pt x="435" y="258"/>
                  </a:cubicBezTo>
                  <a:cubicBezTo>
                    <a:pt x="436" y="253"/>
                    <a:pt x="436" y="245"/>
                    <a:pt x="433" y="237"/>
                  </a:cubicBezTo>
                  <a:cubicBezTo>
                    <a:pt x="432" y="239"/>
                    <a:pt x="432" y="239"/>
                    <a:pt x="423" y="241"/>
                  </a:cubicBezTo>
                  <a:cubicBezTo>
                    <a:pt x="423" y="242"/>
                    <a:pt x="422" y="244"/>
                    <a:pt x="422" y="245"/>
                  </a:cubicBezTo>
                  <a:cubicBezTo>
                    <a:pt x="414" y="250"/>
                    <a:pt x="414" y="250"/>
                    <a:pt x="411" y="254"/>
                  </a:cubicBezTo>
                  <a:cubicBezTo>
                    <a:pt x="411" y="254"/>
                    <a:pt x="411" y="254"/>
                    <a:pt x="411" y="254"/>
                  </a:cubicBezTo>
                  <a:cubicBezTo>
                    <a:pt x="411" y="250"/>
                    <a:pt x="411" y="250"/>
                    <a:pt x="410" y="249"/>
                  </a:cubicBezTo>
                  <a:cubicBezTo>
                    <a:pt x="405" y="252"/>
                    <a:pt x="405" y="252"/>
                    <a:pt x="394" y="253"/>
                  </a:cubicBezTo>
                  <a:cubicBezTo>
                    <a:pt x="394" y="244"/>
                    <a:pt x="39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4" y="243"/>
                    <a:pt x="384" y="243"/>
                    <a:pt x="387" y="240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90" y="240"/>
                    <a:pt x="391" y="240"/>
                    <a:pt x="391" y="239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403" y="218"/>
                    <a:pt x="403" y="218"/>
                    <a:pt x="393" y="211"/>
                  </a:cubicBezTo>
                  <a:cubicBezTo>
                    <a:pt x="394" y="198"/>
                    <a:pt x="394" y="198"/>
                    <a:pt x="393" y="196"/>
                  </a:cubicBezTo>
                  <a:cubicBezTo>
                    <a:pt x="389" y="192"/>
                    <a:pt x="384" y="196"/>
                    <a:pt x="380" y="194"/>
                  </a:cubicBezTo>
                  <a:cubicBezTo>
                    <a:pt x="376" y="193"/>
                    <a:pt x="375" y="188"/>
                    <a:pt x="371" y="187"/>
                  </a:cubicBezTo>
                  <a:cubicBezTo>
                    <a:pt x="370" y="186"/>
                    <a:pt x="370" y="186"/>
                    <a:pt x="369" y="186"/>
                  </a:cubicBezTo>
                  <a:cubicBezTo>
                    <a:pt x="364" y="187"/>
                    <a:pt x="359" y="191"/>
                    <a:pt x="359" y="195"/>
                  </a:cubicBezTo>
                  <a:cubicBezTo>
                    <a:pt x="360" y="197"/>
                    <a:pt x="360" y="197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9" y="204"/>
                    <a:pt x="351" y="205"/>
                    <a:pt x="352" y="206"/>
                  </a:cubicBezTo>
                  <a:cubicBezTo>
                    <a:pt x="349" y="209"/>
                    <a:pt x="348" y="214"/>
                    <a:pt x="344" y="217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7" y="227"/>
                    <a:pt x="327" y="228"/>
                    <a:pt x="329" y="234"/>
                  </a:cubicBezTo>
                  <a:cubicBezTo>
                    <a:pt x="331" y="243"/>
                    <a:pt x="324" y="250"/>
                    <a:pt x="323" y="251"/>
                  </a:cubicBezTo>
                  <a:cubicBezTo>
                    <a:pt x="321" y="253"/>
                    <a:pt x="308" y="266"/>
                    <a:pt x="287" y="266"/>
                  </a:cubicBezTo>
                  <a:cubicBezTo>
                    <a:pt x="285" y="269"/>
                    <a:pt x="287" y="274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4" y="278"/>
                    <a:pt x="284" y="278"/>
                    <a:pt x="284" y="27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3" y="277"/>
                  </a:cubicBezTo>
                  <a:cubicBezTo>
                    <a:pt x="283" y="279"/>
                    <a:pt x="282" y="281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5"/>
                    <a:pt x="280" y="285"/>
                  </a:cubicBezTo>
                  <a:cubicBezTo>
                    <a:pt x="280" y="285"/>
                    <a:pt x="279" y="285"/>
                    <a:pt x="279" y="285"/>
                  </a:cubicBezTo>
                  <a:cubicBezTo>
                    <a:pt x="279" y="285"/>
                    <a:pt x="279" y="285"/>
                    <a:pt x="279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6" y="293"/>
                    <a:pt x="276" y="293"/>
                    <a:pt x="266" y="306"/>
                  </a:cubicBezTo>
                  <a:cubicBezTo>
                    <a:pt x="266" y="301"/>
                    <a:pt x="266" y="301"/>
                    <a:pt x="266" y="300"/>
                  </a:cubicBezTo>
                  <a:cubicBezTo>
                    <a:pt x="262" y="302"/>
                    <a:pt x="262" y="302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7"/>
                    <a:pt x="260" y="307"/>
                    <a:pt x="260" y="306"/>
                  </a:cubicBezTo>
                  <a:cubicBezTo>
                    <a:pt x="259" y="302"/>
                    <a:pt x="259" y="302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9" y="295"/>
                    <a:pt x="258" y="291"/>
                    <a:pt x="254" y="288"/>
                  </a:cubicBezTo>
                  <a:cubicBezTo>
                    <a:pt x="273" y="255"/>
                    <a:pt x="273" y="255"/>
                    <a:pt x="273" y="255"/>
                  </a:cubicBezTo>
                  <a:cubicBezTo>
                    <a:pt x="271" y="253"/>
                    <a:pt x="271" y="253"/>
                    <a:pt x="264" y="250"/>
                  </a:cubicBezTo>
                  <a:cubicBezTo>
                    <a:pt x="249" y="244"/>
                    <a:pt x="260" y="216"/>
                    <a:pt x="240" y="215"/>
                  </a:cubicBezTo>
                  <a:cubicBezTo>
                    <a:pt x="241" y="207"/>
                    <a:pt x="251" y="204"/>
                    <a:pt x="252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56" y="179"/>
                    <a:pt x="270" y="172"/>
                    <a:pt x="300" y="158"/>
                  </a:cubicBezTo>
                  <a:cubicBezTo>
                    <a:pt x="300" y="158"/>
                    <a:pt x="300" y="156"/>
                    <a:pt x="300" y="156"/>
                  </a:cubicBezTo>
                  <a:cubicBezTo>
                    <a:pt x="300" y="155"/>
                    <a:pt x="300" y="155"/>
                    <a:pt x="300" y="155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308" y="156"/>
                    <a:pt x="308" y="156"/>
                    <a:pt x="309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4"/>
                    <a:pt x="311" y="154"/>
                  </a:cubicBezTo>
                  <a:cubicBezTo>
                    <a:pt x="312" y="151"/>
                    <a:pt x="309" y="148"/>
                    <a:pt x="310" y="144"/>
                  </a:cubicBezTo>
                  <a:cubicBezTo>
                    <a:pt x="310" y="143"/>
                    <a:pt x="310" y="143"/>
                    <a:pt x="310" y="143"/>
                  </a:cubicBezTo>
                  <a:cubicBezTo>
                    <a:pt x="310" y="143"/>
                    <a:pt x="310" y="143"/>
                    <a:pt x="310" y="142"/>
                  </a:cubicBezTo>
                  <a:cubicBezTo>
                    <a:pt x="313" y="145"/>
                    <a:pt x="314" y="149"/>
                    <a:pt x="318" y="152"/>
                  </a:cubicBezTo>
                  <a:cubicBezTo>
                    <a:pt x="319" y="151"/>
                    <a:pt x="319" y="151"/>
                    <a:pt x="324" y="147"/>
                  </a:cubicBezTo>
                  <a:cubicBezTo>
                    <a:pt x="325" y="147"/>
                    <a:pt x="326" y="148"/>
                    <a:pt x="326" y="149"/>
                  </a:cubicBezTo>
                  <a:cubicBezTo>
                    <a:pt x="332" y="152"/>
                    <a:pt x="343" y="145"/>
                    <a:pt x="347" y="142"/>
                  </a:cubicBezTo>
                  <a:cubicBezTo>
                    <a:pt x="347" y="142"/>
                    <a:pt x="347" y="142"/>
                    <a:pt x="347" y="142"/>
                  </a:cubicBezTo>
                  <a:cubicBezTo>
                    <a:pt x="346" y="141"/>
                    <a:pt x="346" y="141"/>
                    <a:pt x="343" y="128"/>
                  </a:cubicBezTo>
                  <a:cubicBezTo>
                    <a:pt x="347" y="128"/>
                    <a:pt x="347" y="128"/>
                    <a:pt x="348" y="128"/>
                  </a:cubicBezTo>
                  <a:cubicBezTo>
                    <a:pt x="349" y="132"/>
                    <a:pt x="349" y="132"/>
                    <a:pt x="348" y="137"/>
                  </a:cubicBezTo>
                  <a:cubicBezTo>
                    <a:pt x="352" y="139"/>
                    <a:pt x="363" y="135"/>
                    <a:pt x="366" y="133"/>
                  </a:cubicBezTo>
                  <a:cubicBezTo>
                    <a:pt x="366" y="132"/>
                    <a:pt x="366" y="131"/>
                    <a:pt x="365" y="130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9" y="128"/>
                    <a:pt x="370" y="128"/>
                    <a:pt x="374" y="130"/>
                  </a:cubicBezTo>
                  <a:cubicBezTo>
                    <a:pt x="373" y="130"/>
                    <a:pt x="372" y="132"/>
                    <a:pt x="372" y="132"/>
                  </a:cubicBezTo>
                  <a:cubicBezTo>
                    <a:pt x="372" y="133"/>
                    <a:pt x="372" y="133"/>
                    <a:pt x="373" y="134"/>
                  </a:cubicBezTo>
                  <a:cubicBezTo>
                    <a:pt x="375" y="134"/>
                    <a:pt x="375" y="134"/>
                    <a:pt x="377" y="135"/>
                  </a:cubicBezTo>
                  <a:cubicBezTo>
                    <a:pt x="378" y="135"/>
                    <a:pt x="379" y="134"/>
                    <a:pt x="380" y="127"/>
                  </a:cubicBezTo>
                  <a:cubicBezTo>
                    <a:pt x="381" y="127"/>
                    <a:pt x="382" y="127"/>
                    <a:pt x="383" y="127"/>
                  </a:cubicBezTo>
                  <a:cubicBezTo>
                    <a:pt x="383" y="130"/>
                    <a:pt x="381" y="133"/>
                    <a:pt x="381" y="136"/>
                  </a:cubicBezTo>
                  <a:cubicBezTo>
                    <a:pt x="402" y="130"/>
                    <a:pt x="402" y="130"/>
                    <a:pt x="403" y="128"/>
                  </a:cubicBezTo>
                  <a:cubicBezTo>
                    <a:pt x="407" y="123"/>
                    <a:pt x="406" y="114"/>
                    <a:pt x="415" y="113"/>
                  </a:cubicBezTo>
                  <a:cubicBezTo>
                    <a:pt x="415" y="114"/>
                    <a:pt x="415" y="116"/>
                    <a:pt x="414" y="116"/>
                  </a:cubicBezTo>
                  <a:cubicBezTo>
                    <a:pt x="416" y="116"/>
                    <a:pt x="419" y="117"/>
                    <a:pt x="424" y="111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3" y="106"/>
                    <a:pt x="424" y="103"/>
                    <a:pt x="417" y="99"/>
                  </a:cubicBezTo>
                  <a:cubicBezTo>
                    <a:pt x="417" y="99"/>
                    <a:pt x="417" y="99"/>
                    <a:pt x="417" y="99"/>
                  </a:cubicBezTo>
                  <a:cubicBezTo>
                    <a:pt x="408" y="101"/>
                    <a:pt x="408" y="105"/>
                    <a:pt x="408" y="108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21"/>
                    <a:pt x="373" y="114"/>
                    <a:pt x="383" y="108"/>
                  </a:cubicBezTo>
                  <a:cubicBezTo>
                    <a:pt x="384" y="109"/>
                    <a:pt x="384" y="109"/>
                    <a:pt x="384" y="109"/>
                  </a:cubicBezTo>
                  <a:cubicBezTo>
                    <a:pt x="388" y="108"/>
                    <a:pt x="394" y="103"/>
                    <a:pt x="393" y="98"/>
                  </a:cubicBezTo>
                  <a:cubicBezTo>
                    <a:pt x="388" y="100"/>
                    <a:pt x="383" y="105"/>
                    <a:pt x="376" y="105"/>
                  </a:cubicBezTo>
                  <a:cubicBezTo>
                    <a:pt x="381" y="102"/>
                    <a:pt x="386" y="97"/>
                    <a:pt x="392" y="94"/>
                  </a:cubicBezTo>
                  <a:cubicBezTo>
                    <a:pt x="392" y="93"/>
                    <a:pt x="392" y="92"/>
                    <a:pt x="392" y="91"/>
                  </a:cubicBezTo>
                  <a:cubicBezTo>
                    <a:pt x="391" y="91"/>
                    <a:pt x="390" y="91"/>
                    <a:pt x="389" y="91"/>
                  </a:cubicBezTo>
                  <a:cubicBezTo>
                    <a:pt x="389" y="86"/>
                    <a:pt x="395" y="86"/>
                    <a:pt x="396" y="86"/>
                  </a:cubicBezTo>
                  <a:cubicBezTo>
                    <a:pt x="397" y="86"/>
                    <a:pt x="416" y="73"/>
                    <a:pt x="416" y="67"/>
                  </a:cubicBezTo>
                  <a:cubicBezTo>
                    <a:pt x="416" y="67"/>
                    <a:pt x="415" y="67"/>
                    <a:pt x="415" y="66"/>
                  </a:cubicBezTo>
                  <a:cubicBezTo>
                    <a:pt x="414" y="66"/>
                    <a:pt x="414" y="66"/>
                    <a:pt x="404" y="71"/>
                  </a:cubicBezTo>
                  <a:cubicBezTo>
                    <a:pt x="404" y="71"/>
                    <a:pt x="404" y="70"/>
                    <a:pt x="404" y="70"/>
                  </a:cubicBezTo>
                  <a:cubicBezTo>
                    <a:pt x="403" y="70"/>
                    <a:pt x="381" y="79"/>
                    <a:pt x="381" y="86"/>
                  </a:cubicBezTo>
                  <a:cubicBezTo>
                    <a:pt x="381" y="86"/>
                    <a:pt x="382" y="86"/>
                    <a:pt x="382" y="87"/>
                  </a:cubicBezTo>
                  <a:cubicBezTo>
                    <a:pt x="382" y="87"/>
                    <a:pt x="382" y="89"/>
                    <a:pt x="382" y="89"/>
                  </a:cubicBezTo>
                  <a:cubicBezTo>
                    <a:pt x="382" y="90"/>
                    <a:pt x="383" y="90"/>
                    <a:pt x="383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4" y="90"/>
                    <a:pt x="384" y="91"/>
                    <a:pt x="383" y="91"/>
                  </a:cubicBezTo>
                  <a:cubicBezTo>
                    <a:pt x="383" y="91"/>
                    <a:pt x="383" y="91"/>
                    <a:pt x="382" y="91"/>
                  </a:cubicBezTo>
                  <a:cubicBezTo>
                    <a:pt x="382" y="92"/>
                    <a:pt x="382" y="92"/>
                    <a:pt x="381" y="92"/>
                  </a:cubicBezTo>
                  <a:cubicBezTo>
                    <a:pt x="381" y="92"/>
                    <a:pt x="381" y="92"/>
                    <a:pt x="380" y="93"/>
                  </a:cubicBezTo>
                  <a:cubicBezTo>
                    <a:pt x="380" y="93"/>
                    <a:pt x="380" y="93"/>
                    <a:pt x="379" y="93"/>
                  </a:cubicBezTo>
                  <a:cubicBezTo>
                    <a:pt x="379" y="94"/>
                    <a:pt x="379" y="94"/>
                    <a:pt x="378" y="94"/>
                  </a:cubicBezTo>
                  <a:cubicBezTo>
                    <a:pt x="378" y="94"/>
                    <a:pt x="378" y="94"/>
                    <a:pt x="378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4"/>
                    <a:pt x="378" y="93"/>
                    <a:pt x="378" y="92"/>
                  </a:cubicBezTo>
                  <a:cubicBezTo>
                    <a:pt x="375" y="92"/>
                    <a:pt x="374" y="92"/>
                    <a:pt x="371" y="94"/>
                  </a:cubicBezTo>
                  <a:cubicBezTo>
                    <a:pt x="371" y="94"/>
                    <a:pt x="371" y="94"/>
                    <a:pt x="370" y="94"/>
                  </a:cubicBezTo>
                  <a:cubicBezTo>
                    <a:pt x="371" y="94"/>
                    <a:pt x="373" y="94"/>
                    <a:pt x="374" y="94"/>
                  </a:cubicBezTo>
                  <a:cubicBezTo>
                    <a:pt x="370" y="101"/>
                    <a:pt x="359" y="101"/>
                    <a:pt x="359" y="101"/>
                  </a:cubicBezTo>
                  <a:cubicBezTo>
                    <a:pt x="355" y="101"/>
                    <a:pt x="355" y="101"/>
                    <a:pt x="343" y="110"/>
                  </a:cubicBezTo>
                  <a:cubicBezTo>
                    <a:pt x="343" y="106"/>
                    <a:pt x="343" y="106"/>
                    <a:pt x="355" y="99"/>
                  </a:cubicBezTo>
                  <a:cubicBezTo>
                    <a:pt x="355" y="98"/>
                    <a:pt x="355" y="98"/>
                    <a:pt x="355" y="94"/>
                  </a:cubicBezTo>
                  <a:cubicBezTo>
                    <a:pt x="354" y="94"/>
                    <a:pt x="354" y="94"/>
                    <a:pt x="354" y="93"/>
                  </a:cubicBezTo>
                  <a:cubicBezTo>
                    <a:pt x="353" y="94"/>
                    <a:pt x="351" y="94"/>
                    <a:pt x="351" y="95"/>
                  </a:cubicBezTo>
                  <a:cubicBezTo>
                    <a:pt x="352" y="98"/>
                    <a:pt x="351" y="98"/>
                    <a:pt x="345" y="102"/>
                  </a:cubicBezTo>
                  <a:cubicBezTo>
                    <a:pt x="345" y="101"/>
                    <a:pt x="345" y="101"/>
                    <a:pt x="345" y="100"/>
                  </a:cubicBezTo>
                  <a:cubicBezTo>
                    <a:pt x="345" y="100"/>
                    <a:pt x="346" y="99"/>
                    <a:pt x="347" y="98"/>
                  </a:cubicBezTo>
                  <a:cubicBezTo>
                    <a:pt x="344" y="97"/>
                    <a:pt x="337" y="95"/>
                    <a:pt x="337" y="95"/>
                  </a:cubicBezTo>
                  <a:cubicBezTo>
                    <a:pt x="336" y="95"/>
                    <a:pt x="336" y="94"/>
                    <a:pt x="336" y="94"/>
                  </a:cubicBezTo>
                  <a:cubicBezTo>
                    <a:pt x="336" y="92"/>
                    <a:pt x="336" y="91"/>
                    <a:pt x="339" y="89"/>
                  </a:cubicBezTo>
                  <a:cubicBezTo>
                    <a:pt x="339" y="88"/>
                    <a:pt x="338" y="88"/>
                    <a:pt x="338" y="88"/>
                  </a:cubicBezTo>
                  <a:cubicBezTo>
                    <a:pt x="338" y="87"/>
                    <a:pt x="338" y="86"/>
                    <a:pt x="339" y="85"/>
                  </a:cubicBezTo>
                  <a:cubicBezTo>
                    <a:pt x="338" y="85"/>
                    <a:pt x="338" y="84"/>
                    <a:pt x="338" y="84"/>
                  </a:cubicBezTo>
                  <a:cubicBezTo>
                    <a:pt x="320" y="91"/>
                    <a:pt x="320" y="91"/>
                    <a:pt x="312" y="97"/>
                  </a:cubicBezTo>
                  <a:cubicBezTo>
                    <a:pt x="317" y="91"/>
                    <a:pt x="323" y="88"/>
                    <a:pt x="328" y="82"/>
                  </a:cubicBezTo>
                  <a:cubicBezTo>
                    <a:pt x="327" y="82"/>
                    <a:pt x="327" y="82"/>
                    <a:pt x="323" y="82"/>
                  </a:cubicBezTo>
                  <a:cubicBezTo>
                    <a:pt x="323" y="82"/>
                    <a:pt x="322" y="81"/>
                    <a:pt x="322" y="81"/>
                  </a:cubicBezTo>
                  <a:cubicBezTo>
                    <a:pt x="326" y="74"/>
                    <a:pt x="335" y="73"/>
                    <a:pt x="340" y="69"/>
                  </a:cubicBezTo>
                  <a:cubicBezTo>
                    <a:pt x="340" y="66"/>
                    <a:pt x="340" y="66"/>
                    <a:pt x="357" y="55"/>
                  </a:cubicBezTo>
                  <a:cubicBezTo>
                    <a:pt x="355" y="55"/>
                    <a:pt x="355" y="56"/>
                    <a:pt x="354" y="56"/>
                  </a:cubicBezTo>
                  <a:cubicBezTo>
                    <a:pt x="332" y="68"/>
                    <a:pt x="307" y="83"/>
                    <a:pt x="287" y="95"/>
                  </a:cubicBezTo>
                  <a:cubicBezTo>
                    <a:pt x="231" y="136"/>
                    <a:pt x="230" y="137"/>
                    <a:pt x="203" y="162"/>
                  </a:cubicBezTo>
                  <a:cubicBezTo>
                    <a:pt x="183" y="182"/>
                    <a:pt x="156" y="210"/>
                    <a:pt x="138" y="232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89" y="298"/>
                    <a:pt x="89" y="299"/>
                    <a:pt x="71" y="331"/>
                  </a:cubicBezTo>
                  <a:cubicBezTo>
                    <a:pt x="59" y="354"/>
                    <a:pt x="43" y="385"/>
                    <a:pt x="33" y="409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30" y="418"/>
                    <a:pt x="30" y="418"/>
                    <a:pt x="26" y="429"/>
                  </a:cubicBezTo>
                  <a:cubicBezTo>
                    <a:pt x="25" y="431"/>
                    <a:pt x="25" y="431"/>
                    <a:pt x="25" y="431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3"/>
                    <a:pt x="25" y="433"/>
                    <a:pt x="25" y="433"/>
                  </a:cubicBezTo>
                  <a:cubicBezTo>
                    <a:pt x="25" y="433"/>
                    <a:pt x="24" y="433"/>
                    <a:pt x="24" y="434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24" y="434"/>
                    <a:pt x="24" y="434"/>
                    <a:pt x="24" y="435"/>
                  </a:cubicBezTo>
                  <a:cubicBezTo>
                    <a:pt x="24" y="435"/>
                    <a:pt x="24" y="435"/>
                    <a:pt x="24" y="435"/>
                  </a:cubicBezTo>
                  <a:cubicBezTo>
                    <a:pt x="8" y="486"/>
                    <a:pt x="3" y="506"/>
                    <a:pt x="0" y="547"/>
                  </a:cubicBezTo>
                  <a:cubicBezTo>
                    <a:pt x="4" y="538"/>
                    <a:pt x="6" y="529"/>
                    <a:pt x="8" y="519"/>
                  </a:cubicBezTo>
                  <a:cubicBezTo>
                    <a:pt x="9" y="549"/>
                    <a:pt x="1" y="578"/>
                    <a:pt x="5" y="608"/>
                  </a:cubicBezTo>
                  <a:cubicBezTo>
                    <a:pt x="5" y="608"/>
                    <a:pt x="26" y="650"/>
                    <a:pt x="26" y="650"/>
                  </a:cubicBezTo>
                  <a:cubicBezTo>
                    <a:pt x="28" y="649"/>
                    <a:pt x="31" y="648"/>
                    <a:pt x="33" y="647"/>
                  </a:cubicBezTo>
                  <a:cubicBezTo>
                    <a:pt x="41" y="657"/>
                    <a:pt x="40" y="671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50" y="680"/>
                  </a:cubicBezTo>
                  <a:cubicBezTo>
                    <a:pt x="55" y="684"/>
                    <a:pt x="59" y="690"/>
                    <a:pt x="64" y="695"/>
                  </a:cubicBezTo>
                  <a:cubicBezTo>
                    <a:pt x="65" y="694"/>
                    <a:pt x="66" y="694"/>
                    <a:pt x="67" y="693"/>
                  </a:cubicBezTo>
                  <a:cubicBezTo>
                    <a:pt x="67" y="694"/>
                    <a:pt x="68" y="695"/>
                    <a:pt x="69" y="696"/>
                  </a:cubicBezTo>
                  <a:cubicBezTo>
                    <a:pt x="69" y="699"/>
                    <a:pt x="69" y="699"/>
                    <a:pt x="69" y="698"/>
                  </a:cubicBezTo>
                  <a:cubicBezTo>
                    <a:pt x="69" y="698"/>
                    <a:pt x="69" y="698"/>
                    <a:pt x="69" y="698"/>
                  </a:cubicBezTo>
                  <a:cubicBezTo>
                    <a:pt x="69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7" y="698"/>
                  </a:cubicBezTo>
                  <a:cubicBezTo>
                    <a:pt x="67" y="698"/>
                    <a:pt x="67" y="699"/>
                    <a:pt x="67" y="699"/>
                  </a:cubicBezTo>
                  <a:cubicBezTo>
                    <a:pt x="71" y="707"/>
                    <a:pt x="78" y="714"/>
                    <a:pt x="79" y="724"/>
                  </a:cubicBezTo>
                  <a:cubicBezTo>
                    <a:pt x="78" y="724"/>
                    <a:pt x="78" y="724"/>
                    <a:pt x="78" y="724"/>
                  </a:cubicBezTo>
                  <a:cubicBezTo>
                    <a:pt x="79" y="727"/>
                    <a:pt x="79" y="727"/>
                    <a:pt x="79" y="727"/>
                  </a:cubicBezTo>
                  <a:cubicBezTo>
                    <a:pt x="78" y="733"/>
                    <a:pt x="78" y="734"/>
                    <a:pt x="82" y="739"/>
                  </a:cubicBezTo>
                  <a:cubicBezTo>
                    <a:pt x="83" y="738"/>
                    <a:pt x="82" y="735"/>
                    <a:pt x="82" y="733"/>
                  </a:cubicBezTo>
                  <a:cubicBezTo>
                    <a:pt x="81" y="732"/>
                    <a:pt x="81" y="732"/>
                    <a:pt x="81" y="732"/>
                  </a:cubicBezTo>
                  <a:cubicBezTo>
                    <a:pt x="87" y="739"/>
                    <a:pt x="92" y="754"/>
                    <a:pt x="92" y="754"/>
                  </a:cubicBezTo>
                  <a:cubicBezTo>
                    <a:pt x="93" y="754"/>
                    <a:pt x="94" y="755"/>
                    <a:pt x="94" y="755"/>
                  </a:cubicBezTo>
                  <a:cubicBezTo>
                    <a:pt x="94" y="752"/>
                    <a:pt x="94" y="752"/>
                    <a:pt x="94" y="752"/>
                  </a:cubicBezTo>
                  <a:cubicBezTo>
                    <a:pt x="95" y="754"/>
                    <a:pt x="96" y="757"/>
                    <a:pt x="96" y="759"/>
                  </a:cubicBezTo>
                  <a:cubicBezTo>
                    <a:pt x="101" y="759"/>
                    <a:pt x="105" y="762"/>
                    <a:pt x="107" y="767"/>
                  </a:cubicBezTo>
                  <a:cubicBezTo>
                    <a:pt x="109" y="766"/>
                    <a:pt x="109" y="766"/>
                    <a:pt x="109" y="766"/>
                  </a:cubicBezTo>
                  <a:cubicBezTo>
                    <a:pt x="110" y="768"/>
                    <a:pt x="111" y="771"/>
                    <a:pt x="111" y="773"/>
                  </a:cubicBezTo>
                  <a:cubicBezTo>
                    <a:pt x="112" y="773"/>
                    <a:pt x="114" y="774"/>
                    <a:pt x="115" y="774"/>
                  </a:cubicBezTo>
                  <a:cubicBezTo>
                    <a:pt x="115" y="773"/>
                    <a:pt x="116" y="772"/>
                    <a:pt x="117" y="771"/>
                  </a:cubicBezTo>
                  <a:cubicBezTo>
                    <a:pt x="116" y="769"/>
                    <a:pt x="115" y="766"/>
                    <a:pt x="115" y="764"/>
                  </a:cubicBezTo>
                  <a:cubicBezTo>
                    <a:pt x="117" y="764"/>
                    <a:pt x="118" y="763"/>
                    <a:pt x="119" y="763"/>
                  </a:cubicBezTo>
                  <a:cubicBezTo>
                    <a:pt x="120" y="762"/>
                    <a:pt x="120" y="761"/>
                    <a:pt x="121" y="760"/>
                  </a:cubicBezTo>
                  <a:cubicBezTo>
                    <a:pt x="123" y="761"/>
                    <a:pt x="127" y="762"/>
                    <a:pt x="133" y="772"/>
                  </a:cubicBezTo>
                  <a:cubicBezTo>
                    <a:pt x="132" y="772"/>
                    <a:pt x="130" y="772"/>
                    <a:pt x="129" y="772"/>
                  </a:cubicBezTo>
                  <a:cubicBezTo>
                    <a:pt x="130" y="775"/>
                    <a:pt x="131" y="778"/>
                    <a:pt x="131" y="780"/>
                  </a:cubicBezTo>
                  <a:cubicBezTo>
                    <a:pt x="130" y="780"/>
                    <a:pt x="129" y="781"/>
                    <a:pt x="128" y="782"/>
                  </a:cubicBezTo>
                  <a:cubicBezTo>
                    <a:pt x="127" y="781"/>
                    <a:pt x="126" y="781"/>
                    <a:pt x="125" y="780"/>
                  </a:cubicBezTo>
                  <a:cubicBezTo>
                    <a:pt x="123" y="782"/>
                    <a:pt x="122" y="783"/>
                    <a:pt x="121" y="785"/>
                  </a:cubicBezTo>
                  <a:cubicBezTo>
                    <a:pt x="120" y="784"/>
                    <a:pt x="120" y="783"/>
                    <a:pt x="119" y="782"/>
                  </a:cubicBezTo>
                  <a:cubicBezTo>
                    <a:pt x="118" y="782"/>
                    <a:pt x="116" y="782"/>
                    <a:pt x="115" y="783"/>
                  </a:cubicBezTo>
                  <a:cubicBezTo>
                    <a:pt x="108" y="799"/>
                    <a:pt x="108" y="799"/>
                    <a:pt x="105" y="801"/>
                  </a:cubicBezTo>
                  <a:cubicBezTo>
                    <a:pt x="105" y="803"/>
                    <a:pt x="105" y="805"/>
                    <a:pt x="105" y="807"/>
                  </a:cubicBezTo>
                  <a:cubicBezTo>
                    <a:pt x="104" y="805"/>
                    <a:pt x="103" y="802"/>
                    <a:pt x="102" y="800"/>
                  </a:cubicBezTo>
                  <a:cubicBezTo>
                    <a:pt x="100" y="798"/>
                    <a:pt x="100" y="798"/>
                    <a:pt x="100" y="798"/>
                  </a:cubicBezTo>
                  <a:cubicBezTo>
                    <a:pt x="101" y="800"/>
                    <a:pt x="102" y="803"/>
                    <a:pt x="103" y="806"/>
                  </a:cubicBezTo>
                  <a:cubicBezTo>
                    <a:pt x="101" y="807"/>
                    <a:pt x="100" y="810"/>
                    <a:pt x="98" y="812"/>
                  </a:cubicBezTo>
                  <a:cubicBezTo>
                    <a:pt x="101" y="816"/>
                    <a:pt x="101" y="822"/>
                    <a:pt x="104" y="826"/>
                  </a:cubicBezTo>
                  <a:cubicBezTo>
                    <a:pt x="101" y="836"/>
                    <a:pt x="107" y="846"/>
                    <a:pt x="104" y="856"/>
                  </a:cubicBezTo>
                  <a:cubicBezTo>
                    <a:pt x="102" y="856"/>
                    <a:pt x="101" y="856"/>
                    <a:pt x="100" y="856"/>
                  </a:cubicBezTo>
                  <a:cubicBezTo>
                    <a:pt x="99" y="857"/>
                    <a:pt x="99" y="859"/>
                    <a:pt x="99" y="860"/>
                  </a:cubicBezTo>
                  <a:cubicBezTo>
                    <a:pt x="99" y="860"/>
                    <a:pt x="97" y="861"/>
                    <a:pt x="97" y="862"/>
                  </a:cubicBezTo>
                  <a:cubicBezTo>
                    <a:pt x="97" y="863"/>
                    <a:pt x="97" y="864"/>
                    <a:pt x="97" y="866"/>
                  </a:cubicBezTo>
                  <a:cubicBezTo>
                    <a:pt x="97" y="866"/>
                    <a:pt x="95" y="870"/>
                    <a:pt x="90" y="882"/>
                  </a:cubicBezTo>
                  <a:cubicBezTo>
                    <a:pt x="92" y="895"/>
                    <a:pt x="92" y="895"/>
                    <a:pt x="92" y="895"/>
                  </a:cubicBezTo>
                  <a:cubicBezTo>
                    <a:pt x="94" y="898"/>
                    <a:pt x="94" y="898"/>
                    <a:pt x="96" y="899"/>
                  </a:cubicBezTo>
                  <a:cubicBezTo>
                    <a:pt x="97" y="899"/>
                    <a:pt x="97" y="898"/>
                    <a:pt x="98" y="897"/>
                  </a:cubicBezTo>
                  <a:cubicBezTo>
                    <a:pt x="99" y="898"/>
                    <a:pt x="100" y="900"/>
                    <a:pt x="100" y="901"/>
                  </a:cubicBezTo>
                  <a:cubicBezTo>
                    <a:pt x="100" y="907"/>
                    <a:pt x="94" y="909"/>
                    <a:pt x="94" y="914"/>
                  </a:cubicBezTo>
                  <a:cubicBezTo>
                    <a:pt x="94" y="920"/>
                    <a:pt x="99" y="923"/>
                    <a:pt x="100" y="928"/>
                  </a:cubicBezTo>
                  <a:cubicBezTo>
                    <a:pt x="100" y="927"/>
                    <a:pt x="100" y="927"/>
                    <a:pt x="100" y="927"/>
                  </a:cubicBezTo>
                  <a:cubicBezTo>
                    <a:pt x="98" y="928"/>
                    <a:pt x="98" y="928"/>
                    <a:pt x="98" y="928"/>
                  </a:cubicBezTo>
                  <a:cubicBezTo>
                    <a:pt x="108" y="939"/>
                    <a:pt x="108" y="939"/>
                    <a:pt x="148" y="1004"/>
                  </a:cubicBez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9" y="1006"/>
                  </a:cubicBezTo>
                  <a:cubicBezTo>
                    <a:pt x="149" y="1006"/>
                    <a:pt x="149" y="1006"/>
                    <a:pt x="149" y="1006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8"/>
                    <a:pt x="149" y="1008"/>
                  </a:cubicBezTo>
                  <a:cubicBezTo>
                    <a:pt x="149" y="1008"/>
                    <a:pt x="150" y="1008"/>
                    <a:pt x="150" y="1009"/>
                  </a:cubicBezTo>
                  <a:cubicBezTo>
                    <a:pt x="150" y="1009"/>
                    <a:pt x="150" y="1009"/>
                    <a:pt x="150" y="1009"/>
                  </a:cubicBezTo>
                  <a:cubicBezTo>
                    <a:pt x="150" y="1010"/>
                    <a:pt x="150" y="1010"/>
                    <a:pt x="150" y="1010"/>
                  </a:cubicBezTo>
                  <a:cubicBezTo>
                    <a:pt x="157" y="1020"/>
                    <a:pt x="162" y="1026"/>
                    <a:pt x="186" y="1044"/>
                  </a:cubicBezTo>
                  <a:cubicBezTo>
                    <a:pt x="198" y="1053"/>
                    <a:pt x="202" y="1058"/>
                    <a:pt x="216" y="1095"/>
                  </a:cubicBezTo>
                  <a:cubicBezTo>
                    <a:pt x="215" y="1096"/>
                    <a:pt x="215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8"/>
                  </a:cubicBezTo>
                  <a:cubicBezTo>
                    <a:pt x="216" y="1098"/>
                    <a:pt x="217" y="1098"/>
                    <a:pt x="217" y="1098"/>
                  </a:cubicBezTo>
                  <a:cubicBezTo>
                    <a:pt x="217" y="1098"/>
                    <a:pt x="241" y="1146"/>
                    <a:pt x="241" y="1149"/>
                  </a:cubicBezTo>
                  <a:cubicBezTo>
                    <a:pt x="241" y="1149"/>
                    <a:pt x="270" y="1195"/>
                    <a:pt x="271" y="1195"/>
                  </a:cubicBezTo>
                  <a:cubicBezTo>
                    <a:pt x="270" y="1195"/>
                    <a:pt x="270" y="1196"/>
                    <a:pt x="269" y="1196"/>
                  </a:cubicBezTo>
                  <a:cubicBezTo>
                    <a:pt x="270" y="1196"/>
                    <a:pt x="272" y="1198"/>
                    <a:pt x="273" y="1199"/>
                  </a:cubicBezTo>
                  <a:cubicBezTo>
                    <a:pt x="274" y="1200"/>
                    <a:pt x="274" y="1200"/>
                    <a:pt x="274" y="1200"/>
                  </a:cubicBezTo>
                  <a:cubicBezTo>
                    <a:pt x="275" y="1201"/>
                    <a:pt x="275" y="1201"/>
                    <a:pt x="275" y="1201"/>
                  </a:cubicBezTo>
                  <a:cubicBezTo>
                    <a:pt x="275" y="1201"/>
                    <a:pt x="275" y="1201"/>
                    <a:pt x="276" y="1202"/>
                  </a:cubicBezTo>
                  <a:cubicBezTo>
                    <a:pt x="276" y="1202"/>
                    <a:pt x="276" y="1202"/>
                    <a:pt x="276" y="1202"/>
                  </a:cubicBezTo>
                  <a:cubicBezTo>
                    <a:pt x="276" y="1203"/>
                    <a:pt x="277" y="1203"/>
                    <a:pt x="277" y="1203"/>
                  </a:cubicBezTo>
                  <a:cubicBezTo>
                    <a:pt x="277" y="1203"/>
                    <a:pt x="277" y="1203"/>
                    <a:pt x="277" y="1204"/>
                  </a:cubicBezTo>
                  <a:cubicBezTo>
                    <a:pt x="278" y="1204"/>
                    <a:pt x="278" y="1204"/>
                    <a:pt x="278" y="1204"/>
                  </a:cubicBezTo>
                  <a:cubicBezTo>
                    <a:pt x="278" y="1205"/>
                    <a:pt x="278" y="1205"/>
                    <a:pt x="279" y="1205"/>
                  </a:cubicBezTo>
                  <a:cubicBezTo>
                    <a:pt x="284" y="1210"/>
                    <a:pt x="284" y="1210"/>
                    <a:pt x="285" y="1211"/>
                  </a:cubicBezTo>
                  <a:cubicBezTo>
                    <a:pt x="285" y="1211"/>
                    <a:pt x="285" y="1211"/>
                    <a:pt x="285" y="1212"/>
                  </a:cubicBezTo>
                  <a:cubicBezTo>
                    <a:pt x="293" y="1223"/>
                    <a:pt x="322" y="1244"/>
                    <a:pt x="322" y="1244"/>
                  </a:cubicBezTo>
                  <a:cubicBezTo>
                    <a:pt x="325" y="1249"/>
                    <a:pt x="330" y="1252"/>
                    <a:pt x="333" y="1256"/>
                  </a:cubicBezTo>
                  <a:cubicBezTo>
                    <a:pt x="332" y="1255"/>
                    <a:pt x="331" y="1254"/>
                    <a:pt x="330" y="1253"/>
                  </a:cubicBezTo>
                  <a:cubicBezTo>
                    <a:pt x="331" y="1254"/>
                    <a:pt x="331" y="1254"/>
                    <a:pt x="331" y="1254"/>
                  </a:cubicBezTo>
                  <a:cubicBezTo>
                    <a:pt x="329" y="1253"/>
                    <a:pt x="328" y="1252"/>
                    <a:pt x="326" y="1251"/>
                  </a:cubicBezTo>
                  <a:cubicBezTo>
                    <a:pt x="327" y="1252"/>
                    <a:pt x="328" y="1253"/>
                    <a:pt x="328" y="1254"/>
                  </a:cubicBezTo>
                  <a:cubicBezTo>
                    <a:pt x="329" y="1254"/>
                    <a:pt x="329" y="1254"/>
                    <a:pt x="329" y="1254"/>
                  </a:cubicBezTo>
                  <a:cubicBezTo>
                    <a:pt x="329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1" y="1255"/>
                  </a:cubicBezTo>
                  <a:cubicBezTo>
                    <a:pt x="331" y="1255"/>
                    <a:pt x="331" y="1255"/>
                    <a:pt x="331" y="1255"/>
                  </a:cubicBezTo>
                  <a:cubicBezTo>
                    <a:pt x="336" y="1258"/>
                    <a:pt x="336" y="1258"/>
                    <a:pt x="338" y="1260"/>
                  </a:cubicBezTo>
                  <a:cubicBezTo>
                    <a:pt x="340" y="1261"/>
                    <a:pt x="340" y="1261"/>
                    <a:pt x="341" y="1262"/>
                  </a:cubicBezTo>
                  <a:cubicBezTo>
                    <a:pt x="343" y="1262"/>
                    <a:pt x="343" y="1262"/>
                    <a:pt x="343" y="1262"/>
                  </a:cubicBezTo>
                  <a:cubicBezTo>
                    <a:pt x="344" y="1263"/>
                    <a:pt x="344" y="1263"/>
                    <a:pt x="345" y="1264"/>
                  </a:cubicBezTo>
                  <a:cubicBezTo>
                    <a:pt x="346" y="1264"/>
                    <a:pt x="346" y="1264"/>
                    <a:pt x="346" y="1264"/>
                  </a:cubicBezTo>
                  <a:cubicBezTo>
                    <a:pt x="347" y="1265"/>
                    <a:pt x="347" y="1265"/>
                    <a:pt x="347" y="1265"/>
                  </a:cubicBezTo>
                  <a:cubicBezTo>
                    <a:pt x="346" y="1265"/>
                    <a:pt x="346" y="1264"/>
                    <a:pt x="345" y="1264"/>
                  </a:cubicBezTo>
                  <a:cubicBezTo>
                    <a:pt x="354" y="1272"/>
                    <a:pt x="365" y="1276"/>
                    <a:pt x="375" y="1283"/>
                  </a:cubicBezTo>
                  <a:cubicBezTo>
                    <a:pt x="375" y="1284"/>
                    <a:pt x="376" y="1284"/>
                    <a:pt x="377" y="1284"/>
                  </a:cubicBezTo>
                  <a:cubicBezTo>
                    <a:pt x="377" y="1284"/>
                    <a:pt x="377" y="1284"/>
                    <a:pt x="377" y="1284"/>
                  </a:cubicBezTo>
                  <a:cubicBezTo>
                    <a:pt x="383" y="1288"/>
                    <a:pt x="394" y="1292"/>
                    <a:pt x="394" y="1292"/>
                  </a:cubicBezTo>
                  <a:cubicBezTo>
                    <a:pt x="394" y="1293"/>
                    <a:pt x="394" y="1293"/>
                    <a:pt x="395" y="1293"/>
                  </a:cubicBezTo>
                  <a:cubicBezTo>
                    <a:pt x="399" y="1296"/>
                    <a:pt x="399" y="1296"/>
                    <a:pt x="402" y="1297"/>
                  </a:cubicBezTo>
                  <a:cubicBezTo>
                    <a:pt x="399" y="1295"/>
                    <a:pt x="397" y="1294"/>
                    <a:pt x="394" y="1292"/>
                  </a:cubicBezTo>
                  <a:cubicBezTo>
                    <a:pt x="394" y="1292"/>
                    <a:pt x="394" y="1292"/>
                    <a:pt x="394" y="1292"/>
                  </a:cubicBezTo>
                  <a:cubicBezTo>
                    <a:pt x="393" y="1291"/>
                    <a:pt x="393" y="1291"/>
                    <a:pt x="393" y="1291"/>
                  </a:cubicBezTo>
                  <a:cubicBezTo>
                    <a:pt x="394" y="1291"/>
                    <a:pt x="395" y="1292"/>
                    <a:pt x="395" y="1292"/>
                  </a:cubicBezTo>
                  <a:cubicBezTo>
                    <a:pt x="366" y="1273"/>
                    <a:pt x="348" y="1255"/>
                    <a:pt x="348" y="1255"/>
                  </a:cubicBezTo>
                  <a:cubicBezTo>
                    <a:pt x="348" y="1255"/>
                    <a:pt x="349" y="1255"/>
                    <a:pt x="350" y="1255"/>
                  </a:cubicBezTo>
                  <a:cubicBezTo>
                    <a:pt x="346" y="1249"/>
                    <a:pt x="346" y="1249"/>
                    <a:pt x="344" y="1247"/>
                  </a:cubicBezTo>
                  <a:cubicBezTo>
                    <a:pt x="344" y="1247"/>
                    <a:pt x="344" y="1246"/>
                    <a:pt x="344" y="1245"/>
                  </a:cubicBezTo>
                  <a:cubicBezTo>
                    <a:pt x="340" y="1243"/>
                    <a:pt x="340" y="1243"/>
                    <a:pt x="340" y="1243"/>
                  </a:cubicBezTo>
                  <a:cubicBezTo>
                    <a:pt x="341" y="1243"/>
                    <a:pt x="341" y="1243"/>
                    <a:pt x="345" y="1245"/>
                  </a:cubicBezTo>
                  <a:cubicBezTo>
                    <a:pt x="345" y="1245"/>
                    <a:pt x="345" y="1244"/>
                    <a:pt x="345" y="1244"/>
                  </a:cubicBezTo>
                  <a:cubicBezTo>
                    <a:pt x="342" y="1241"/>
                    <a:pt x="342" y="1241"/>
                    <a:pt x="341" y="1240"/>
                  </a:cubicBezTo>
                  <a:cubicBezTo>
                    <a:pt x="341" y="1242"/>
                    <a:pt x="341" y="1242"/>
                    <a:pt x="341" y="1242"/>
                  </a:cubicBezTo>
                  <a:cubicBezTo>
                    <a:pt x="335" y="1240"/>
                    <a:pt x="328" y="1231"/>
                    <a:pt x="328" y="1231"/>
                  </a:cubicBezTo>
                  <a:cubicBezTo>
                    <a:pt x="332" y="1232"/>
                    <a:pt x="335" y="1235"/>
                    <a:pt x="340" y="1235"/>
                  </a:cubicBezTo>
                  <a:cubicBezTo>
                    <a:pt x="340" y="1235"/>
                    <a:pt x="340" y="1234"/>
                    <a:pt x="340" y="1233"/>
                  </a:cubicBezTo>
                  <a:cubicBezTo>
                    <a:pt x="336" y="1230"/>
                    <a:pt x="334" y="1226"/>
                    <a:pt x="331" y="1223"/>
                  </a:cubicBezTo>
                  <a:cubicBezTo>
                    <a:pt x="350" y="1226"/>
                    <a:pt x="350" y="1226"/>
                    <a:pt x="352" y="1226"/>
                  </a:cubicBezTo>
                  <a:cubicBezTo>
                    <a:pt x="351" y="1212"/>
                    <a:pt x="338" y="1208"/>
                    <a:pt x="331" y="1199"/>
                  </a:cubicBezTo>
                  <a:cubicBezTo>
                    <a:pt x="338" y="1200"/>
                    <a:pt x="343" y="1206"/>
                    <a:pt x="351" y="1206"/>
                  </a:cubicBezTo>
                  <a:cubicBezTo>
                    <a:pt x="351" y="1206"/>
                    <a:pt x="351" y="1206"/>
                    <a:pt x="351" y="1206"/>
                  </a:cubicBezTo>
                  <a:cubicBezTo>
                    <a:pt x="355" y="1208"/>
                    <a:pt x="355" y="1208"/>
                    <a:pt x="357" y="1208"/>
                  </a:cubicBezTo>
                  <a:cubicBezTo>
                    <a:pt x="363" y="1203"/>
                    <a:pt x="362" y="1201"/>
                    <a:pt x="361" y="1190"/>
                  </a:cubicBezTo>
                  <a:cubicBezTo>
                    <a:pt x="364" y="1188"/>
                    <a:pt x="364" y="1188"/>
                    <a:pt x="363" y="1185"/>
                  </a:cubicBezTo>
                  <a:cubicBezTo>
                    <a:pt x="363" y="1183"/>
                    <a:pt x="363" y="1183"/>
                    <a:pt x="363" y="1183"/>
                  </a:cubicBezTo>
                  <a:cubicBezTo>
                    <a:pt x="364" y="1184"/>
                    <a:pt x="365" y="1184"/>
                    <a:pt x="367" y="1184"/>
                  </a:cubicBezTo>
                  <a:cubicBezTo>
                    <a:pt x="367" y="1184"/>
                    <a:pt x="367" y="1184"/>
                    <a:pt x="367" y="1184"/>
                  </a:cubicBezTo>
                  <a:cubicBezTo>
                    <a:pt x="368" y="1188"/>
                    <a:pt x="366" y="1190"/>
                    <a:pt x="366" y="1193"/>
                  </a:cubicBezTo>
                  <a:cubicBezTo>
                    <a:pt x="366" y="1193"/>
                    <a:pt x="379" y="1172"/>
                    <a:pt x="372" y="1161"/>
                  </a:cubicBezTo>
                  <a:cubicBezTo>
                    <a:pt x="373" y="1157"/>
                    <a:pt x="372" y="1157"/>
                    <a:pt x="370" y="1155"/>
                  </a:cubicBezTo>
                  <a:cubicBezTo>
                    <a:pt x="370" y="1154"/>
                    <a:pt x="370" y="1154"/>
                    <a:pt x="370" y="1154"/>
                  </a:cubicBezTo>
                  <a:cubicBezTo>
                    <a:pt x="375" y="1155"/>
                    <a:pt x="379" y="1150"/>
                    <a:pt x="383" y="1149"/>
                  </a:cubicBezTo>
                  <a:cubicBezTo>
                    <a:pt x="388" y="1147"/>
                    <a:pt x="388" y="1147"/>
                    <a:pt x="392" y="1149"/>
                  </a:cubicBezTo>
                  <a:cubicBezTo>
                    <a:pt x="394" y="1147"/>
                    <a:pt x="397" y="1147"/>
                    <a:pt x="398" y="1144"/>
                  </a:cubicBezTo>
                  <a:cubicBezTo>
                    <a:pt x="405" y="1145"/>
                    <a:pt x="412" y="1148"/>
                    <a:pt x="419" y="1149"/>
                  </a:cubicBezTo>
                  <a:cubicBezTo>
                    <a:pt x="418" y="1145"/>
                    <a:pt x="420" y="1144"/>
                    <a:pt x="426" y="1145"/>
                  </a:cubicBezTo>
                  <a:cubicBezTo>
                    <a:pt x="425" y="1140"/>
                    <a:pt x="425" y="1140"/>
                    <a:pt x="425" y="1139"/>
                  </a:cubicBezTo>
                  <a:cubicBezTo>
                    <a:pt x="427" y="1135"/>
                    <a:pt x="432" y="1133"/>
                    <a:pt x="435" y="1129"/>
                  </a:cubicBezTo>
                  <a:cubicBezTo>
                    <a:pt x="435" y="1128"/>
                    <a:pt x="435" y="1128"/>
                    <a:pt x="434" y="1125"/>
                  </a:cubicBezTo>
                  <a:cubicBezTo>
                    <a:pt x="434" y="1121"/>
                    <a:pt x="433" y="1118"/>
                    <a:pt x="439" y="1117"/>
                  </a:cubicBezTo>
                  <a:cubicBezTo>
                    <a:pt x="438" y="1089"/>
                    <a:pt x="438" y="1089"/>
                    <a:pt x="438" y="1089"/>
                  </a:cubicBezTo>
                  <a:cubicBezTo>
                    <a:pt x="438" y="1085"/>
                    <a:pt x="441" y="1082"/>
                    <a:pt x="441" y="1078"/>
                  </a:cubicBezTo>
                  <a:cubicBezTo>
                    <a:pt x="441" y="1078"/>
                    <a:pt x="442" y="1078"/>
                    <a:pt x="442" y="1078"/>
                  </a:cubicBezTo>
                  <a:cubicBezTo>
                    <a:pt x="443" y="1079"/>
                    <a:pt x="443" y="1080"/>
                    <a:pt x="444" y="1081"/>
                  </a:cubicBezTo>
                  <a:cubicBezTo>
                    <a:pt x="444" y="1081"/>
                    <a:pt x="444" y="1081"/>
                    <a:pt x="445" y="1082"/>
                  </a:cubicBezTo>
                  <a:cubicBezTo>
                    <a:pt x="446" y="1081"/>
                    <a:pt x="447" y="1080"/>
                    <a:pt x="449" y="1079"/>
                  </a:cubicBezTo>
                  <a:cubicBezTo>
                    <a:pt x="452" y="1075"/>
                    <a:pt x="451" y="1070"/>
                    <a:pt x="456" y="1067"/>
                  </a:cubicBezTo>
                  <a:cubicBezTo>
                    <a:pt x="471" y="1061"/>
                    <a:pt x="471" y="1061"/>
                    <a:pt x="472" y="1060"/>
                  </a:cubicBezTo>
                  <a:cubicBezTo>
                    <a:pt x="477" y="1054"/>
                    <a:pt x="479" y="1049"/>
                    <a:pt x="479" y="1047"/>
                  </a:cubicBezTo>
                  <a:cubicBezTo>
                    <a:pt x="480" y="1044"/>
                    <a:pt x="477" y="1029"/>
                    <a:pt x="473" y="1024"/>
                  </a:cubicBezTo>
                  <a:close/>
                  <a:moveTo>
                    <a:pt x="208" y="447"/>
                  </a:moveTo>
                  <a:cubicBezTo>
                    <a:pt x="206" y="448"/>
                    <a:pt x="206" y="448"/>
                    <a:pt x="206" y="448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7"/>
                    <a:pt x="207" y="447"/>
                    <a:pt x="208" y="447"/>
                  </a:cubicBezTo>
                  <a:close/>
                  <a:moveTo>
                    <a:pt x="200" y="474"/>
                  </a:move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5"/>
                    <a:pt x="200" y="475"/>
                  </a:cubicBezTo>
                  <a:cubicBezTo>
                    <a:pt x="200" y="474"/>
                    <a:pt x="200" y="474"/>
                    <a:pt x="200" y="474"/>
                  </a:cubicBezTo>
                  <a:close/>
                  <a:moveTo>
                    <a:pt x="9" y="512"/>
                  </a:moveTo>
                  <a:cubicBezTo>
                    <a:pt x="13" y="490"/>
                    <a:pt x="14" y="466"/>
                    <a:pt x="22" y="444"/>
                  </a:cubicBezTo>
                  <a:cubicBezTo>
                    <a:pt x="21" y="468"/>
                    <a:pt x="13" y="490"/>
                    <a:pt x="9" y="512"/>
                  </a:cubicBezTo>
                  <a:close/>
                  <a:moveTo>
                    <a:pt x="331" y="949"/>
                  </a:moveTo>
                  <a:cubicBezTo>
                    <a:pt x="331" y="949"/>
                    <a:pt x="331" y="949"/>
                    <a:pt x="331" y="949"/>
                  </a:cubicBezTo>
                  <a:cubicBezTo>
                    <a:pt x="331" y="949"/>
                    <a:pt x="331" y="949"/>
                    <a:pt x="331" y="949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29" y="948"/>
                    <a:pt x="329" y="948"/>
                  </a:cubicBezTo>
                  <a:cubicBezTo>
                    <a:pt x="329" y="948"/>
                    <a:pt x="329" y="948"/>
                    <a:pt x="329" y="948"/>
                  </a:cubicBezTo>
                  <a:cubicBezTo>
                    <a:pt x="328" y="949"/>
                    <a:pt x="328" y="950"/>
                    <a:pt x="328" y="952"/>
                  </a:cubicBezTo>
                  <a:cubicBezTo>
                    <a:pt x="327" y="958"/>
                    <a:pt x="329" y="961"/>
                    <a:pt x="329" y="961"/>
                  </a:cubicBezTo>
                  <a:cubicBezTo>
                    <a:pt x="332" y="963"/>
                    <a:pt x="342" y="964"/>
                    <a:pt x="345" y="962"/>
                  </a:cubicBezTo>
                  <a:cubicBezTo>
                    <a:pt x="346" y="961"/>
                    <a:pt x="347" y="960"/>
                    <a:pt x="347" y="958"/>
                  </a:cubicBezTo>
                  <a:cubicBezTo>
                    <a:pt x="347" y="958"/>
                    <a:pt x="347" y="958"/>
                    <a:pt x="347" y="957"/>
                  </a:cubicBezTo>
                  <a:cubicBezTo>
                    <a:pt x="348" y="957"/>
                    <a:pt x="348" y="956"/>
                    <a:pt x="348" y="955"/>
                  </a:cubicBezTo>
                  <a:cubicBezTo>
                    <a:pt x="348" y="955"/>
                    <a:pt x="348" y="955"/>
                    <a:pt x="348" y="955"/>
                  </a:cubicBezTo>
                  <a:cubicBezTo>
                    <a:pt x="348" y="954"/>
                    <a:pt x="346" y="952"/>
                    <a:pt x="332" y="949"/>
                  </a:cubicBezTo>
                  <a:cubicBezTo>
                    <a:pt x="331" y="949"/>
                    <a:pt x="331" y="949"/>
                    <a:pt x="331" y="949"/>
                  </a:cubicBezTo>
                  <a:close/>
                  <a:moveTo>
                    <a:pt x="1197" y="1073"/>
                  </a:moveTo>
                  <a:cubicBezTo>
                    <a:pt x="1192" y="1076"/>
                    <a:pt x="1189" y="1081"/>
                    <a:pt x="1186" y="1085"/>
                  </a:cubicBezTo>
                  <a:cubicBezTo>
                    <a:pt x="1186" y="1084"/>
                    <a:pt x="1186" y="1084"/>
                    <a:pt x="1186" y="1083"/>
                  </a:cubicBezTo>
                  <a:cubicBezTo>
                    <a:pt x="1186" y="1083"/>
                    <a:pt x="1186" y="1083"/>
                    <a:pt x="1186" y="1083"/>
                  </a:cubicBezTo>
                  <a:cubicBezTo>
                    <a:pt x="1185" y="1085"/>
                    <a:pt x="1184" y="1087"/>
                    <a:pt x="1182" y="1088"/>
                  </a:cubicBezTo>
                  <a:cubicBezTo>
                    <a:pt x="1182" y="1088"/>
                    <a:pt x="1182" y="1088"/>
                    <a:pt x="1180" y="1089"/>
                  </a:cubicBezTo>
                  <a:cubicBezTo>
                    <a:pt x="1178" y="1093"/>
                    <a:pt x="1178" y="1093"/>
                    <a:pt x="1177" y="1094"/>
                  </a:cubicBezTo>
                  <a:cubicBezTo>
                    <a:pt x="1177" y="1094"/>
                    <a:pt x="1177" y="1094"/>
                    <a:pt x="1176" y="1094"/>
                  </a:cubicBezTo>
                  <a:cubicBezTo>
                    <a:pt x="1177" y="1093"/>
                    <a:pt x="1177" y="1093"/>
                    <a:pt x="1177" y="1093"/>
                  </a:cubicBezTo>
                  <a:cubicBezTo>
                    <a:pt x="1175" y="1095"/>
                    <a:pt x="1174" y="1097"/>
                    <a:pt x="1172" y="1098"/>
                  </a:cubicBezTo>
                  <a:cubicBezTo>
                    <a:pt x="1172" y="1098"/>
                    <a:pt x="1171" y="1098"/>
                    <a:pt x="1171" y="1098"/>
                  </a:cubicBezTo>
                  <a:cubicBezTo>
                    <a:pt x="1169" y="1099"/>
                    <a:pt x="1168" y="1101"/>
                    <a:pt x="1166" y="1102"/>
                  </a:cubicBezTo>
                  <a:cubicBezTo>
                    <a:pt x="1166" y="1102"/>
                    <a:pt x="1166" y="1102"/>
                    <a:pt x="1161" y="1104"/>
                  </a:cubicBezTo>
                  <a:cubicBezTo>
                    <a:pt x="1161" y="1104"/>
                    <a:pt x="1160" y="1104"/>
                    <a:pt x="1160" y="1104"/>
                  </a:cubicBezTo>
                  <a:cubicBezTo>
                    <a:pt x="1158" y="1105"/>
                    <a:pt x="1158" y="1105"/>
                    <a:pt x="1148" y="1113"/>
                  </a:cubicBezTo>
                  <a:cubicBezTo>
                    <a:pt x="1144" y="1117"/>
                    <a:pt x="1143" y="1122"/>
                    <a:pt x="1139" y="1126"/>
                  </a:cubicBezTo>
                  <a:cubicBezTo>
                    <a:pt x="1135" y="1130"/>
                    <a:pt x="1133" y="1135"/>
                    <a:pt x="1129" y="1138"/>
                  </a:cubicBezTo>
                  <a:cubicBezTo>
                    <a:pt x="1124" y="1143"/>
                    <a:pt x="1119" y="1146"/>
                    <a:pt x="1115" y="1150"/>
                  </a:cubicBezTo>
                  <a:cubicBezTo>
                    <a:pt x="1114" y="1150"/>
                    <a:pt x="1114" y="1151"/>
                    <a:pt x="1114" y="1151"/>
                  </a:cubicBezTo>
                  <a:cubicBezTo>
                    <a:pt x="1109" y="1156"/>
                    <a:pt x="1106" y="1161"/>
                    <a:pt x="1102" y="1166"/>
                  </a:cubicBezTo>
                  <a:cubicBezTo>
                    <a:pt x="1102" y="1166"/>
                    <a:pt x="1097" y="1173"/>
                    <a:pt x="1098" y="1174"/>
                  </a:cubicBezTo>
                  <a:cubicBezTo>
                    <a:pt x="1099" y="1174"/>
                    <a:pt x="1099" y="1175"/>
                    <a:pt x="1098" y="1176"/>
                  </a:cubicBezTo>
                  <a:cubicBezTo>
                    <a:pt x="1120" y="1171"/>
                    <a:pt x="1166" y="1116"/>
                    <a:pt x="1167" y="1116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1" y="1099"/>
                    <a:pt x="1181" y="1099"/>
                    <a:pt x="1181" y="1100"/>
                  </a:cubicBezTo>
                  <a:cubicBezTo>
                    <a:pt x="1182" y="1100"/>
                    <a:pt x="1182" y="1099"/>
                    <a:pt x="1185" y="1097"/>
                  </a:cubicBezTo>
                  <a:cubicBezTo>
                    <a:pt x="1187" y="1094"/>
                    <a:pt x="1193" y="1087"/>
                    <a:pt x="1198" y="1073"/>
                  </a:cubicBezTo>
                  <a:cubicBezTo>
                    <a:pt x="1197" y="1073"/>
                    <a:pt x="1197" y="1073"/>
                    <a:pt x="1197" y="1073"/>
                  </a:cubicBezTo>
                  <a:close/>
                  <a:moveTo>
                    <a:pt x="208" y="473"/>
                  </a:moveTo>
                  <a:cubicBezTo>
                    <a:pt x="208" y="473"/>
                    <a:pt x="208" y="473"/>
                    <a:pt x="208" y="473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3"/>
                    <a:pt x="208" y="473"/>
                    <a:pt x="208" y="473"/>
                  </a:cubicBezTo>
                  <a:close/>
                  <a:moveTo>
                    <a:pt x="232" y="694"/>
                  </a:moveTo>
                  <a:cubicBezTo>
                    <a:pt x="231" y="694"/>
                    <a:pt x="231" y="694"/>
                    <a:pt x="231" y="694"/>
                  </a:cubicBezTo>
                  <a:cubicBezTo>
                    <a:pt x="231" y="695"/>
                    <a:pt x="231" y="695"/>
                    <a:pt x="230" y="699"/>
                  </a:cubicBezTo>
                  <a:cubicBezTo>
                    <a:pt x="232" y="700"/>
                    <a:pt x="235" y="700"/>
                    <a:pt x="237" y="700"/>
                  </a:cubicBezTo>
                  <a:cubicBezTo>
                    <a:pt x="238" y="701"/>
                    <a:pt x="240" y="701"/>
                    <a:pt x="241" y="702"/>
                  </a:cubicBezTo>
                  <a:cubicBezTo>
                    <a:pt x="241" y="702"/>
                    <a:pt x="241" y="702"/>
                    <a:pt x="242" y="702"/>
                  </a:cubicBezTo>
                  <a:cubicBezTo>
                    <a:pt x="243" y="702"/>
                    <a:pt x="243" y="701"/>
                    <a:pt x="244" y="700"/>
                  </a:cubicBezTo>
                  <a:cubicBezTo>
                    <a:pt x="244" y="700"/>
                    <a:pt x="244" y="699"/>
                    <a:pt x="244" y="699"/>
                  </a:cubicBezTo>
                  <a:cubicBezTo>
                    <a:pt x="243" y="697"/>
                    <a:pt x="241" y="696"/>
                    <a:pt x="235" y="694"/>
                  </a:cubicBezTo>
                  <a:cubicBezTo>
                    <a:pt x="234" y="694"/>
                    <a:pt x="233" y="694"/>
                    <a:pt x="232" y="694"/>
                  </a:cubicBezTo>
                  <a:close/>
                  <a:moveTo>
                    <a:pt x="360" y="960"/>
                  </a:moveTo>
                  <a:cubicBezTo>
                    <a:pt x="356" y="959"/>
                    <a:pt x="356" y="959"/>
                    <a:pt x="355" y="959"/>
                  </a:cubicBezTo>
                  <a:cubicBezTo>
                    <a:pt x="357" y="960"/>
                    <a:pt x="359" y="960"/>
                    <a:pt x="361" y="961"/>
                  </a:cubicBezTo>
                  <a:cubicBezTo>
                    <a:pt x="360" y="960"/>
                    <a:pt x="360" y="960"/>
                    <a:pt x="360" y="960"/>
                  </a:cubicBezTo>
                  <a:close/>
                  <a:moveTo>
                    <a:pt x="172" y="680"/>
                  </a:moveTo>
                  <a:cubicBezTo>
                    <a:pt x="173" y="680"/>
                    <a:pt x="174" y="679"/>
                    <a:pt x="175" y="679"/>
                  </a:cubicBezTo>
                  <a:cubicBezTo>
                    <a:pt x="176" y="679"/>
                    <a:pt x="177" y="680"/>
                    <a:pt x="178" y="681"/>
                  </a:cubicBezTo>
                  <a:cubicBezTo>
                    <a:pt x="181" y="682"/>
                    <a:pt x="181" y="682"/>
                    <a:pt x="188" y="684"/>
                  </a:cubicBezTo>
                  <a:cubicBezTo>
                    <a:pt x="192" y="690"/>
                    <a:pt x="192" y="690"/>
                    <a:pt x="193" y="691"/>
                  </a:cubicBezTo>
                  <a:cubicBezTo>
                    <a:pt x="195" y="687"/>
                    <a:pt x="197" y="685"/>
                    <a:pt x="200" y="684"/>
                  </a:cubicBezTo>
                  <a:cubicBezTo>
                    <a:pt x="202" y="688"/>
                    <a:pt x="202" y="688"/>
                    <a:pt x="202" y="688"/>
                  </a:cubicBezTo>
                  <a:cubicBezTo>
                    <a:pt x="204" y="688"/>
                    <a:pt x="206" y="686"/>
                    <a:pt x="208" y="686"/>
                  </a:cubicBezTo>
                  <a:cubicBezTo>
                    <a:pt x="208" y="686"/>
                    <a:pt x="208" y="686"/>
                    <a:pt x="208" y="686"/>
                  </a:cubicBezTo>
                  <a:cubicBezTo>
                    <a:pt x="209" y="687"/>
                    <a:pt x="209" y="687"/>
                    <a:pt x="210" y="688"/>
                  </a:cubicBezTo>
                  <a:cubicBezTo>
                    <a:pt x="211" y="688"/>
                    <a:pt x="212" y="688"/>
                    <a:pt x="212" y="688"/>
                  </a:cubicBezTo>
                  <a:cubicBezTo>
                    <a:pt x="213" y="688"/>
                    <a:pt x="213" y="688"/>
                    <a:pt x="213" y="688"/>
                  </a:cubicBezTo>
                  <a:cubicBezTo>
                    <a:pt x="214" y="689"/>
                    <a:pt x="215" y="690"/>
                    <a:pt x="216" y="691"/>
                  </a:cubicBezTo>
                  <a:cubicBezTo>
                    <a:pt x="217" y="692"/>
                    <a:pt x="217" y="692"/>
                    <a:pt x="217" y="693"/>
                  </a:cubicBezTo>
                  <a:cubicBezTo>
                    <a:pt x="218" y="692"/>
                    <a:pt x="219" y="692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17" y="684"/>
                    <a:pt x="210" y="681"/>
                    <a:pt x="208" y="674"/>
                  </a:cubicBezTo>
                  <a:cubicBezTo>
                    <a:pt x="201" y="671"/>
                    <a:pt x="201" y="671"/>
                    <a:pt x="201" y="669"/>
                  </a:cubicBezTo>
                  <a:cubicBezTo>
                    <a:pt x="200" y="669"/>
                    <a:pt x="200" y="668"/>
                    <a:pt x="200" y="668"/>
                  </a:cubicBezTo>
                  <a:cubicBezTo>
                    <a:pt x="197" y="668"/>
                    <a:pt x="197" y="668"/>
                    <a:pt x="197" y="668"/>
                  </a:cubicBezTo>
                  <a:cubicBezTo>
                    <a:pt x="194" y="667"/>
                    <a:pt x="194" y="667"/>
                    <a:pt x="193" y="668"/>
                  </a:cubicBezTo>
                  <a:cubicBezTo>
                    <a:pt x="192" y="668"/>
                    <a:pt x="192" y="668"/>
                    <a:pt x="185" y="664"/>
                  </a:cubicBezTo>
                  <a:cubicBezTo>
                    <a:pt x="182" y="663"/>
                    <a:pt x="182" y="663"/>
                    <a:pt x="179" y="662"/>
                  </a:cubicBezTo>
                  <a:cubicBezTo>
                    <a:pt x="179" y="662"/>
                    <a:pt x="178" y="663"/>
                    <a:pt x="178" y="663"/>
                  </a:cubicBezTo>
                  <a:cubicBezTo>
                    <a:pt x="178" y="663"/>
                    <a:pt x="178" y="664"/>
                    <a:pt x="178" y="664"/>
                  </a:cubicBezTo>
                  <a:cubicBezTo>
                    <a:pt x="180" y="666"/>
                    <a:pt x="182" y="666"/>
                    <a:pt x="184" y="668"/>
                  </a:cubicBezTo>
                  <a:cubicBezTo>
                    <a:pt x="184" y="669"/>
                    <a:pt x="184" y="669"/>
                    <a:pt x="184" y="669"/>
                  </a:cubicBezTo>
                  <a:cubicBezTo>
                    <a:pt x="184" y="671"/>
                    <a:pt x="183" y="672"/>
                    <a:pt x="183" y="674"/>
                  </a:cubicBezTo>
                  <a:cubicBezTo>
                    <a:pt x="184" y="676"/>
                    <a:pt x="185" y="677"/>
                    <a:pt x="186" y="678"/>
                  </a:cubicBezTo>
                  <a:cubicBezTo>
                    <a:pt x="181" y="680"/>
                    <a:pt x="173" y="675"/>
                    <a:pt x="170" y="673"/>
                  </a:cubicBezTo>
                  <a:cubicBezTo>
                    <a:pt x="169" y="673"/>
                    <a:pt x="169" y="674"/>
                    <a:pt x="168" y="674"/>
                  </a:cubicBezTo>
                  <a:cubicBezTo>
                    <a:pt x="168" y="674"/>
                    <a:pt x="168" y="674"/>
                    <a:pt x="168" y="674"/>
                  </a:cubicBezTo>
                  <a:cubicBezTo>
                    <a:pt x="168" y="675"/>
                    <a:pt x="168" y="675"/>
                    <a:pt x="172" y="680"/>
                  </a:cubicBezTo>
                  <a:close/>
                  <a:moveTo>
                    <a:pt x="140" y="665"/>
                  </a:move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8" y="665"/>
                    <a:pt x="138" y="666"/>
                    <a:pt x="137" y="666"/>
                  </a:cubicBezTo>
                  <a:cubicBezTo>
                    <a:pt x="138" y="668"/>
                    <a:pt x="142" y="673"/>
                    <a:pt x="143" y="674"/>
                  </a:cubicBezTo>
                  <a:cubicBezTo>
                    <a:pt x="144" y="675"/>
                    <a:pt x="145" y="675"/>
                    <a:pt x="146" y="674"/>
                  </a:cubicBezTo>
                  <a:cubicBezTo>
                    <a:pt x="146" y="673"/>
                    <a:pt x="147" y="673"/>
                    <a:pt x="148" y="673"/>
                  </a:cubicBezTo>
                  <a:cubicBezTo>
                    <a:pt x="149" y="674"/>
                    <a:pt x="150" y="676"/>
                    <a:pt x="152" y="676"/>
                  </a:cubicBezTo>
                  <a:cubicBezTo>
                    <a:pt x="152" y="676"/>
                    <a:pt x="152" y="676"/>
                    <a:pt x="152" y="676"/>
                  </a:cubicBezTo>
                  <a:cubicBezTo>
                    <a:pt x="152" y="675"/>
                    <a:pt x="152" y="675"/>
                    <a:pt x="152" y="675"/>
                  </a:cubicBezTo>
                  <a:cubicBezTo>
                    <a:pt x="150" y="670"/>
                    <a:pt x="143" y="667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lose/>
                  <a:moveTo>
                    <a:pt x="173" y="658"/>
                  </a:moveTo>
                  <a:cubicBezTo>
                    <a:pt x="173" y="657"/>
                    <a:pt x="173" y="657"/>
                    <a:pt x="173" y="657"/>
                  </a:cubicBezTo>
                  <a:cubicBezTo>
                    <a:pt x="170" y="653"/>
                    <a:pt x="168" y="650"/>
                    <a:pt x="162" y="648"/>
                  </a:cubicBezTo>
                  <a:cubicBezTo>
                    <a:pt x="162" y="648"/>
                    <a:pt x="162" y="648"/>
                    <a:pt x="161" y="647"/>
                  </a:cubicBezTo>
                  <a:cubicBezTo>
                    <a:pt x="162" y="646"/>
                    <a:pt x="162" y="645"/>
                    <a:pt x="163" y="645"/>
                  </a:cubicBezTo>
                  <a:cubicBezTo>
                    <a:pt x="160" y="640"/>
                    <a:pt x="153" y="640"/>
                    <a:pt x="150" y="635"/>
                  </a:cubicBezTo>
                  <a:cubicBezTo>
                    <a:pt x="148" y="629"/>
                    <a:pt x="148" y="629"/>
                    <a:pt x="147" y="628"/>
                  </a:cubicBezTo>
                  <a:cubicBezTo>
                    <a:pt x="146" y="627"/>
                    <a:pt x="145" y="626"/>
                    <a:pt x="143" y="625"/>
                  </a:cubicBezTo>
                  <a:cubicBezTo>
                    <a:pt x="137" y="621"/>
                    <a:pt x="137" y="621"/>
                    <a:pt x="133" y="613"/>
                  </a:cubicBezTo>
                  <a:cubicBezTo>
                    <a:pt x="133" y="613"/>
                    <a:pt x="133" y="613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25" y="608"/>
                    <a:pt x="123" y="606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4"/>
                    <a:pt x="118" y="604"/>
                  </a:cubicBezTo>
                  <a:cubicBezTo>
                    <a:pt x="118" y="604"/>
                    <a:pt x="118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1" y="603"/>
                    <a:pt x="111" y="603"/>
                    <a:pt x="101" y="605"/>
                  </a:cubicBezTo>
                  <a:cubicBezTo>
                    <a:pt x="101" y="606"/>
                    <a:pt x="101" y="606"/>
                    <a:pt x="101" y="606"/>
                  </a:cubicBezTo>
                  <a:cubicBezTo>
                    <a:pt x="100" y="607"/>
                    <a:pt x="100" y="609"/>
                    <a:pt x="100" y="610"/>
                  </a:cubicBezTo>
                  <a:cubicBezTo>
                    <a:pt x="99" y="611"/>
                    <a:pt x="98" y="612"/>
                    <a:pt x="97" y="612"/>
                  </a:cubicBezTo>
                  <a:cubicBezTo>
                    <a:pt x="99" y="614"/>
                    <a:pt x="101" y="614"/>
                    <a:pt x="103" y="610"/>
                  </a:cubicBezTo>
                  <a:cubicBezTo>
                    <a:pt x="104" y="610"/>
                    <a:pt x="105" y="611"/>
                    <a:pt x="107" y="611"/>
                  </a:cubicBezTo>
                  <a:cubicBezTo>
                    <a:pt x="109" y="610"/>
                    <a:pt x="111" y="608"/>
                    <a:pt x="114" y="608"/>
                  </a:cubicBezTo>
                  <a:cubicBezTo>
                    <a:pt x="114" y="608"/>
                    <a:pt x="119" y="609"/>
                    <a:pt x="119" y="612"/>
                  </a:cubicBezTo>
                  <a:cubicBezTo>
                    <a:pt x="119" y="612"/>
                    <a:pt x="119" y="612"/>
                    <a:pt x="119" y="612"/>
                  </a:cubicBezTo>
                  <a:cubicBezTo>
                    <a:pt x="118" y="612"/>
                    <a:pt x="117" y="612"/>
                    <a:pt x="116" y="612"/>
                  </a:cubicBezTo>
                  <a:cubicBezTo>
                    <a:pt x="116" y="613"/>
                    <a:pt x="117" y="614"/>
                    <a:pt x="117" y="615"/>
                  </a:cubicBezTo>
                  <a:cubicBezTo>
                    <a:pt x="120" y="617"/>
                    <a:pt x="123" y="617"/>
                    <a:pt x="125" y="619"/>
                  </a:cubicBezTo>
                  <a:cubicBezTo>
                    <a:pt x="128" y="622"/>
                    <a:pt x="130" y="625"/>
                    <a:pt x="133" y="627"/>
                  </a:cubicBezTo>
                  <a:cubicBezTo>
                    <a:pt x="134" y="628"/>
                    <a:pt x="135" y="628"/>
                    <a:pt x="136" y="629"/>
                  </a:cubicBezTo>
                  <a:cubicBezTo>
                    <a:pt x="139" y="629"/>
                    <a:pt x="141" y="630"/>
                    <a:pt x="140" y="638"/>
                  </a:cubicBezTo>
                  <a:cubicBezTo>
                    <a:pt x="143" y="641"/>
                    <a:pt x="147" y="642"/>
                    <a:pt x="150" y="646"/>
                  </a:cubicBezTo>
                  <a:cubicBezTo>
                    <a:pt x="150" y="646"/>
                    <a:pt x="150" y="646"/>
                    <a:pt x="144" y="651"/>
                  </a:cubicBezTo>
                  <a:cubicBezTo>
                    <a:pt x="144" y="651"/>
                    <a:pt x="144" y="651"/>
                    <a:pt x="144" y="651"/>
                  </a:cubicBezTo>
                  <a:cubicBezTo>
                    <a:pt x="147" y="652"/>
                    <a:pt x="150" y="652"/>
                    <a:pt x="152" y="652"/>
                  </a:cubicBezTo>
                  <a:cubicBezTo>
                    <a:pt x="156" y="653"/>
                    <a:pt x="159" y="656"/>
                    <a:pt x="163" y="657"/>
                  </a:cubicBezTo>
                  <a:cubicBezTo>
                    <a:pt x="166" y="658"/>
                    <a:pt x="170" y="657"/>
                    <a:pt x="173" y="658"/>
                  </a:cubicBezTo>
                  <a:close/>
                  <a:moveTo>
                    <a:pt x="208" y="476"/>
                  </a:moveTo>
                  <a:cubicBezTo>
                    <a:pt x="208" y="476"/>
                    <a:pt x="208" y="476"/>
                    <a:pt x="208" y="476"/>
                  </a:cubicBezTo>
                  <a:cubicBezTo>
                    <a:pt x="208" y="475"/>
                    <a:pt x="208" y="475"/>
                    <a:pt x="208" y="475"/>
                  </a:cubicBezTo>
                  <a:lnTo>
                    <a:pt x="208" y="476"/>
                  </a:lnTo>
                  <a:close/>
                  <a:moveTo>
                    <a:pt x="208" y="474"/>
                  </a:moveTo>
                  <a:cubicBezTo>
                    <a:pt x="208" y="474"/>
                    <a:pt x="208" y="474"/>
                    <a:pt x="208" y="474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73"/>
                    <a:pt x="208" y="474"/>
                    <a:pt x="208" y="474"/>
                  </a:cubicBezTo>
                  <a:close/>
                  <a:moveTo>
                    <a:pt x="221" y="823"/>
                  </a:moveTo>
                  <a:cubicBezTo>
                    <a:pt x="221" y="824"/>
                    <a:pt x="221" y="824"/>
                    <a:pt x="221" y="824"/>
                  </a:cubicBezTo>
                  <a:cubicBezTo>
                    <a:pt x="224" y="824"/>
                    <a:pt x="227" y="825"/>
                    <a:pt x="229" y="825"/>
                  </a:cubicBezTo>
                  <a:cubicBezTo>
                    <a:pt x="229" y="824"/>
                    <a:pt x="229" y="824"/>
                    <a:pt x="229" y="822"/>
                  </a:cubicBezTo>
                  <a:cubicBezTo>
                    <a:pt x="229" y="821"/>
                    <a:pt x="229" y="820"/>
                    <a:pt x="229" y="820"/>
                  </a:cubicBezTo>
                  <a:cubicBezTo>
                    <a:pt x="230" y="819"/>
                    <a:pt x="230" y="819"/>
                    <a:pt x="230" y="819"/>
                  </a:cubicBezTo>
                  <a:cubicBezTo>
                    <a:pt x="230" y="819"/>
                    <a:pt x="230" y="819"/>
                    <a:pt x="230" y="818"/>
                  </a:cubicBezTo>
                  <a:cubicBezTo>
                    <a:pt x="230" y="818"/>
                    <a:pt x="230" y="818"/>
                    <a:pt x="230" y="818"/>
                  </a:cubicBezTo>
                  <a:cubicBezTo>
                    <a:pt x="230" y="818"/>
                    <a:pt x="229" y="818"/>
                    <a:pt x="229" y="818"/>
                  </a:cubicBezTo>
                  <a:cubicBezTo>
                    <a:pt x="228" y="818"/>
                    <a:pt x="227" y="818"/>
                    <a:pt x="224" y="817"/>
                  </a:cubicBezTo>
                  <a:cubicBezTo>
                    <a:pt x="223" y="818"/>
                    <a:pt x="223" y="818"/>
                    <a:pt x="223" y="818"/>
                  </a:cubicBezTo>
                  <a:cubicBezTo>
                    <a:pt x="224" y="818"/>
                    <a:pt x="224" y="818"/>
                    <a:pt x="225" y="820"/>
                  </a:cubicBezTo>
                  <a:cubicBezTo>
                    <a:pt x="225" y="821"/>
                    <a:pt x="225" y="821"/>
                    <a:pt x="225" y="822"/>
                  </a:cubicBezTo>
                  <a:cubicBezTo>
                    <a:pt x="222" y="823"/>
                    <a:pt x="222" y="823"/>
                    <a:pt x="222" y="823"/>
                  </a:cubicBezTo>
                  <a:cubicBezTo>
                    <a:pt x="222" y="823"/>
                    <a:pt x="222" y="823"/>
                    <a:pt x="221" y="823"/>
                  </a:cubicBezTo>
                  <a:close/>
                  <a:moveTo>
                    <a:pt x="208" y="475"/>
                  </a:moveTo>
                  <a:cubicBezTo>
                    <a:pt x="208" y="475"/>
                    <a:pt x="208" y="475"/>
                    <a:pt x="208" y="475"/>
                  </a:cubicBezTo>
                  <a:cubicBezTo>
                    <a:pt x="208" y="474"/>
                    <a:pt x="208" y="474"/>
                    <a:pt x="208" y="474"/>
                  </a:cubicBezTo>
                  <a:cubicBezTo>
                    <a:pt x="208" y="474"/>
                    <a:pt x="208" y="474"/>
                    <a:pt x="208" y="475"/>
                  </a:cubicBezTo>
                  <a:close/>
                  <a:moveTo>
                    <a:pt x="207" y="478"/>
                  </a:moveTo>
                  <a:cubicBezTo>
                    <a:pt x="207" y="479"/>
                    <a:pt x="207" y="479"/>
                    <a:pt x="207" y="480"/>
                  </a:cubicBezTo>
                  <a:cubicBezTo>
                    <a:pt x="207" y="480"/>
                    <a:pt x="207" y="481"/>
                    <a:pt x="207" y="481"/>
                  </a:cubicBezTo>
                  <a:cubicBezTo>
                    <a:pt x="207" y="481"/>
                    <a:pt x="207" y="481"/>
                    <a:pt x="207" y="481"/>
                  </a:cubicBezTo>
                  <a:cubicBezTo>
                    <a:pt x="208" y="482"/>
                    <a:pt x="208" y="482"/>
                    <a:pt x="208" y="482"/>
                  </a:cubicBezTo>
                  <a:cubicBezTo>
                    <a:pt x="208" y="480"/>
                    <a:pt x="208" y="478"/>
                    <a:pt x="208" y="476"/>
                  </a:cubicBezTo>
                  <a:cubicBezTo>
                    <a:pt x="208" y="476"/>
                    <a:pt x="208" y="476"/>
                    <a:pt x="208" y="477"/>
                  </a:cubicBezTo>
                  <a:cubicBezTo>
                    <a:pt x="208" y="477"/>
                    <a:pt x="207" y="478"/>
                    <a:pt x="207" y="4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403"/>
          <p:cNvGrpSpPr>
            <a:grpSpLocks/>
          </p:cNvGrpSpPr>
          <p:nvPr/>
        </p:nvGrpSpPr>
        <p:grpSpPr bwMode="gray">
          <a:xfrm>
            <a:off x="2744790" y="2162175"/>
            <a:ext cx="3887787" cy="2192339"/>
            <a:chOff x="6071131" y="1505538"/>
            <a:chExt cx="4551149" cy="2566399"/>
          </a:xfrm>
        </p:grpSpPr>
        <p:pic>
          <p:nvPicPr>
            <p:cNvPr id="2683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6"/>
            <a:stretch>
              <a:fillRect/>
            </a:stretch>
          </p:blipFill>
          <p:spPr bwMode="gray">
            <a:xfrm>
              <a:off x="8334375" y="1850496"/>
              <a:ext cx="2287905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9001652" y="2160261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5868856" y="1997181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317134" y="3672632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10107037" y="2257489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7857881" y="1505538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10"/>
          <p:cNvGrpSpPr>
            <a:grpSpLocks/>
          </p:cNvGrpSpPr>
          <p:nvPr/>
        </p:nvGrpSpPr>
        <p:grpSpPr bwMode="gray">
          <a:xfrm>
            <a:off x="2678113" y="2278063"/>
            <a:ext cx="4367212" cy="3854451"/>
            <a:chOff x="5916037" y="1359601"/>
            <a:chExt cx="5111432" cy="4512064"/>
          </a:xfrm>
        </p:grpSpPr>
        <p:pic>
          <p:nvPicPr>
            <p:cNvPr id="2682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1530"/>
            <a:stretch>
              <a:fillRect/>
            </a:stretch>
          </p:blipFill>
          <p:spPr bwMode="gray">
            <a:xfrm rot="4103805">
              <a:off x="8790240" y="2608511"/>
              <a:ext cx="2253017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487052" y="4445673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8853356" y="4390544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183556" y="1901343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5916037" y="2637901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9051681" y="4648200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335650" y="3887234"/>
              <a:ext cx="1484745" cy="1127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6720861" y="1359601"/>
              <a:ext cx="1011502" cy="7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19"/>
          <p:cNvGrpSpPr>
            <a:grpSpLocks/>
          </p:cNvGrpSpPr>
          <p:nvPr/>
        </p:nvGrpSpPr>
        <p:grpSpPr bwMode="gray">
          <a:xfrm>
            <a:off x="2578100" y="1801814"/>
            <a:ext cx="4319588" cy="4084637"/>
            <a:chOff x="5812069" y="811917"/>
            <a:chExt cx="5057452" cy="4781704"/>
          </a:xfrm>
        </p:grpSpPr>
        <p:pic>
          <p:nvPicPr>
            <p:cNvPr id="2665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29292"/>
            <a:stretch>
              <a:fillRect/>
            </a:stretch>
          </p:blipFill>
          <p:spPr bwMode="gray">
            <a:xfrm rot="7331242">
              <a:off x="8422804" y="3060924"/>
              <a:ext cx="981914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012334" y="2262344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37390"/>
            <a:stretch>
              <a:fillRect/>
            </a:stretch>
          </p:blipFill>
          <p:spPr bwMode="gray">
            <a:xfrm rot="7331242">
              <a:off x="8597875" y="3140342"/>
              <a:ext cx="869469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025458" y="3436262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254058" y="3861713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101658" y="1937664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t="34624" r="4886"/>
            <a:stretch>
              <a:fillRect/>
            </a:stretch>
          </p:blipFill>
          <p:spPr bwMode="gray">
            <a:xfrm rot="4103805">
              <a:off x="8803635" y="3018994"/>
              <a:ext cx="2176254" cy="145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112403" y="1937423"/>
              <a:ext cx="1122914" cy="85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 l="5841" t="41228" r="33846"/>
            <a:stretch>
              <a:fillRect/>
            </a:stretch>
          </p:blipFill>
          <p:spPr bwMode="gray">
            <a:xfrm rot="6667222">
              <a:off x="8543824" y="2904192"/>
              <a:ext cx="1015302" cy="751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277987" y="3895201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6196408" y="3903541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8587761" y="2007301"/>
              <a:ext cx="1011502" cy="768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224831" y="3418993"/>
              <a:ext cx="1683396" cy="1278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7190554">
              <a:off x="5897502" y="18488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 t="54370" r="25400"/>
            <a:stretch>
              <a:fillRect/>
            </a:stretch>
          </p:blipFill>
          <p:spPr bwMode="gray">
            <a:xfrm rot="4103805">
              <a:off x="9846351" y="2759835"/>
              <a:ext cx="1107621" cy="514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583300" y="42872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8017588" y="998632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338537" y="1436598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924406" y="2080304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868414" y="239635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414401" y="213327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251728" y="174828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8923695" y="22548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076095" y="24072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868575" y="315398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32755"/>
            <a:stretch>
              <a:fillRect/>
            </a:stretch>
          </p:blipFill>
          <p:spPr bwMode="gray">
            <a:xfrm rot="7331242">
              <a:off x="9400275" y="3244966"/>
              <a:ext cx="680933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284789" y="3414374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366065" y="3655525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6439720" y="357663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7016295" y="396256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2454036">
              <a:off x="6960411" y="430277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592106" y="46125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414301" y="435835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236496" y="41042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615201" y="308297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8669809" y="29101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7707146" y="81191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6364321" y="1369050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7784640" y="1080077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8976359" y="3559704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-3731021">
              <a:off x="8796478" y="4515331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3627"/>
            <a:stretch>
              <a:fillRect/>
            </a:stretch>
          </p:blipFill>
          <p:spPr bwMode="gray">
            <a:xfrm rot="6653719">
              <a:off x="8341877" y="3090756"/>
              <a:ext cx="773366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05097" y="31898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55898" y="39137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941598" y="42947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690896" y="39518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9420"/>
            <a:stretch>
              <a:fillRect/>
            </a:stretch>
          </p:blipFill>
          <p:spPr bwMode="gray">
            <a:xfrm rot="3288679">
              <a:off x="9982611" y="2502925"/>
              <a:ext cx="71469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9614694" y="18055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8535193" y="28596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417843" y="37486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354342" y="4250253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 rot="6667222">
              <a:off x="5792446" y="2071693"/>
              <a:ext cx="1542417" cy="117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690396" y="15515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842796" y="13102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5994402" y="2882375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6218240" y="2744262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353972" y="2705100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87273" y="3080275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44399" y="279108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80119" y="256856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5839" y="23460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1078" y="245451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6317" y="256299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1556" y="267146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96795" y="27799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273022" y="263600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549249" y="2492069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825476" y="234813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027885" y="217800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994550" y="190071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166002" y="157342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337454" y="124612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466043" y="118791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08907" y="124638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51771" y="130485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851810" y="157049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32699" y="1774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4566" y="16703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49339" y="16500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32618" y="168456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20760" y="110706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32664" y="173446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96868" y="256824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635" y="328057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15864" y="322853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61093" y="31764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37266" y="28672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22976" y="290570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73" y="29393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53926" y="299687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03929" y="307579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77745" y="311900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61" y="28288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72964" y="26196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44385" y="267711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42013" y="26179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39641" y="25587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807" y="260431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51580" y="31332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34" y="36289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82495" y="33744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92043" y="30723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7297" y="31965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94458" y="327785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87300" y="32258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1542" y="29737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17" y="3005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775" y="2776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63433" y="254850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18191" y="25917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39674" y="21872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289707" y="20732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5903" y="206408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2074" y="22073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03927" y="222431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13480" y="19531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8246" y="142965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501581" y="140141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01545" y="344115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77745" y="35006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2039" y="358640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06333" y="36721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70627" y="375785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4921" y="38435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590" y="32339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30097" y="3107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6317" y="368164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34938" y="45793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82603" y="511752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44493" y="49984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0676" y="483652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3528" y="476270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3061" y="488175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46894" y="50365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9290" y="498651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51686" y="49365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96932" y="47745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9331" y="466264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75486" y="423877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25429" y="378632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82553" y="36886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46808" y="404110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53964" y="422921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61120" y="44173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63514" y="447923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89733" y="429666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00052" y="396169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64271" y="37696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63565" y="420933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0359" y="44331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8621233" y="38340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 rot="4103805">
              <a:off x="9001154" y="2114878"/>
              <a:ext cx="218666" cy="1661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08759" y="171395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94496" y="18592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5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27820" y="175443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6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61144" y="16496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7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58762" y="155202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8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13524" y="145439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9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68286" y="1356763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0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344479" y="138533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1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20672" y="14139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2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96865" y="144248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73058" y="14710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46857" y="1573452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086477" y="365283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6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91327" y="4048125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7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053389" y="3206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8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34439" y="3130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9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177339" y="3765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0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00839" y="1555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1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504239" y="33591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2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15389" y="34416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3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415339" y="21843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4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977439" y="30289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427704" y="218620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" name="Group 224"/>
          <p:cNvGrpSpPr>
            <a:grpSpLocks/>
          </p:cNvGrpSpPr>
          <p:nvPr/>
        </p:nvGrpSpPr>
        <p:grpSpPr bwMode="gray">
          <a:xfrm>
            <a:off x="6209301" y="4771592"/>
            <a:ext cx="1970600" cy="1336243"/>
            <a:chOff x="0" y="5399088"/>
            <a:chExt cx="1970600" cy="1336241"/>
          </a:xfrm>
        </p:grpSpPr>
        <p:sp>
          <p:nvSpPr>
            <p:cNvPr id="26643" name="Title 5"/>
            <p:cNvSpPr txBox="1">
              <a:spLocks/>
            </p:cNvSpPr>
            <p:nvPr/>
          </p:nvSpPr>
          <p:spPr bwMode="gray">
            <a:xfrm>
              <a:off x="99484" y="6144399"/>
              <a:ext cx="1871116" cy="590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Route 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 </a:t>
              </a: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Requests 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per </a:t>
              </a: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Month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  <p:sp>
          <p:nvSpPr>
            <p:cNvPr id="227" name="TextBox 226"/>
            <p:cNvSpPr txBox="1"/>
            <p:nvPr/>
          </p:nvSpPr>
          <p:spPr bwMode="gray">
            <a:xfrm>
              <a:off x="0" y="5399088"/>
              <a:ext cx="1935163" cy="7571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6000" b="1" spc="-300">
                  <a:gradFill flip="none" rotWithShape="1">
                    <a:gsLst>
                      <a:gs pos="50000">
                        <a:srgbClr val="FFFFFF"/>
                      </a:gs>
                      <a:gs pos="0">
                        <a:srgbClr val="FFFFFF">
                          <a:alpha val="32000"/>
                        </a:srgbClr>
                      </a:gs>
                      <a:gs pos="100000">
                        <a:srgbClr val="FFFF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</a:defRPr>
              </a:lvl1pPr>
            </a:lstStyle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dirty="0">
                  <a:solidFill>
                    <a:srgbClr val="F4A800"/>
                  </a:solidFill>
                  <a:ea typeface="ＭＳ Ｐゴシック" pitchFamily="34" charset="-128"/>
                </a:rPr>
                <a:t>24M</a:t>
              </a:r>
            </a:p>
          </p:txBody>
        </p:sp>
      </p:grpSp>
      <p:pic>
        <p:nvPicPr>
          <p:cNvPr id="2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13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" name="Picture 1" descr="YahooRoutes.tiff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69" y="1143000"/>
            <a:ext cx="4856144" cy="489349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261475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ntitled-1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gray">
          <a:xfrm>
            <a:off x="0" y="4465"/>
            <a:ext cx="9143998" cy="6849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14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Round Same Side Corner Rectangle 12"/>
          <p:cNvSpPr/>
          <p:nvPr/>
        </p:nvSpPr>
        <p:spPr bwMode="gray">
          <a:xfrm>
            <a:off x="6271659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Nokia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Data Insights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pic>
        <p:nvPicPr>
          <p:cNvPr id="10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 Same Side Corner Rectangle 10"/>
          <p:cNvSpPr/>
          <p:nvPr/>
        </p:nvSpPr>
        <p:spPr bwMode="gray">
          <a:xfrm>
            <a:off x="3342171" y="21932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chemeClr val="accent4">
                  <a:lumMod val="50000"/>
                </a:schemeClr>
              </a:gs>
              <a:gs pos="87000">
                <a:schemeClr val="accent4"/>
              </a:gs>
              <a:gs pos="0">
                <a:schemeClr val="accent4"/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Data Science at Nokia</a:t>
            </a:r>
            <a:endParaRPr lang="en-US" sz="2800" kern="0" dirty="0">
              <a:solidFill>
                <a:srgbClr val="FFFFFF"/>
              </a:solidFill>
              <a:latin typeface="Nokia Pure Headline"/>
            </a:endParaRPr>
          </a:p>
        </p:txBody>
      </p:sp>
      <p:sp>
        <p:nvSpPr>
          <p:cNvPr id="14" name="Round Same Side Corner Rectangle 13"/>
          <p:cNvSpPr/>
          <p:nvPr/>
        </p:nvSpPr>
        <p:spPr bwMode="gray">
          <a:xfrm>
            <a:off x="337288" y="22059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Nokia and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Big Data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</p:spTree>
    <p:extLst>
      <p:ext uri="{BB962C8B-B14F-4D97-AF65-F5344CB8AC3E}">
        <p14:creationId xmlns:p14="http://schemas.microsoft.com/office/powerpoint/2010/main" val="154197288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1604765"/>
            <a:ext cx="9144000" cy="4152305"/>
          </a:xfrm>
          <a:prstGeom prst="rect">
            <a:avLst/>
          </a:prstGeom>
        </p:spPr>
      </p:pic>
      <p:sp>
        <p:nvSpPr>
          <p:cNvPr id="14" name="Right Arrow 13"/>
          <p:cNvSpPr/>
          <p:nvPr/>
        </p:nvSpPr>
        <p:spPr bwMode="gray">
          <a:xfrm>
            <a:off x="0" y="2247596"/>
            <a:ext cx="3683479" cy="2583308"/>
          </a:xfrm>
          <a:prstGeom prst="rightArrow">
            <a:avLst>
              <a:gd name="adj1" fmla="val 78846"/>
              <a:gd name="adj2" fmla="val 40782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83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Group 15"/>
          <p:cNvGrpSpPr/>
          <p:nvPr/>
        </p:nvGrpSpPr>
        <p:grpSpPr bwMode="gray">
          <a:xfrm>
            <a:off x="3356741" y="1690695"/>
            <a:ext cx="5683915" cy="3939976"/>
            <a:chOff x="3356741" y="1690695"/>
            <a:chExt cx="5683915" cy="3939976"/>
          </a:xfrm>
        </p:grpSpPr>
        <p:sp>
          <p:nvSpPr>
            <p:cNvPr id="88" name="Oval 87"/>
            <p:cNvSpPr/>
            <p:nvPr/>
          </p:nvSpPr>
          <p:spPr bwMode="gray">
            <a:xfrm>
              <a:off x="6358430" y="4337305"/>
              <a:ext cx="91440" cy="91849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9" name="Oval 88"/>
            <p:cNvSpPr/>
            <p:nvPr/>
          </p:nvSpPr>
          <p:spPr bwMode="gray">
            <a:xfrm>
              <a:off x="3583112" y="1690695"/>
              <a:ext cx="1944216" cy="1947672"/>
            </a:xfrm>
            <a:prstGeom prst="ellipse">
              <a:avLst/>
            </a:pr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71000">
                  <a:srgbClr val="0070C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0" name="Oval 89"/>
            <p:cNvSpPr/>
            <p:nvPr/>
          </p:nvSpPr>
          <p:spPr bwMode="gray">
            <a:xfrm>
              <a:off x="6233464" y="4236088"/>
              <a:ext cx="91440" cy="91849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1" name="Rectangle 90"/>
            <p:cNvSpPr/>
            <p:nvPr/>
          </p:nvSpPr>
          <p:spPr bwMode="gray">
            <a:xfrm>
              <a:off x="3773710" y="1971296"/>
              <a:ext cx="1563020" cy="1287930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400" b="1" dirty="0">
                  <a:solidFill>
                    <a:srgbClr val="FFFFFF"/>
                  </a:solidFill>
                </a:rPr>
                <a:t>2.4 </a:t>
              </a:r>
              <a:r>
                <a:rPr lang="en-US" sz="2400" b="1" dirty="0" smtClean="0">
                  <a:solidFill>
                    <a:srgbClr val="FFFFFF"/>
                  </a:solidFill>
                </a:rPr>
                <a:t>Million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Changes </a:t>
              </a:r>
              <a:r>
                <a:rPr lang="en-US" sz="2000" b="1" dirty="0">
                  <a:solidFill>
                    <a:srgbClr val="FFFFFF"/>
                  </a:solidFill>
                </a:rPr>
                <a:t>per </a:t>
              </a:r>
              <a:r>
                <a:rPr lang="en-US" sz="2000" b="1" dirty="0" smtClean="0">
                  <a:solidFill>
                    <a:srgbClr val="FFFFFF"/>
                  </a:solidFill>
                </a:rPr>
                <a:t>Day</a:t>
              </a:r>
              <a:endParaRPr lang="en-US" sz="2000" b="1" dirty="0">
                <a:solidFill>
                  <a:srgbClr val="FFFFFF"/>
                </a:solidFill>
              </a:endParaRPr>
            </a:p>
          </p:txBody>
        </p:sp>
        <p:sp>
          <p:nvSpPr>
            <p:cNvPr id="92" name="Oval 91"/>
            <p:cNvSpPr/>
            <p:nvPr/>
          </p:nvSpPr>
          <p:spPr bwMode="gray">
            <a:xfrm>
              <a:off x="5817701" y="3609995"/>
              <a:ext cx="2011680" cy="2020676"/>
            </a:xfrm>
            <a:prstGeom prst="ellipse">
              <a:avLst/>
            </a:prstGeom>
            <a:gradFill flip="none" rotWithShape="1">
              <a:gsLst>
                <a:gs pos="4000">
                  <a:schemeClr val="accent2">
                    <a:lumMod val="50000"/>
                  </a:schemeClr>
                </a:gs>
                <a:gs pos="61000">
                  <a:schemeClr val="accent2">
                    <a:lumMod val="60000"/>
                    <a:lumOff val="40000"/>
                    <a:alpha val="5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400" dirty="0"/>
            </a:p>
          </p:txBody>
        </p:sp>
        <p:sp>
          <p:nvSpPr>
            <p:cNvPr id="93" name="Rectangle 92"/>
            <p:cNvSpPr/>
            <p:nvPr/>
          </p:nvSpPr>
          <p:spPr bwMode="gray">
            <a:xfrm>
              <a:off x="5957175" y="4211817"/>
              <a:ext cx="1770781" cy="817032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 smtClean="0">
                  <a:solidFill>
                    <a:srgbClr val="FFFFFF"/>
                  </a:solidFill>
                </a:rPr>
                <a:t>Automatic Feature Recognition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94" name="Oval 93"/>
            <p:cNvSpPr/>
            <p:nvPr/>
          </p:nvSpPr>
          <p:spPr bwMode="gray">
            <a:xfrm>
              <a:off x="6256817" y="2749290"/>
              <a:ext cx="1097280" cy="1102187"/>
            </a:xfrm>
            <a:prstGeom prst="ellipse">
              <a:avLst/>
            </a:prstGeom>
            <a:gradFill flip="none" rotWithShape="1">
              <a:gsLst>
                <a:gs pos="0">
                  <a:srgbClr val="CE007F">
                    <a:shade val="30000"/>
                    <a:satMod val="115000"/>
                    <a:alpha val="60000"/>
                  </a:srgbClr>
                </a:gs>
                <a:gs pos="70000">
                  <a:srgbClr val="CE007F">
                    <a:shade val="67500"/>
                    <a:satMod val="115000"/>
                  </a:srgbClr>
                </a:gs>
                <a:gs pos="100000">
                  <a:srgbClr val="CE007F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400" dirty="0"/>
            </a:p>
          </p:txBody>
        </p:sp>
        <p:sp>
          <p:nvSpPr>
            <p:cNvPr id="95" name="Rectangle 94"/>
            <p:cNvSpPr/>
            <p:nvPr/>
          </p:nvSpPr>
          <p:spPr bwMode="gray">
            <a:xfrm>
              <a:off x="6177315" y="2919567"/>
              <a:ext cx="1256286" cy="761632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 smtClean="0">
                  <a:solidFill>
                    <a:srgbClr val="FFFFFF"/>
                  </a:solidFill>
                </a:rPr>
                <a:t>11B+ </a:t>
              </a:r>
            </a:p>
            <a:p>
              <a:pPr algn="ctr">
                <a:lnSpc>
                  <a:spcPct val="90000"/>
                </a:lnSpc>
              </a:pPr>
              <a:r>
                <a:rPr lang="en-US" sz="1600" b="1" dirty="0" smtClean="0">
                  <a:solidFill>
                    <a:srgbClr val="FFFFFF"/>
                  </a:solidFill>
                </a:rPr>
                <a:t>Probe </a:t>
              </a:r>
              <a:r>
                <a:rPr lang="en-US" sz="1600" b="1" dirty="0">
                  <a:solidFill>
                    <a:srgbClr val="FFFFFF"/>
                  </a:solidFill>
                </a:rPr>
                <a:t>per </a:t>
              </a:r>
              <a:r>
                <a:rPr lang="en-US" sz="1600" b="1" dirty="0" smtClean="0">
                  <a:solidFill>
                    <a:srgbClr val="FFFFFF"/>
                  </a:solidFill>
                </a:rPr>
                <a:t>Month</a:t>
              </a:r>
              <a:endParaRPr 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96" name="Oval 95"/>
            <p:cNvSpPr/>
            <p:nvPr/>
          </p:nvSpPr>
          <p:spPr bwMode="gray">
            <a:xfrm>
              <a:off x="7577616" y="2763064"/>
              <a:ext cx="1463040" cy="1463040"/>
            </a:xfrm>
            <a:prstGeom prst="ellipse">
              <a:avLst/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alpha val="46000"/>
                  </a:schemeClr>
                </a:gs>
                <a:gs pos="68000">
                  <a:schemeClr val="accent4">
                    <a:shade val="67500"/>
                    <a:satMod val="115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600" dirty="0"/>
            </a:p>
          </p:txBody>
        </p:sp>
        <p:sp>
          <p:nvSpPr>
            <p:cNvPr id="97" name="Oval 96"/>
            <p:cNvSpPr/>
            <p:nvPr/>
          </p:nvSpPr>
          <p:spPr bwMode="gray">
            <a:xfrm>
              <a:off x="6956439" y="1886504"/>
              <a:ext cx="1371600" cy="1377734"/>
            </a:xfrm>
            <a:prstGeom prst="ellipse">
              <a:avLst/>
            </a:prstGeom>
            <a:gradFill>
              <a:gsLst>
                <a:gs pos="4000">
                  <a:schemeClr val="accent2">
                    <a:lumMod val="75000"/>
                  </a:schemeClr>
                </a:gs>
                <a:gs pos="61000">
                  <a:srgbClr val="92D050">
                    <a:alpha val="74000"/>
                  </a:srgb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8" name="Rectangle 97"/>
            <p:cNvSpPr/>
            <p:nvPr/>
          </p:nvSpPr>
          <p:spPr bwMode="gray">
            <a:xfrm>
              <a:off x="6887386" y="2069906"/>
              <a:ext cx="1557987" cy="955531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 dirty="0">
                  <a:solidFill>
                    <a:srgbClr val="FFFFFF"/>
                  </a:solidFill>
                </a:rPr>
                <a:t>400+ </a:t>
              </a:r>
            </a:p>
            <a:p>
              <a:pPr algn="ctr">
                <a:lnSpc>
                  <a:spcPct val="90000"/>
                </a:lnSpc>
              </a:pPr>
              <a:r>
                <a:rPr lang="en-US" b="1" dirty="0" smtClean="0">
                  <a:solidFill>
                    <a:srgbClr val="FFFFFF"/>
                  </a:solidFill>
                </a:rPr>
                <a:t>Map Attributes</a:t>
              </a:r>
              <a:endParaRPr lang="en-US" b="1" dirty="0">
                <a:solidFill>
                  <a:srgbClr val="FFFFFF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 bwMode="gray">
            <a:xfrm>
              <a:off x="7620751" y="3090153"/>
              <a:ext cx="1401716" cy="761632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 smtClean="0">
                  <a:solidFill>
                    <a:srgbClr val="FFFFFF"/>
                  </a:solidFill>
                </a:rPr>
                <a:t>181</a:t>
              </a:r>
            </a:p>
            <a:p>
              <a:pPr algn="ctr">
                <a:lnSpc>
                  <a:spcPct val="90000"/>
                </a:lnSpc>
              </a:pPr>
              <a:r>
                <a:rPr lang="en-US" sz="1600" b="1" dirty="0" smtClean="0">
                  <a:solidFill>
                    <a:srgbClr val="FFFFFF"/>
                  </a:solidFill>
                </a:rPr>
                <a:t>Local </a:t>
              </a:r>
              <a:endParaRPr lang="en-US" sz="1600" b="1" dirty="0">
                <a:solidFill>
                  <a:srgbClr val="FFFFFF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rgbClr val="FFFFFF"/>
                  </a:solidFill>
                </a:rPr>
                <a:t>Field </a:t>
              </a:r>
              <a:r>
                <a:rPr lang="en-US" sz="1600" b="1" dirty="0" smtClean="0">
                  <a:solidFill>
                    <a:srgbClr val="FFFFFF"/>
                  </a:solidFill>
                </a:rPr>
                <a:t>Offices</a:t>
              </a:r>
              <a:endParaRPr 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00" name="Oval 99"/>
            <p:cNvSpPr/>
            <p:nvPr/>
          </p:nvSpPr>
          <p:spPr bwMode="gray">
            <a:xfrm>
              <a:off x="4594815" y="3682325"/>
              <a:ext cx="1554480" cy="1561432"/>
            </a:xfrm>
            <a:prstGeom prst="ellipse">
              <a:avLst/>
            </a:prstGeom>
            <a:gradFill>
              <a:gsLst>
                <a:gs pos="4000">
                  <a:schemeClr val="tx1">
                    <a:lumMod val="50000"/>
                  </a:schemeClr>
                </a:gs>
                <a:gs pos="61000">
                  <a:schemeClr val="tx1">
                    <a:alpha val="79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600" dirty="0"/>
            </a:p>
          </p:txBody>
        </p:sp>
        <p:sp>
          <p:nvSpPr>
            <p:cNvPr id="101" name="Rectangle 100"/>
            <p:cNvSpPr/>
            <p:nvPr/>
          </p:nvSpPr>
          <p:spPr bwMode="gray">
            <a:xfrm>
              <a:off x="4671197" y="3929876"/>
              <a:ext cx="1401716" cy="1066331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rgbClr val="FFFFFF"/>
                  </a:solidFill>
                </a:rPr>
                <a:t>196 </a:t>
              </a:r>
              <a:r>
                <a:rPr lang="en-US" b="1" dirty="0" smtClean="0">
                  <a:solidFill>
                    <a:srgbClr val="FFFFFF"/>
                  </a:solidFill>
                </a:rPr>
                <a:t>Countries</a:t>
              </a:r>
              <a:endParaRPr lang="en-US" b="1" dirty="0">
                <a:solidFill>
                  <a:srgbClr val="FFFFFF"/>
                </a:solidFill>
              </a:endParaRPr>
            </a:p>
            <a:p>
              <a:pPr algn="ctr">
                <a:lnSpc>
                  <a:spcPct val="90000"/>
                </a:lnSpc>
              </a:pPr>
              <a:r>
                <a:rPr lang="en-US" b="1" dirty="0">
                  <a:solidFill>
                    <a:srgbClr val="FFFFFF"/>
                  </a:solidFill>
                </a:rPr>
                <a:t>37k+ km </a:t>
              </a:r>
              <a:r>
                <a:rPr lang="en-US" b="1" dirty="0" smtClean="0">
                  <a:solidFill>
                    <a:srgbClr val="FFFFFF"/>
                  </a:solidFill>
                </a:rPr>
                <a:t>Roads</a:t>
              </a:r>
              <a:endParaRPr lang="en-US" sz="1600" b="1" dirty="0">
                <a:solidFill>
                  <a:srgbClr val="FFFFFF"/>
                </a:solidFill>
              </a:endParaRPr>
            </a:p>
          </p:txBody>
        </p:sp>
        <p:sp>
          <p:nvSpPr>
            <p:cNvPr id="102" name="Oval 101"/>
            <p:cNvSpPr/>
            <p:nvPr/>
          </p:nvSpPr>
          <p:spPr bwMode="gray">
            <a:xfrm>
              <a:off x="5568248" y="2202776"/>
              <a:ext cx="374142" cy="372974"/>
            </a:xfrm>
            <a:prstGeom prst="ellipse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3" name="Oval 102"/>
            <p:cNvSpPr/>
            <p:nvPr/>
          </p:nvSpPr>
          <p:spPr bwMode="gray">
            <a:xfrm>
              <a:off x="6638669" y="2019563"/>
              <a:ext cx="187071" cy="186488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4" name="Oval 103"/>
            <p:cNvSpPr/>
            <p:nvPr/>
          </p:nvSpPr>
          <p:spPr bwMode="gray">
            <a:xfrm>
              <a:off x="6573885" y="2086017"/>
              <a:ext cx="91440" cy="91849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5" name="Oval 104"/>
            <p:cNvSpPr/>
            <p:nvPr/>
          </p:nvSpPr>
          <p:spPr bwMode="gray">
            <a:xfrm>
              <a:off x="5831285" y="2397300"/>
              <a:ext cx="274320" cy="275547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6" name="Oval 105"/>
            <p:cNvSpPr/>
            <p:nvPr/>
          </p:nvSpPr>
          <p:spPr bwMode="gray">
            <a:xfrm>
              <a:off x="5821993" y="2292061"/>
              <a:ext cx="182880" cy="183698"/>
            </a:xfrm>
            <a:prstGeom prst="ellipse">
              <a:avLst/>
            </a:prstGeom>
            <a:solidFill>
              <a:schemeClr val="tx1">
                <a:lumMod val="5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7" name="Oval 106"/>
            <p:cNvSpPr/>
            <p:nvPr/>
          </p:nvSpPr>
          <p:spPr bwMode="gray">
            <a:xfrm>
              <a:off x="6527365" y="2239092"/>
              <a:ext cx="91440" cy="91849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8" name="Oval 107"/>
            <p:cNvSpPr/>
            <p:nvPr/>
          </p:nvSpPr>
          <p:spPr bwMode="gray">
            <a:xfrm>
              <a:off x="6402399" y="2137877"/>
              <a:ext cx="91440" cy="91849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09" name="Oval 108"/>
            <p:cNvSpPr/>
            <p:nvPr/>
          </p:nvSpPr>
          <p:spPr bwMode="gray">
            <a:xfrm>
              <a:off x="3412616" y="3608134"/>
              <a:ext cx="1371600" cy="1377734"/>
            </a:xfrm>
            <a:prstGeom prst="ellipse">
              <a:avLst/>
            </a:prstGeom>
            <a:gradFill>
              <a:gsLst>
                <a:gs pos="4000">
                  <a:schemeClr val="accent5">
                    <a:lumMod val="50000"/>
                  </a:schemeClr>
                </a:gs>
                <a:gs pos="61000">
                  <a:schemeClr val="accent5">
                    <a:alpha val="59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6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110" name="Rectangle 109"/>
            <p:cNvSpPr/>
            <p:nvPr/>
          </p:nvSpPr>
          <p:spPr bwMode="gray">
            <a:xfrm>
              <a:off x="3356741" y="3819235"/>
              <a:ext cx="1401716" cy="955531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rgbClr val="FFFFFF"/>
                  </a:solidFill>
                </a:rPr>
                <a:t>245 </a:t>
              </a:r>
            </a:p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rgbClr val="FFFFFF"/>
                  </a:solidFill>
                </a:rPr>
                <a:t>Field </a:t>
              </a:r>
              <a:r>
                <a:rPr lang="en-US" sz="1600" b="1" dirty="0" smtClean="0">
                  <a:solidFill>
                    <a:srgbClr val="FFFFFF"/>
                  </a:solidFill>
                </a:rPr>
                <a:t>Cars Driving </a:t>
              </a:r>
              <a:r>
                <a:rPr lang="en-US" sz="1600" b="1" dirty="0">
                  <a:solidFill>
                    <a:srgbClr val="FFFFFF"/>
                  </a:solidFill>
                </a:rPr>
                <a:t>the </a:t>
              </a:r>
              <a:r>
                <a:rPr lang="en-US" sz="1600" b="1" dirty="0" smtClean="0">
                  <a:solidFill>
                    <a:srgbClr val="FFFFFF"/>
                  </a:solidFill>
                </a:rPr>
                <a:t>Roads</a:t>
              </a:r>
              <a:endParaRPr 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111" name="Oval 110"/>
            <p:cNvSpPr/>
            <p:nvPr/>
          </p:nvSpPr>
          <p:spPr bwMode="gray">
            <a:xfrm>
              <a:off x="8058897" y="4248552"/>
              <a:ext cx="374142" cy="372974"/>
            </a:xfrm>
            <a:prstGeom prst="ellipse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2" name="Oval 111"/>
            <p:cNvSpPr/>
            <p:nvPr/>
          </p:nvSpPr>
          <p:spPr bwMode="gray">
            <a:xfrm>
              <a:off x="7764210" y="4213142"/>
              <a:ext cx="187071" cy="186488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3" name="Oval 112"/>
            <p:cNvSpPr/>
            <p:nvPr/>
          </p:nvSpPr>
          <p:spPr bwMode="gray">
            <a:xfrm>
              <a:off x="7699425" y="4279595"/>
              <a:ext cx="91440" cy="91849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4" name="Oval 113"/>
            <p:cNvSpPr/>
            <p:nvPr/>
          </p:nvSpPr>
          <p:spPr bwMode="gray">
            <a:xfrm>
              <a:off x="8321933" y="4443076"/>
              <a:ext cx="274320" cy="275547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5" name="Oval 114"/>
            <p:cNvSpPr/>
            <p:nvPr/>
          </p:nvSpPr>
          <p:spPr bwMode="gray">
            <a:xfrm>
              <a:off x="5622169" y="1804039"/>
              <a:ext cx="1005840" cy="1010338"/>
            </a:xfrm>
            <a:prstGeom prst="ellipse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75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600" dirty="0"/>
            </a:p>
          </p:txBody>
        </p:sp>
        <p:sp>
          <p:nvSpPr>
            <p:cNvPr id="116" name="Oval 115"/>
            <p:cNvSpPr/>
            <p:nvPr/>
          </p:nvSpPr>
          <p:spPr bwMode="gray">
            <a:xfrm>
              <a:off x="8312642" y="4337837"/>
              <a:ext cx="182880" cy="183698"/>
            </a:xfrm>
            <a:prstGeom prst="ellipse">
              <a:avLst/>
            </a:prstGeom>
            <a:solidFill>
              <a:schemeClr val="tx1">
                <a:lumMod val="5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7" name="Oval 116"/>
            <p:cNvSpPr/>
            <p:nvPr/>
          </p:nvSpPr>
          <p:spPr bwMode="gray">
            <a:xfrm>
              <a:off x="7652906" y="4432672"/>
              <a:ext cx="91440" cy="91849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8" name="Oval 117"/>
            <p:cNvSpPr/>
            <p:nvPr/>
          </p:nvSpPr>
          <p:spPr bwMode="gray">
            <a:xfrm>
              <a:off x="7527940" y="4331457"/>
              <a:ext cx="91440" cy="91849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9" name="Rectangle 118"/>
            <p:cNvSpPr/>
            <p:nvPr/>
          </p:nvSpPr>
          <p:spPr bwMode="gray">
            <a:xfrm>
              <a:off x="5406145" y="2066892"/>
              <a:ext cx="1401716" cy="4569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600" b="1" dirty="0">
                  <a:solidFill>
                    <a:srgbClr val="FFFFFF"/>
                  </a:solidFill>
                </a:rPr>
                <a:t>1500+ </a:t>
              </a:r>
              <a:r>
                <a:rPr lang="en-US" sz="1200" b="1" dirty="0">
                  <a:solidFill>
                    <a:srgbClr val="FFFFFF"/>
                  </a:solidFill>
                </a:rPr>
                <a:t>V</a:t>
              </a:r>
              <a:r>
                <a:rPr lang="en-US" sz="1200" b="1" dirty="0" smtClean="0">
                  <a:solidFill>
                    <a:srgbClr val="FFFFFF"/>
                  </a:solidFill>
                </a:rPr>
                <a:t>alidations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17" name="Rectangle 16"/>
          <p:cNvSpPr/>
          <p:nvPr/>
        </p:nvSpPr>
        <p:spPr bwMode="gray">
          <a:xfrm>
            <a:off x="0" y="5742144"/>
            <a:ext cx="9144000" cy="436737"/>
          </a:xfrm>
          <a:prstGeom prst="rect">
            <a:avLst/>
          </a:prstGeom>
          <a:gradFill>
            <a:gsLst>
              <a:gs pos="0">
                <a:srgbClr val="081A3A"/>
              </a:gs>
              <a:gs pos="50000">
                <a:srgbClr val="081A3A">
                  <a:alpha val="71000"/>
                </a:srgbClr>
              </a:gs>
              <a:gs pos="100000">
                <a:srgbClr val="081A3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15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1107996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Taking Our World Class Map-Making Capabilities to the Next Level …</a:t>
            </a:r>
          </a:p>
        </p:txBody>
      </p:sp>
    </p:spTree>
    <p:extLst>
      <p:ext uri="{BB962C8B-B14F-4D97-AF65-F5344CB8AC3E}">
        <p14:creationId xmlns:p14="http://schemas.microsoft.com/office/powerpoint/2010/main" val="227438770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gray">
          <a:xfrm>
            <a:off x="0" y="5441678"/>
            <a:ext cx="9144000" cy="436737"/>
          </a:xfrm>
          <a:prstGeom prst="rect">
            <a:avLst/>
          </a:prstGeom>
          <a:gradFill>
            <a:gsLst>
              <a:gs pos="0">
                <a:srgbClr val="081A3A"/>
              </a:gs>
              <a:gs pos="50000">
                <a:srgbClr val="081A3A">
                  <a:alpha val="71000"/>
                </a:srgbClr>
              </a:gs>
              <a:gs pos="100000">
                <a:srgbClr val="081A3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Slide Number Placeholder 45"/>
          <p:cNvSpPr txBox="1">
            <a:spLocks/>
          </p:cNvSpPr>
          <p:nvPr/>
        </p:nvSpPr>
        <p:spPr bwMode="white">
          <a:xfrm>
            <a:off x="457202" y="6508966"/>
            <a:ext cx="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9" name="Picture 28" descr="Phones_HD_01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33"/>
          <a:stretch/>
        </p:blipFill>
        <p:spPr>
          <a:xfrm>
            <a:off x="0" y="0"/>
            <a:ext cx="9144000" cy="15747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Different Types of Data…</a:t>
            </a:r>
          </a:p>
        </p:txBody>
      </p:sp>
      <p:sp>
        <p:nvSpPr>
          <p:cNvPr id="9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16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1604765"/>
            <a:ext cx="9144000" cy="4152305"/>
          </a:xfrm>
          <a:prstGeom prst="rect">
            <a:avLst/>
          </a:prstGeom>
        </p:spPr>
      </p:pic>
      <p:pic>
        <p:nvPicPr>
          <p:cNvPr id="5" name="Content Placeholder 4" descr="nyc.png"/>
          <p:cNvPicPr>
            <a:picLocks noGrp="1" noChangeAspect="1"/>
          </p:cNvPicPr>
          <p:nvPr>
            <p:ph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3" b="8003"/>
          <a:stretch>
            <a:fillRect/>
          </a:stretch>
        </p:blipFill>
        <p:spPr>
          <a:xfrm>
            <a:off x="3219044" y="1574486"/>
            <a:ext cx="5924956" cy="4213105"/>
          </a:xfrm>
        </p:spPr>
      </p:pic>
      <p:sp>
        <p:nvSpPr>
          <p:cNvPr id="10" name="Right Arrow 9"/>
          <p:cNvSpPr/>
          <p:nvPr/>
        </p:nvSpPr>
        <p:spPr bwMode="gray">
          <a:xfrm>
            <a:off x="0" y="2247596"/>
            <a:ext cx="3683479" cy="2583308"/>
          </a:xfrm>
          <a:prstGeom prst="rightArrow">
            <a:avLst>
              <a:gd name="adj1" fmla="val 78846"/>
              <a:gd name="adj2" fmla="val 40782"/>
            </a:avLst>
          </a:prstGeom>
          <a:gradFill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83000"/>
                </a:schemeClr>
              </a:gs>
            </a:gsLst>
            <a:lin ang="0" scaled="0"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96374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1846659"/>
          </a:xfrm>
        </p:spPr>
        <p:txBody>
          <a:bodyPr/>
          <a:lstStyle/>
          <a:p>
            <a:r>
              <a:rPr lang="en-US" dirty="0" smtClean="0"/>
              <a:t>Data</a:t>
            </a:r>
            <a:br>
              <a:rPr lang="en-US" dirty="0" smtClean="0"/>
            </a:br>
            <a:r>
              <a:rPr lang="en-US" dirty="0" smtClean="0"/>
              <a:t>Scientist</a:t>
            </a:r>
            <a:br>
              <a:rPr lang="en-US" dirty="0" smtClean="0"/>
            </a:br>
            <a:r>
              <a:rPr lang="en-US" dirty="0" smtClean="0"/>
              <a:t>Skills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 bwMode="gray">
          <a:xfrm>
            <a:off x="7041448" y="894676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gray">
          <a:xfrm>
            <a:off x="8111869" y="711463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gray">
          <a:xfrm>
            <a:off x="8047085" y="777917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gray">
          <a:xfrm>
            <a:off x="7304485" y="1089200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gray">
          <a:xfrm>
            <a:off x="7295193" y="983961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gray">
          <a:xfrm>
            <a:off x="8000565" y="93099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gray">
          <a:xfrm>
            <a:off x="7875599" y="82977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1" name="Oval 30"/>
          <p:cNvSpPr/>
          <p:nvPr/>
        </p:nvSpPr>
        <p:spPr bwMode="gray">
          <a:xfrm>
            <a:off x="8262097" y="5340752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967410" y="5305342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Oval 32"/>
          <p:cNvSpPr/>
          <p:nvPr/>
        </p:nvSpPr>
        <p:spPr bwMode="gray">
          <a:xfrm>
            <a:off x="7902625" y="5371795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4" name="Oval 33"/>
          <p:cNvSpPr/>
          <p:nvPr/>
        </p:nvSpPr>
        <p:spPr bwMode="gray">
          <a:xfrm>
            <a:off x="8525133" y="5535276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gray">
          <a:xfrm>
            <a:off x="8515842" y="5430037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gray">
          <a:xfrm>
            <a:off x="6421006" y="532167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gray">
          <a:xfrm>
            <a:off x="6296040" y="522045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708021" y="529047"/>
            <a:ext cx="5806986" cy="5806986"/>
            <a:chOff x="1708021" y="529047"/>
            <a:chExt cx="5806986" cy="5806986"/>
          </a:xfrm>
        </p:grpSpPr>
        <p:sp>
          <p:nvSpPr>
            <p:cNvPr id="41" name="Oval 40"/>
            <p:cNvSpPr/>
            <p:nvPr/>
          </p:nvSpPr>
          <p:spPr bwMode="gray">
            <a:xfrm>
              <a:off x="1708021" y="529047"/>
              <a:ext cx="5806986" cy="5806986"/>
            </a:xfrm>
            <a:prstGeom prst="ellipse">
              <a:avLst/>
            </a:pr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71000">
                  <a:srgbClr val="0070C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42900">
                <a:schemeClr val="bg1">
                  <a:alpha val="78000"/>
                </a:scheme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 bwMode="gray">
            <a:xfrm>
              <a:off x="3303769" y="929673"/>
              <a:ext cx="2577973" cy="4569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 dirty="0" smtClean="0">
                  <a:solidFill>
                    <a:srgbClr val="FFFFFF"/>
                  </a:solidFill>
                </a:rPr>
                <a:t>Curiosity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5" name="Oval 54"/>
          <p:cNvSpPr/>
          <p:nvPr/>
        </p:nvSpPr>
        <p:spPr bwMode="gray">
          <a:xfrm>
            <a:off x="4123532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4">
                  <a:alpha val="54000"/>
                </a:schemeClr>
              </a:gs>
              <a:gs pos="79000">
                <a:schemeClr val="accent4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tIns="45635" rIns="0" bIns="64008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Math and</a:t>
            </a:r>
            <a:br>
              <a:rPr lang="en-US" b="1" dirty="0" smtClean="0"/>
            </a:br>
            <a:r>
              <a:rPr lang="en-US" b="1" dirty="0" smtClean="0"/>
              <a:t>Statistical</a:t>
            </a:r>
            <a:br>
              <a:rPr lang="en-US" b="1" dirty="0" smtClean="0"/>
            </a:br>
            <a:r>
              <a:rPr lang="en-US" b="1" dirty="0" smtClean="0"/>
              <a:t>Knowledge</a:t>
            </a:r>
            <a:endParaRPr lang="en-US" b="1" dirty="0"/>
          </a:p>
        </p:txBody>
      </p:sp>
      <p:sp>
        <p:nvSpPr>
          <p:cNvPr id="56" name="Oval 55"/>
          <p:cNvSpPr/>
          <p:nvPr/>
        </p:nvSpPr>
        <p:spPr bwMode="gray">
          <a:xfrm>
            <a:off x="2209114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2">
                  <a:alpha val="54000"/>
                </a:schemeClr>
              </a:gs>
              <a:gs pos="79000">
                <a:srgbClr val="92D05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635" rIns="822960" bIns="45720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Hacking</a:t>
            </a:r>
            <a:br>
              <a:rPr lang="en-US" b="1" dirty="0" smtClean="0"/>
            </a:br>
            <a:r>
              <a:rPr lang="en-US" b="1" dirty="0" smtClean="0"/>
              <a:t>Skills</a:t>
            </a:r>
            <a:endParaRPr lang="en-US" b="1" dirty="0"/>
          </a:p>
        </p:txBody>
      </p:sp>
      <p:sp>
        <p:nvSpPr>
          <p:cNvPr id="53" name="Oval 52"/>
          <p:cNvSpPr/>
          <p:nvPr/>
        </p:nvSpPr>
        <p:spPr bwMode="gray">
          <a:xfrm>
            <a:off x="3224288" y="3162750"/>
            <a:ext cx="2822530" cy="2822530"/>
          </a:xfrm>
          <a:prstGeom prst="ellipse">
            <a:avLst/>
          </a:prstGeom>
          <a:gradFill flip="none" rotWithShape="1">
            <a:gsLst>
              <a:gs pos="62000">
                <a:srgbClr val="CE007F">
                  <a:shade val="30000"/>
                  <a:satMod val="115000"/>
                  <a:alpha val="60000"/>
                </a:srgbClr>
              </a:gs>
              <a:gs pos="70000">
                <a:srgbClr val="CE007F">
                  <a:shade val="67500"/>
                  <a:satMod val="115000"/>
                </a:srgbClr>
              </a:gs>
              <a:gs pos="100000">
                <a:srgbClr val="CE007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914400" rIns="91267" bIns="45635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Substantive</a:t>
            </a:r>
            <a:br>
              <a:rPr lang="en-US" b="1" dirty="0" smtClean="0"/>
            </a:br>
            <a:r>
              <a:rPr lang="en-US" b="1" dirty="0" smtClean="0"/>
              <a:t>Expertise</a:t>
            </a:r>
            <a:endParaRPr lang="en-US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114" y="1491754"/>
            <a:ext cx="4736948" cy="4493526"/>
            <a:chOff x="2209114" y="1491754"/>
            <a:chExt cx="4736948" cy="4493526"/>
          </a:xfrm>
        </p:grpSpPr>
        <p:sp>
          <p:nvSpPr>
            <p:cNvPr id="80" name="Arc 79"/>
            <p:cNvSpPr/>
            <p:nvPr/>
          </p:nvSpPr>
          <p:spPr>
            <a:xfrm>
              <a:off x="2209114" y="1500380"/>
              <a:ext cx="2822530" cy="2822530"/>
            </a:xfrm>
            <a:prstGeom prst="arc">
              <a:avLst>
                <a:gd name="adj1" fmla="val 18755112"/>
                <a:gd name="adj2" fmla="val 631758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Arc 80"/>
            <p:cNvSpPr/>
            <p:nvPr/>
          </p:nvSpPr>
          <p:spPr>
            <a:xfrm>
              <a:off x="4123532" y="1491754"/>
              <a:ext cx="2822530" cy="2822530"/>
            </a:xfrm>
            <a:prstGeom prst="arc">
              <a:avLst>
                <a:gd name="adj1" fmla="val 4236561"/>
                <a:gd name="adj2" fmla="val 13619878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Arc 81"/>
            <p:cNvSpPr/>
            <p:nvPr/>
          </p:nvSpPr>
          <p:spPr>
            <a:xfrm>
              <a:off x="3224288" y="3162750"/>
              <a:ext cx="2822530" cy="2822530"/>
            </a:xfrm>
            <a:prstGeom prst="arc">
              <a:avLst>
                <a:gd name="adj1" fmla="val 11538646"/>
                <a:gd name="adj2" fmla="val 20805644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 82"/>
            <p:cNvSpPr/>
            <p:nvPr/>
          </p:nvSpPr>
          <p:spPr bwMode="gray">
            <a:xfrm>
              <a:off x="4796483" y="374205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Traditional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Research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 bwMode="gray">
            <a:xfrm>
              <a:off x="4085742" y="3186159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Data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Science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 bwMode="gray">
            <a:xfrm>
              <a:off x="3449267" y="370872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Danger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Zone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 bwMode="gray">
            <a:xfrm>
              <a:off x="4075108" y="2519848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Machine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Learning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5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17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1259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Rounded Rectangle 60"/>
          <p:cNvSpPr/>
          <p:nvPr/>
        </p:nvSpPr>
        <p:spPr bwMode="gray">
          <a:xfrm>
            <a:off x="6312048" y="4447055"/>
            <a:ext cx="2173323" cy="952022"/>
          </a:xfrm>
          <a:prstGeom prst="roundRect">
            <a:avLst>
              <a:gd name="adj" fmla="val 374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65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18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6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The Data Scientist Demand</a:t>
            </a:r>
            <a:endParaRPr lang="en-US" b="0" dirty="0"/>
          </a:p>
        </p:txBody>
      </p:sp>
      <p:sp>
        <p:nvSpPr>
          <p:cNvPr id="10" name="Title 2"/>
          <p:cNvSpPr txBox="1">
            <a:spLocks/>
          </p:cNvSpPr>
          <p:nvPr/>
        </p:nvSpPr>
        <p:spPr bwMode="white">
          <a:xfrm>
            <a:off x="375967" y="1468070"/>
            <a:ext cx="8388000" cy="332399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2000" spc="-12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90000"/>
              </a:lnSpc>
            </a:pPr>
            <a:r>
              <a:rPr lang="en-US" sz="2400" b="0" dirty="0" smtClean="0">
                <a:solidFill>
                  <a:schemeClr val="bg2"/>
                </a:solidFill>
              </a:rPr>
              <a:t>Analytics and Data Science Job Growth</a:t>
            </a:r>
            <a:endParaRPr lang="en-US" sz="2000" b="0" dirty="0">
              <a:solidFill>
                <a:schemeClr val="bg2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93144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33497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1992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2188986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1994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929339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1996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662347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1998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417836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5158189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2002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900144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2004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633152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2006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388641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2008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128994" y="5589089"/>
            <a:ext cx="5822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2010</a:t>
            </a:r>
            <a:endParaRPr lang="en-US" sz="1400" b="1" dirty="0">
              <a:solidFill>
                <a:schemeClr val="bg2"/>
              </a:solidFill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325735" y="1876909"/>
            <a:ext cx="8164215" cy="3695442"/>
            <a:chOff x="325735" y="1781373"/>
            <a:chExt cx="8164215" cy="3695442"/>
          </a:xfrm>
        </p:grpSpPr>
        <p:sp>
          <p:nvSpPr>
            <p:cNvPr id="2" name="Freeform 1"/>
            <p:cNvSpPr/>
            <p:nvPr/>
          </p:nvSpPr>
          <p:spPr bwMode="gray">
            <a:xfrm>
              <a:off x="983411" y="1931358"/>
              <a:ext cx="7444597" cy="3545457"/>
            </a:xfrm>
            <a:custGeom>
              <a:avLst/>
              <a:gdLst>
                <a:gd name="connsiteX0" fmla="*/ 0 w 7444597"/>
                <a:gd name="connsiteY0" fmla="*/ 0 h 3545457"/>
                <a:gd name="connsiteX1" fmla="*/ 0 w 7444597"/>
                <a:gd name="connsiteY1" fmla="*/ 3545457 h 3545457"/>
                <a:gd name="connsiteX2" fmla="*/ 7444597 w 7444597"/>
                <a:gd name="connsiteY2" fmla="*/ 3545457 h 3545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44597" h="3545457">
                  <a:moveTo>
                    <a:pt x="0" y="0"/>
                  </a:moveTo>
                  <a:lnTo>
                    <a:pt x="0" y="3545457"/>
                  </a:lnTo>
                  <a:lnTo>
                    <a:pt x="7444597" y="3545457"/>
                  </a:lnTo>
                </a:path>
              </a:pathLst>
            </a:custGeom>
            <a:noFill/>
            <a:ln w="28575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6" name="Freeform 5"/>
            <p:cNvSpPr/>
            <p:nvPr/>
          </p:nvSpPr>
          <p:spPr bwMode="gray">
            <a:xfrm>
              <a:off x="984250" y="2101850"/>
              <a:ext cx="7442200" cy="3117850"/>
            </a:xfrm>
            <a:custGeom>
              <a:avLst/>
              <a:gdLst>
                <a:gd name="connsiteX0" fmla="*/ 0 w 7442200"/>
                <a:gd name="connsiteY0" fmla="*/ 3117850 h 3117850"/>
                <a:gd name="connsiteX1" fmla="*/ 393700 w 7442200"/>
                <a:gd name="connsiteY1" fmla="*/ 3048000 h 3117850"/>
                <a:gd name="connsiteX2" fmla="*/ 755650 w 7442200"/>
                <a:gd name="connsiteY2" fmla="*/ 3041650 h 3117850"/>
                <a:gd name="connsiteX3" fmla="*/ 1130300 w 7442200"/>
                <a:gd name="connsiteY3" fmla="*/ 2997200 h 3117850"/>
                <a:gd name="connsiteX4" fmla="*/ 1498600 w 7442200"/>
                <a:gd name="connsiteY4" fmla="*/ 2997200 h 3117850"/>
                <a:gd name="connsiteX5" fmla="*/ 1860550 w 7442200"/>
                <a:gd name="connsiteY5" fmla="*/ 2965450 h 3117850"/>
                <a:gd name="connsiteX6" fmla="*/ 2247900 w 7442200"/>
                <a:gd name="connsiteY6" fmla="*/ 2908300 h 3117850"/>
                <a:gd name="connsiteX7" fmla="*/ 2609850 w 7442200"/>
                <a:gd name="connsiteY7" fmla="*/ 2851150 h 3117850"/>
                <a:gd name="connsiteX8" fmla="*/ 2984500 w 7442200"/>
                <a:gd name="connsiteY8" fmla="*/ 2768600 h 3117850"/>
                <a:gd name="connsiteX9" fmla="*/ 3359150 w 7442200"/>
                <a:gd name="connsiteY9" fmla="*/ 2698750 h 3117850"/>
                <a:gd name="connsiteX10" fmla="*/ 3733800 w 7442200"/>
                <a:gd name="connsiteY10" fmla="*/ 2609850 h 3117850"/>
                <a:gd name="connsiteX11" fmla="*/ 4102100 w 7442200"/>
                <a:gd name="connsiteY11" fmla="*/ 2571750 h 3117850"/>
                <a:gd name="connsiteX12" fmla="*/ 4470400 w 7442200"/>
                <a:gd name="connsiteY12" fmla="*/ 2343150 h 3117850"/>
                <a:gd name="connsiteX13" fmla="*/ 4845050 w 7442200"/>
                <a:gd name="connsiteY13" fmla="*/ 2190750 h 3117850"/>
                <a:gd name="connsiteX14" fmla="*/ 5219700 w 7442200"/>
                <a:gd name="connsiteY14" fmla="*/ 2000250 h 3117850"/>
                <a:gd name="connsiteX15" fmla="*/ 5581650 w 7442200"/>
                <a:gd name="connsiteY15" fmla="*/ 1771650 h 3117850"/>
                <a:gd name="connsiteX16" fmla="*/ 5962650 w 7442200"/>
                <a:gd name="connsiteY16" fmla="*/ 1473200 h 3117850"/>
                <a:gd name="connsiteX17" fmla="*/ 6330950 w 7442200"/>
                <a:gd name="connsiteY17" fmla="*/ 1219200 h 3117850"/>
                <a:gd name="connsiteX18" fmla="*/ 6724650 w 7442200"/>
                <a:gd name="connsiteY18" fmla="*/ 1041400 h 3117850"/>
                <a:gd name="connsiteX19" fmla="*/ 7073900 w 7442200"/>
                <a:gd name="connsiteY19" fmla="*/ 971550 h 3117850"/>
                <a:gd name="connsiteX20" fmla="*/ 7442200 w 7442200"/>
                <a:gd name="connsiteY20" fmla="*/ 0 h 31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442200" h="3117850">
                  <a:moveTo>
                    <a:pt x="0" y="3117850"/>
                  </a:moveTo>
                  <a:lnTo>
                    <a:pt x="393700" y="3048000"/>
                  </a:lnTo>
                  <a:lnTo>
                    <a:pt x="755650" y="3041650"/>
                  </a:lnTo>
                  <a:lnTo>
                    <a:pt x="1130300" y="2997200"/>
                  </a:lnTo>
                  <a:lnTo>
                    <a:pt x="1498600" y="2997200"/>
                  </a:lnTo>
                  <a:lnTo>
                    <a:pt x="1860550" y="2965450"/>
                  </a:lnTo>
                  <a:lnTo>
                    <a:pt x="2247900" y="2908300"/>
                  </a:lnTo>
                  <a:lnTo>
                    <a:pt x="2609850" y="2851150"/>
                  </a:lnTo>
                  <a:lnTo>
                    <a:pt x="2984500" y="2768600"/>
                  </a:lnTo>
                  <a:lnTo>
                    <a:pt x="3359150" y="2698750"/>
                  </a:lnTo>
                  <a:lnTo>
                    <a:pt x="3733800" y="2609850"/>
                  </a:lnTo>
                  <a:lnTo>
                    <a:pt x="4102100" y="2571750"/>
                  </a:lnTo>
                  <a:lnTo>
                    <a:pt x="4470400" y="2343150"/>
                  </a:lnTo>
                  <a:lnTo>
                    <a:pt x="4845050" y="2190750"/>
                  </a:lnTo>
                  <a:lnTo>
                    <a:pt x="5219700" y="2000250"/>
                  </a:lnTo>
                  <a:lnTo>
                    <a:pt x="5581650" y="1771650"/>
                  </a:lnTo>
                  <a:lnTo>
                    <a:pt x="5962650" y="1473200"/>
                  </a:lnTo>
                  <a:lnTo>
                    <a:pt x="6330950" y="1219200"/>
                  </a:lnTo>
                  <a:lnTo>
                    <a:pt x="6724650" y="1041400"/>
                  </a:lnTo>
                  <a:lnTo>
                    <a:pt x="7073900" y="971550"/>
                  </a:lnTo>
                  <a:lnTo>
                    <a:pt x="7442200" y="0"/>
                  </a:lnTo>
                </a:path>
              </a:pathLst>
            </a:custGeom>
            <a:noFill/>
            <a:ln w="38100" cap="rnd">
              <a:solidFill>
                <a:schemeClr val="accent4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3" name="Oval 12"/>
            <p:cNvSpPr/>
            <p:nvPr/>
          </p:nvSpPr>
          <p:spPr bwMode="gray">
            <a:xfrm>
              <a:off x="920750" y="515620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 bwMode="gray">
            <a:xfrm>
              <a:off x="1301750" y="50863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5" name="Oval 14"/>
            <p:cNvSpPr/>
            <p:nvPr/>
          </p:nvSpPr>
          <p:spPr bwMode="gray">
            <a:xfrm>
              <a:off x="1663700" y="50863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gray">
            <a:xfrm>
              <a:off x="2044700" y="502920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7" name="Oval 16"/>
            <p:cNvSpPr/>
            <p:nvPr/>
          </p:nvSpPr>
          <p:spPr bwMode="gray">
            <a:xfrm>
              <a:off x="2425700" y="502920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8" name="Oval 17"/>
            <p:cNvSpPr/>
            <p:nvPr/>
          </p:nvSpPr>
          <p:spPr bwMode="gray">
            <a:xfrm>
              <a:off x="2787650" y="49974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19" name="Oval 18"/>
            <p:cNvSpPr/>
            <p:nvPr/>
          </p:nvSpPr>
          <p:spPr bwMode="gray">
            <a:xfrm>
              <a:off x="3149600" y="49466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 bwMode="gray">
            <a:xfrm>
              <a:off x="3511550" y="487680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1" name="Oval 20"/>
            <p:cNvSpPr/>
            <p:nvPr/>
          </p:nvSpPr>
          <p:spPr bwMode="gray">
            <a:xfrm>
              <a:off x="3917950" y="48196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 bwMode="gray">
            <a:xfrm>
              <a:off x="4279900" y="47307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 bwMode="gray">
            <a:xfrm>
              <a:off x="4641850" y="46418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 bwMode="gray">
            <a:xfrm>
              <a:off x="5035550" y="46037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 bwMode="gray">
            <a:xfrm>
              <a:off x="5397500" y="43624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6" name="Oval 25"/>
            <p:cNvSpPr/>
            <p:nvPr/>
          </p:nvSpPr>
          <p:spPr bwMode="gray">
            <a:xfrm>
              <a:off x="5759450" y="422910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7" name="Oval 26"/>
            <p:cNvSpPr/>
            <p:nvPr/>
          </p:nvSpPr>
          <p:spPr bwMode="gray">
            <a:xfrm>
              <a:off x="6153150" y="4029075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8" name="Oval 27"/>
            <p:cNvSpPr/>
            <p:nvPr/>
          </p:nvSpPr>
          <p:spPr bwMode="gray">
            <a:xfrm>
              <a:off x="6515100" y="3787775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29" name="Oval 28"/>
            <p:cNvSpPr/>
            <p:nvPr/>
          </p:nvSpPr>
          <p:spPr bwMode="gray">
            <a:xfrm>
              <a:off x="6877050" y="3483412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30" name="Oval 29"/>
            <p:cNvSpPr/>
            <p:nvPr/>
          </p:nvSpPr>
          <p:spPr bwMode="gray">
            <a:xfrm>
              <a:off x="7258050" y="3248025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31" name="Oval 30"/>
            <p:cNvSpPr/>
            <p:nvPr/>
          </p:nvSpPr>
          <p:spPr bwMode="gray">
            <a:xfrm>
              <a:off x="7620000" y="3095625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 bwMode="gray">
            <a:xfrm>
              <a:off x="7981950" y="3019862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33" name="Oval 32"/>
            <p:cNvSpPr/>
            <p:nvPr/>
          </p:nvSpPr>
          <p:spPr bwMode="gray">
            <a:xfrm>
              <a:off x="8362950" y="2038350"/>
              <a:ext cx="127000" cy="127000"/>
            </a:xfrm>
            <a:prstGeom prst="ellipse">
              <a:avLst/>
            </a:prstGeom>
            <a:solidFill>
              <a:srgbClr val="F39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chemeClr val="bg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344971" y="4957861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0.01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344971" y="4604917"/>
              <a:ext cx="53251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0.02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344972" y="4251974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0.03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344972" y="3899031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0.04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344972" y="3546088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0.05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344972" y="3193145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0.06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344972" y="2840202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0.07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344972" y="2487259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0.08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344972" y="2134316"/>
              <a:ext cx="53251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0.09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325735" y="1781373"/>
              <a:ext cx="55175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0.10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3023" y="4522129"/>
              <a:ext cx="1752600" cy="530648"/>
            </a:xfrm>
            <a:prstGeom prst="rect">
              <a:avLst/>
            </a:prstGeom>
          </p:spPr>
        </p:pic>
        <p:sp>
          <p:nvSpPr>
            <p:cNvPr id="58" name="Rectangle 57"/>
            <p:cNvSpPr/>
            <p:nvPr/>
          </p:nvSpPr>
          <p:spPr>
            <a:xfrm>
              <a:off x="6510519" y="488290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124191"/>
                  </a:solidFill>
                  <a:latin typeface="Arial" pitchFamily="34" charset="0"/>
                  <a:cs typeface="Arial" pitchFamily="34" charset="0"/>
                </a:rPr>
                <a:t>analytics</a:t>
              </a:r>
              <a:endParaRPr lang="en-US" sz="1400" b="1" dirty="0">
                <a:solidFill>
                  <a:srgbClr val="12419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0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18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9729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44971" y="2598003"/>
            <a:ext cx="8388000" cy="1661993"/>
          </a:xfrm>
        </p:spPr>
        <p:txBody>
          <a:bodyPr anchor="ctr" anchorCtr="0"/>
          <a:lstStyle/>
          <a:p>
            <a:pPr>
              <a:lnSpc>
                <a:spcPct val="90000"/>
              </a:lnSpc>
            </a:pPr>
            <a:r>
              <a:rPr lang="en-US" dirty="0"/>
              <a:t>What </a:t>
            </a:r>
            <a:r>
              <a:rPr lang="en-US" dirty="0" smtClean="0"/>
              <a:t>We</a:t>
            </a:r>
            <a:br>
              <a:rPr lang="en-US" dirty="0" smtClean="0"/>
            </a:br>
            <a:r>
              <a:rPr lang="en-US" dirty="0" smtClean="0"/>
              <a:t>Learned</a:t>
            </a:r>
            <a:r>
              <a:rPr lang="en-US" dirty="0"/>
              <a:t> </a:t>
            </a:r>
            <a:r>
              <a:rPr lang="en-US" dirty="0" smtClean="0"/>
              <a:t>from</a:t>
            </a:r>
            <a:br>
              <a:rPr lang="en-US" dirty="0" smtClean="0"/>
            </a:br>
            <a:r>
              <a:rPr lang="en-US" dirty="0" smtClean="0"/>
              <a:t>Baseball</a:t>
            </a:r>
            <a:endParaRPr lang="en-US" dirty="0"/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19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147" y="348581"/>
            <a:ext cx="3742657" cy="6160836"/>
          </a:xfrm>
          <a:prstGeom prst="rect">
            <a:avLst/>
          </a:prstGeom>
          <a:ln>
            <a:solidFill>
              <a:schemeClr val="bg2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7964607"/>
              </p:ext>
            </p:extLst>
          </p:nvPr>
        </p:nvGraphicFramePr>
        <p:xfrm>
          <a:off x="4442609" y="1687267"/>
          <a:ext cx="2752893" cy="4126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3166"/>
                <a:gridCol w="719727"/>
              </a:tblGrid>
              <a:tr h="469361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Leadoff Hitter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2-Hole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3-Hole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74453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Cleanup Hitter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5-Hole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65826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6-Hole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39947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7-Hole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91706">
                <a:tc>
                  <a:txBody>
                    <a:bodyPr/>
                    <a:lstStyle/>
                    <a:p>
                      <a:r>
                        <a:rPr lang="en-US" sz="1400" b="1" smtClean="0">
                          <a:solidFill>
                            <a:schemeClr val="bg1"/>
                          </a:solidFill>
                        </a:rPr>
                        <a:t>8-Hole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4095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Last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99" y="1709492"/>
            <a:ext cx="484790" cy="48883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99" y="2159502"/>
            <a:ext cx="484790" cy="48882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99" y="2622453"/>
            <a:ext cx="484790" cy="48882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400" y="3072463"/>
            <a:ext cx="484789" cy="4888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7988" y="3446414"/>
            <a:ext cx="655612" cy="66107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99" y="3986860"/>
            <a:ext cx="484789" cy="48882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400" y="4436870"/>
            <a:ext cx="484789" cy="48882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577" y="5424630"/>
            <a:ext cx="365760" cy="36880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0995" y="4936345"/>
            <a:ext cx="412342" cy="415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41160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 bwMode="gray">
          <a:xfrm>
            <a:off x="8148596" y="1469748"/>
            <a:ext cx="129033" cy="440708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gray">
          <a:xfrm>
            <a:off x="7977584" y="3084625"/>
            <a:ext cx="129033" cy="2792206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4" name="Rectangle 23"/>
          <p:cNvSpPr/>
          <p:nvPr/>
        </p:nvSpPr>
        <p:spPr bwMode="gray">
          <a:xfrm>
            <a:off x="7806568" y="4826641"/>
            <a:ext cx="129033" cy="10501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5" name="Rectangle 24"/>
          <p:cNvSpPr/>
          <p:nvPr/>
        </p:nvSpPr>
        <p:spPr bwMode="gray">
          <a:xfrm>
            <a:off x="7635552" y="4826641"/>
            <a:ext cx="129033" cy="105019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6" name="Rectangle 25"/>
          <p:cNvSpPr/>
          <p:nvPr/>
        </p:nvSpPr>
        <p:spPr bwMode="gray">
          <a:xfrm>
            <a:off x="7464536" y="5184346"/>
            <a:ext cx="129033" cy="6924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4" name="Arc 43"/>
          <p:cNvSpPr/>
          <p:nvPr/>
        </p:nvSpPr>
        <p:spPr>
          <a:xfrm>
            <a:off x="-7123831" y="-9753092"/>
            <a:ext cx="15940585" cy="15520026"/>
          </a:xfrm>
          <a:prstGeom prst="arc">
            <a:avLst>
              <a:gd name="adj1" fmla="val 1202959"/>
              <a:gd name="adj2" fmla="val 5340530"/>
            </a:avLst>
          </a:prstGeom>
          <a:ln w="57150" cap="rnd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 26"/>
          <p:cNvSpPr/>
          <p:nvPr/>
        </p:nvSpPr>
        <p:spPr bwMode="gray">
          <a:xfrm>
            <a:off x="7293520" y="5622821"/>
            <a:ext cx="129033" cy="2540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8" name="Rectangle 27"/>
          <p:cNvSpPr/>
          <p:nvPr/>
        </p:nvSpPr>
        <p:spPr bwMode="gray">
          <a:xfrm>
            <a:off x="7122504" y="5530588"/>
            <a:ext cx="129033" cy="34624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gray">
          <a:xfrm>
            <a:off x="6951488" y="5530588"/>
            <a:ext cx="129033" cy="34624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gray">
          <a:xfrm>
            <a:off x="6780472" y="5530588"/>
            <a:ext cx="129033" cy="346243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1" name="Rectangle 30"/>
          <p:cNvSpPr/>
          <p:nvPr/>
        </p:nvSpPr>
        <p:spPr bwMode="gray">
          <a:xfrm>
            <a:off x="6609456" y="5622822"/>
            <a:ext cx="129033" cy="254009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2" name="Rectangle 31"/>
          <p:cNvSpPr/>
          <p:nvPr/>
        </p:nvSpPr>
        <p:spPr bwMode="gray">
          <a:xfrm>
            <a:off x="6438439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4" name="Rectangle 33"/>
          <p:cNvSpPr/>
          <p:nvPr/>
        </p:nvSpPr>
        <p:spPr bwMode="gray">
          <a:xfrm>
            <a:off x="6263836" y="5710803"/>
            <a:ext cx="129033" cy="166028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5" name="Rectangle 34"/>
          <p:cNvSpPr/>
          <p:nvPr/>
        </p:nvSpPr>
        <p:spPr bwMode="gray">
          <a:xfrm>
            <a:off x="6092821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6" name="Rectangle 35"/>
          <p:cNvSpPr/>
          <p:nvPr/>
        </p:nvSpPr>
        <p:spPr bwMode="gray">
          <a:xfrm>
            <a:off x="5920936" y="5756921"/>
            <a:ext cx="129033" cy="119910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gray">
          <a:xfrm>
            <a:off x="5749921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8" name="Rectangle 37"/>
          <p:cNvSpPr/>
          <p:nvPr/>
        </p:nvSpPr>
        <p:spPr bwMode="gray">
          <a:xfrm>
            <a:off x="5411348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39" name="Rectangle 38"/>
          <p:cNvSpPr/>
          <p:nvPr/>
        </p:nvSpPr>
        <p:spPr bwMode="gray">
          <a:xfrm>
            <a:off x="4519359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0" name="Rectangle 39"/>
          <p:cNvSpPr/>
          <p:nvPr/>
        </p:nvSpPr>
        <p:spPr bwMode="gray">
          <a:xfrm>
            <a:off x="3843084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1" name="Rectangle 40"/>
          <p:cNvSpPr/>
          <p:nvPr/>
        </p:nvSpPr>
        <p:spPr bwMode="gray">
          <a:xfrm>
            <a:off x="3157284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2" name="Rectangle 41"/>
          <p:cNvSpPr/>
          <p:nvPr/>
        </p:nvSpPr>
        <p:spPr bwMode="gray">
          <a:xfrm>
            <a:off x="2461959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3" name="Rectangle 42"/>
          <p:cNvSpPr/>
          <p:nvPr/>
        </p:nvSpPr>
        <p:spPr bwMode="gray">
          <a:xfrm>
            <a:off x="929348" y="5821446"/>
            <a:ext cx="129033" cy="55385"/>
          </a:xfrm>
          <a:prstGeom prst="rect">
            <a:avLst/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605586" y="5894142"/>
            <a:ext cx="724622" cy="37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1970’s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215322" y="5894142"/>
            <a:ext cx="724622" cy="37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1980’s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368386" y="5894142"/>
            <a:ext cx="724622" cy="37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1990’s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5747094" y="5894142"/>
            <a:ext cx="724622" cy="37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2000’s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593569" y="5894142"/>
            <a:ext cx="724622" cy="37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 smtClean="0">
                <a:solidFill>
                  <a:schemeClr val="bg2"/>
                </a:solidFill>
              </a:rPr>
              <a:t>2010’s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244792" y="3268778"/>
            <a:ext cx="18646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chemeClr val="bg2"/>
                </a:solidFill>
              </a:rPr>
              <a:t>Overall Content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4215775" y="6186939"/>
            <a:ext cx="775426" cy="372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Time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6230463" y="4296062"/>
            <a:ext cx="164062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2"/>
                </a:solidFill>
              </a:rPr>
              <a:t>Documents</a:t>
            </a: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0" name="Freeform 9"/>
          <p:cNvSpPr/>
          <p:nvPr/>
        </p:nvSpPr>
        <p:spPr bwMode="gray">
          <a:xfrm>
            <a:off x="898523" y="1164543"/>
            <a:ext cx="7472516" cy="4704858"/>
          </a:xfrm>
          <a:custGeom>
            <a:avLst/>
            <a:gdLst>
              <a:gd name="connsiteX0" fmla="*/ 0 w 7472516"/>
              <a:gd name="connsiteY0" fmla="*/ 3883742 h 3883742"/>
              <a:gd name="connsiteX1" fmla="*/ 7472516 w 7472516"/>
              <a:gd name="connsiteY1" fmla="*/ 3883742 h 3883742"/>
              <a:gd name="connsiteX2" fmla="*/ 7472516 w 7472516"/>
              <a:gd name="connsiteY2" fmla="*/ 0 h 388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7472516" h="3883742">
                <a:moveTo>
                  <a:pt x="0" y="3883742"/>
                </a:moveTo>
                <a:lnTo>
                  <a:pt x="7472516" y="3883742"/>
                </a:lnTo>
                <a:lnTo>
                  <a:pt x="7472516" y="0"/>
                </a:lnTo>
              </a:path>
            </a:pathLst>
          </a:custGeom>
          <a:noFill/>
          <a:ln w="28575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2"/>
              </a:solidFill>
            </a:endParaRPr>
          </a:p>
        </p:txBody>
      </p:sp>
      <p:pic>
        <p:nvPicPr>
          <p:cNvPr id="55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7171" y="287890"/>
            <a:ext cx="8388000" cy="615553"/>
          </a:xfrm>
        </p:spPr>
        <p:txBody>
          <a:bodyPr/>
          <a:lstStyle/>
          <a:p>
            <a:r>
              <a:rPr lang="en-US" dirty="0" smtClean="0"/>
              <a:t>Hype Cycle: Data Science on the Rise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78858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Baseball and Data</a:t>
            </a:r>
            <a:endParaRPr lang="en-US" b="0" dirty="0"/>
          </a:p>
        </p:txBody>
      </p:sp>
      <p:sp>
        <p:nvSpPr>
          <p:cNvPr id="123" name="Slide Number Placeholder 45"/>
          <p:cNvSpPr txBox="1">
            <a:spLocks/>
          </p:cNvSpPr>
          <p:nvPr/>
        </p:nvSpPr>
        <p:spPr bwMode="white">
          <a:xfrm>
            <a:off x="457202" y="6620938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20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19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ectangle 16"/>
          <p:cNvSpPr/>
          <p:nvPr/>
        </p:nvSpPr>
        <p:spPr bwMode="gray">
          <a:xfrm>
            <a:off x="826083" y="1307493"/>
            <a:ext cx="8028615" cy="4269663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221260" y="3988001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100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21260" y="3432752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120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21260" y="2877503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140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21260" y="2322254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160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21260" y="1767005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180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21260" y="1211756"/>
            <a:ext cx="553530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200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35200" y="4543250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80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35200" y="5098496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60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688935" y="5656548"/>
            <a:ext cx="32564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82368" y="5656548"/>
            <a:ext cx="32564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5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211006" y="5656548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10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4495499" y="5656548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15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5765463" y="5656548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20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7051072" y="5656548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25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8345302" y="5656548"/>
            <a:ext cx="439589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30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760492" y="5964262"/>
            <a:ext cx="1852231" cy="3528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bg2"/>
                </a:solidFill>
              </a:rPr>
              <a:t>Farm Team Rank</a:t>
            </a:r>
            <a:endParaRPr lang="en-US" sz="1400" b="1" dirty="0">
              <a:solidFill>
                <a:schemeClr val="bg2"/>
              </a:solidFill>
            </a:endParaRPr>
          </a:p>
        </p:txBody>
      </p:sp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75" y="4241741"/>
            <a:ext cx="1047554" cy="739835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964" y="4335435"/>
            <a:ext cx="1050362" cy="752759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288" y="4117177"/>
            <a:ext cx="980858" cy="961785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844" y="4899316"/>
            <a:ext cx="887803" cy="887803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578" y="3248291"/>
            <a:ext cx="1331704" cy="751857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55" y="3405125"/>
            <a:ext cx="959673" cy="929683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780" y="2357586"/>
            <a:ext cx="900744" cy="1094574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273" y="1068333"/>
            <a:ext cx="869315" cy="958057"/>
          </a:xfrm>
          <a:prstGeom prst="rect">
            <a:avLst/>
          </a:prstGeom>
          <a:effectLst>
            <a:outerShdw blurRad="165100" dist="152400" dir="2700000" algn="tl" rotWithShape="0">
              <a:prstClr val="black">
                <a:alpha val="44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763932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Farm Team: Data Science Programs</a:t>
            </a:r>
            <a:endParaRPr lang="en-US" b="0" dirty="0"/>
          </a:p>
        </p:txBody>
      </p:sp>
      <p:pic>
        <p:nvPicPr>
          <p:cNvPr id="60" name="Picture 5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22274" y="1129145"/>
            <a:ext cx="1828800" cy="1828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92" y="4310904"/>
            <a:ext cx="1572032" cy="15239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3215" y="2787008"/>
            <a:ext cx="1443770" cy="170692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392" y="1319645"/>
            <a:ext cx="1444790" cy="14478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862" y="4281321"/>
            <a:ext cx="1214432" cy="168476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1475" y="1281545"/>
            <a:ext cx="1416050" cy="152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020" y="2772138"/>
            <a:ext cx="1520825" cy="1524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792" y="4493928"/>
            <a:ext cx="1723388" cy="113097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8327" y="2840173"/>
            <a:ext cx="1399198" cy="14021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21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932" y="4210391"/>
            <a:ext cx="2159536" cy="209654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7960" y="1081018"/>
            <a:ext cx="1517706" cy="19250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855606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 bwMode="gray">
          <a:xfrm>
            <a:off x="7041448" y="894676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gray">
          <a:xfrm>
            <a:off x="8111869" y="711463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gray">
          <a:xfrm>
            <a:off x="8047085" y="777917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gray">
          <a:xfrm>
            <a:off x="7304485" y="1089200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gray">
          <a:xfrm>
            <a:off x="7295193" y="983961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gray">
          <a:xfrm>
            <a:off x="8000565" y="93099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gray">
          <a:xfrm>
            <a:off x="7875599" y="82977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1" name="Oval 30"/>
          <p:cNvSpPr/>
          <p:nvPr/>
        </p:nvSpPr>
        <p:spPr bwMode="gray">
          <a:xfrm>
            <a:off x="8262097" y="5340752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967410" y="5305342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Oval 32"/>
          <p:cNvSpPr/>
          <p:nvPr/>
        </p:nvSpPr>
        <p:spPr bwMode="gray">
          <a:xfrm>
            <a:off x="7902625" y="5371795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4" name="Oval 33"/>
          <p:cNvSpPr/>
          <p:nvPr/>
        </p:nvSpPr>
        <p:spPr bwMode="gray">
          <a:xfrm>
            <a:off x="8525133" y="5535276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gray">
          <a:xfrm>
            <a:off x="8515842" y="5430037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gray">
          <a:xfrm>
            <a:off x="6421006" y="532167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gray">
          <a:xfrm>
            <a:off x="6296040" y="522045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8" name="Group 7"/>
          <p:cNvGrpSpPr/>
          <p:nvPr/>
        </p:nvGrpSpPr>
        <p:grpSpPr bwMode="gray">
          <a:xfrm>
            <a:off x="1708021" y="529047"/>
            <a:ext cx="5806986" cy="5806986"/>
            <a:chOff x="1708021" y="529047"/>
            <a:chExt cx="5806986" cy="5806986"/>
          </a:xfrm>
        </p:grpSpPr>
        <p:sp>
          <p:nvSpPr>
            <p:cNvPr id="41" name="Oval 40"/>
            <p:cNvSpPr/>
            <p:nvPr/>
          </p:nvSpPr>
          <p:spPr bwMode="gray">
            <a:xfrm>
              <a:off x="1708021" y="529047"/>
              <a:ext cx="5806986" cy="5806986"/>
            </a:xfrm>
            <a:prstGeom prst="ellipse">
              <a:avLst/>
            </a:pr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71000">
                  <a:srgbClr val="0070C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42900">
                <a:schemeClr val="bg1">
                  <a:alpha val="78000"/>
                </a:scheme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 bwMode="gray">
            <a:xfrm>
              <a:off x="3303769" y="929673"/>
              <a:ext cx="2577973" cy="4569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 dirty="0" smtClean="0">
                  <a:solidFill>
                    <a:srgbClr val="FFFFFF"/>
                  </a:solidFill>
                </a:rPr>
                <a:t>Curiosity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5" name="Oval 54"/>
          <p:cNvSpPr/>
          <p:nvPr/>
        </p:nvSpPr>
        <p:spPr bwMode="gray">
          <a:xfrm>
            <a:off x="4123532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4">
                  <a:alpha val="54000"/>
                </a:schemeClr>
              </a:gs>
              <a:gs pos="79000">
                <a:schemeClr val="accent4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tIns="45635" rIns="0" bIns="64008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Math and</a:t>
            </a:r>
            <a:br>
              <a:rPr lang="en-US" b="1" dirty="0" smtClean="0"/>
            </a:br>
            <a:r>
              <a:rPr lang="en-US" b="1" dirty="0" smtClean="0"/>
              <a:t>Statistical</a:t>
            </a:r>
            <a:br>
              <a:rPr lang="en-US" b="1" dirty="0" smtClean="0"/>
            </a:br>
            <a:r>
              <a:rPr lang="en-US" b="1" dirty="0" smtClean="0"/>
              <a:t>Knowledge</a:t>
            </a:r>
            <a:endParaRPr lang="en-US" b="1" dirty="0"/>
          </a:p>
        </p:txBody>
      </p:sp>
      <p:sp>
        <p:nvSpPr>
          <p:cNvPr id="56" name="Oval 55"/>
          <p:cNvSpPr/>
          <p:nvPr/>
        </p:nvSpPr>
        <p:spPr bwMode="gray">
          <a:xfrm>
            <a:off x="2209114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2">
                  <a:alpha val="54000"/>
                </a:schemeClr>
              </a:gs>
              <a:gs pos="79000">
                <a:srgbClr val="92D05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635" rIns="822960" bIns="45720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Hacking</a:t>
            </a:r>
            <a:br>
              <a:rPr lang="en-US" b="1" dirty="0" smtClean="0"/>
            </a:br>
            <a:r>
              <a:rPr lang="en-US" b="1" dirty="0" smtClean="0"/>
              <a:t>Skills</a:t>
            </a:r>
            <a:endParaRPr lang="en-US" b="1" dirty="0"/>
          </a:p>
        </p:txBody>
      </p:sp>
      <p:sp>
        <p:nvSpPr>
          <p:cNvPr id="53" name="Oval 52"/>
          <p:cNvSpPr/>
          <p:nvPr/>
        </p:nvSpPr>
        <p:spPr bwMode="gray">
          <a:xfrm>
            <a:off x="3224288" y="3162750"/>
            <a:ext cx="2822530" cy="2822530"/>
          </a:xfrm>
          <a:prstGeom prst="ellipse">
            <a:avLst/>
          </a:prstGeom>
          <a:gradFill flip="none" rotWithShape="1">
            <a:gsLst>
              <a:gs pos="62000">
                <a:srgbClr val="CE007F">
                  <a:shade val="30000"/>
                  <a:satMod val="115000"/>
                  <a:alpha val="60000"/>
                </a:srgbClr>
              </a:gs>
              <a:gs pos="70000">
                <a:srgbClr val="CE007F">
                  <a:shade val="67500"/>
                  <a:satMod val="115000"/>
                </a:srgbClr>
              </a:gs>
              <a:gs pos="100000">
                <a:srgbClr val="CE007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914400" rIns="91267" bIns="45635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Substantive</a:t>
            </a:r>
            <a:br>
              <a:rPr lang="en-US" b="1" dirty="0" smtClean="0"/>
            </a:br>
            <a:r>
              <a:rPr lang="en-US" b="1" dirty="0" smtClean="0"/>
              <a:t>Expertise</a:t>
            </a:r>
            <a:endParaRPr lang="en-US" b="1" dirty="0"/>
          </a:p>
        </p:txBody>
      </p:sp>
      <p:grpSp>
        <p:nvGrpSpPr>
          <p:cNvPr id="10" name="Group 9"/>
          <p:cNvGrpSpPr/>
          <p:nvPr/>
        </p:nvGrpSpPr>
        <p:grpSpPr bwMode="gray">
          <a:xfrm>
            <a:off x="2209114" y="1491754"/>
            <a:ext cx="4736948" cy="4493526"/>
            <a:chOff x="2209114" y="1491754"/>
            <a:chExt cx="4736948" cy="4493526"/>
          </a:xfrm>
        </p:grpSpPr>
        <p:sp>
          <p:nvSpPr>
            <p:cNvPr id="80" name="Arc 79"/>
            <p:cNvSpPr/>
            <p:nvPr/>
          </p:nvSpPr>
          <p:spPr bwMode="gray">
            <a:xfrm>
              <a:off x="2209114" y="1500380"/>
              <a:ext cx="2822530" cy="2822530"/>
            </a:xfrm>
            <a:prstGeom prst="arc">
              <a:avLst>
                <a:gd name="adj1" fmla="val 18755112"/>
                <a:gd name="adj2" fmla="val 631758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Arc 80"/>
            <p:cNvSpPr/>
            <p:nvPr/>
          </p:nvSpPr>
          <p:spPr bwMode="gray">
            <a:xfrm>
              <a:off x="4123532" y="1491754"/>
              <a:ext cx="2822530" cy="2822530"/>
            </a:xfrm>
            <a:prstGeom prst="arc">
              <a:avLst>
                <a:gd name="adj1" fmla="val 4236561"/>
                <a:gd name="adj2" fmla="val 13619878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Arc 81"/>
            <p:cNvSpPr/>
            <p:nvPr/>
          </p:nvSpPr>
          <p:spPr bwMode="gray">
            <a:xfrm>
              <a:off x="3224288" y="3162750"/>
              <a:ext cx="2822530" cy="2822530"/>
            </a:xfrm>
            <a:prstGeom prst="arc">
              <a:avLst>
                <a:gd name="adj1" fmla="val 11538646"/>
                <a:gd name="adj2" fmla="val 20805644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 82"/>
            <p:cNvSpPr/>
            <p:nvPr/>
          </p:nvSpPr>
          <p:spPr bwMode="gray">
            <a:xfrm>
              <a:off x="4796483" y="374205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Traditional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Research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 bwMode="gray">
            <a:xfrm>
              <a:off x="4085742" y="3186159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Data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Science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 bwMode="gray">
            <a:xfrm>
              <a:off x="3449267" y="370872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Danger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Zone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 bwMode="gray">
            <a:xfrm>
              <a:off x="4075108" y="2519848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Machine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Learning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5" name="Slide Number Placeholder 45"/>
          <p:cNvSpPr txBox="1">
            <a:spLocks/>
          </p:cNvSpPr>
          <p:nvPr/>
        </p:nvSpPr>
        <p:spPr bwMode="gray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22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Title 2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1846659"/>
          </a:xfrm>
        </p:spPr>
        <p:txBody>
          <a:bodyPr/>
          <a:lstStyle/>
          <a:p>
            <a:r>
              <a:rPr lang="en-US" dirty="0" smtClean="0"/>
              <a:t>Data</a:t>
            </a:r>
            <a:br>
              <a:rPr lang="en-US" dirty="0" smtClean="0"/>
            </a:br>
            <a:r>
              <a:rPr lang="en-US" dirty="0" smtClean="0"/>
              <a:t>Scientist</a:t>
            </a:r>
            <a:br>
              <a:rPr lang="en-US" dirty="0" smtClean="0"/>
            </a:br>
            <a:r>
              <a:rPr lang="en-US" dirty="0" smtClean="0"/>
              <a:t>Skills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345304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ntitled-1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gray">
          <a:xfrm>
            <a:off x="0" y="4465"/>
            <a:ext cx="9143998" cy="6849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23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ound Same Side Corner Rectangle 11"/>
          <p:cNvSpPr/>
          <p:nvPr/>
        </p:nvSpPr>
        <p:spPr bwMode="gray">
          <a:xfrm>
            <a:off x="3321788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Data Science at Nokia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pic>
        <p:nvPicPr>
          <p:cNvPr id="10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 Same Side Corner Rectangle 10"/>
          <p:cNvSpPr/>
          <p:nvPr/>
        </p:nvSpPr>
        <p:spPr bwMode="gray">
          <a:xfrm>
            <a:off x="337288" y="22059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Nokia and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Big Data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sp>
        <p:nvSpPr>
          <p:cNvPr id="14" name="Round Same Side Corner Rectangle 13"/>
          <p:cNvSpPr/>
          <p:nvPr/>
        </p:nvSpPr>
        <p:spPr bwMode="gray">
          <a:xfrm>
            <a:off x="6301271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chemeClr val="accent4">
                  <a:lumMod val="50000"/>
                </a:schemeClr>
              </a:gs>
              <a:gs pos="87000">
                <a:schemeClr val="accent4"/>
              </a:gs>
              <a:gs pos="0">
                <a:schemeClr val="accent4"/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Nokia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Data Insights</a:t>
            </a:r>
            <a:endParaRPr lang="en-US" sz="2800" kern="0" dirty="0">
              <a:solidFill>
                <a:srgbClr val="FFFFFF"/>
              </a:solidFill>
              <a:latin typeface="Nokia Pure Headline"/>
            </a:endParaRPr>
          </a:p>
        </p:txBody>
      </p:sp>
    </p:spTree>
    <p:extLst>
      <p:ext uri="{BB962C8B-B14F-4D97-AF65-F5344CB8AC3E}">
        <p14:creationId xmlns:p14="http://schemas.microsoft.com/office/powerpoint/2010/main" val="47833948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ntitled-1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gray">
          <a:xfrm>
            <a:off x="0" y="4465"/>
            <a:ext cx="9143998" cy="6849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24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ound Same Side Corner Rectangle 11"/>
          <p:cNvSpPr/>
          <p:nvPr/>
        </p:nvSpPr>
        <p:spPr bwMode="gray">
          <a:xfrm>
            <a:off x="3321788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Data Science at Nokia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pic>
        <p:nvPicPr>
          <p:cNvPr id="10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ound Same Side Corner Rectangle 10"/>
          <p:cNvSpPr/>
          <p:nvPr/>
        </p:nvSpPr>
        <p:spPr bwMode="gray">
          <a:xfrm>
            <a:off x="337288" y="22059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Nokia and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Big Data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sp>
        <p:nvSpPr>
          <p:cNvPr id="14" name="Round Same Side Corner Rectangle 13"/>
          <p:cNvSpPr/>
          <p:nvPr/>
        </p:nvSpPr>
        <p:spPr bwMode="gray">
          <a:xfrm>
            <a:off x="6301271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chemeClr val="accent4">
                  <a:lumMod val="50000"/>
                </a:schemeClr>
              </a:gs>
              <a:gs pos="87000">
                <a:schemeClr val="accent4"/>
              </a:gs>
              <a:gs pos="0">
                <a:schemeClr val="accent4"/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Nokia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Data Insights</a:t>
            </a:r>
            <a:endParaRPr lang="en-US" sz="2800" kern="0" dirty="0">
              <a:solidFill>
                <a:srgbClr val="FFFFFF"/>
              </a:solidFill>
              <a:latin typeface="Nokia Pure Headline"/>
            </a:endParaRPr>
          </a:p>
        </p:txBody>
      </p:sp>
    </p:spTree>
    <p:extLst>
      <p:ext uri="{BB962C8B-B14F-4D97-AF65-F5344CB8AC3E}">
        <p14:creationId xmlns:p14="http://schemas.microsoft.com/office/powerpoint/2010/main" val="292715716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ntitled-1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gray">
          <a:xfrm>
            <a:off x="0" y="4465"/>
            <a:ext cx="9143998" cy="68490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 bwMode="gray">
          <a:xfrm>
            <a:off x="344971" y="2813446"/>
            <a:ext cx="8388000" cy="1231106"/>
          </a:xfrm>
        </p:spPr>
        <p:txBody>
          <a:bodyPr/>
          <a:lstStyle/>
          <a:p>
            <a:r>
              <a:rPr lang="en-US" dirty="0" smtClean="0"/>
              <a:t>Curiosity and</a:t>
            </a:r>
            <a:br>
              <a:rPr lang="en-US" dirty="0" smtClean="0"/>
            </a:br>
            <a:r>
              <a:rPr lang="en-US" dirty="0" smtClean="0"/>
              <a:t>the Data Scientist</a:t>
            </a:r>
            <a:endParaRPr lang="en-US" dirty="0"/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25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5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6818" y="1066800"/>
            <a:ext cx="4338170" cy="4724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113667612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482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How attentive are you? 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 bwMode="gray">
          <a:xfrm>
            <a:off x="7041448" y="894676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gray">
          <a:xfrm>
            <a:off x="8111869" y="711463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gray">
          <a:xfrm>
            <a:off x="8047085" y="777917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gray">
          <a:xfrm>
            <a:off x="7304485" y="1089200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gray">
          <a:xfrm>
            <a:off x="7295193" y="983961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gray">
          <a:xfrm>
            <a:off x="8000565" y="93099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gray">
          <a:xfrm>
            <a:off x="7875599" y="82977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1" name="Oval 30"/>
          <p:cNvSpPr/>
          <p:nvPr/>
        </p:nvSpPr>
        <p:spPr bwMode="gray">
          <a:xfrm>
            <a:off x="8262097" y="5340752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967410" y="5305342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Oval 32"/>
          <p:cNvSpPr/>
          <p:nvPr/>
        </p:nvSpPr>
        <p:spPr bwMode="gray">
          <a:xfrm>
            <a:off x="7902625" y="5371795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4" name="Oval 33"/>
          <p:cNvSpPr/>
          <p:nvPr/>
        </p:nvSpPr>
        <p:spPr bwMode="gray">
          <a:xfrm>
            <a:off x="8525133" y="5535276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gray">
          <a:xfrm>
            <a:off x="8515842" y="5430037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gray">
          <a:xfrm>
            <a:off x="6421006" y="532167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gray">
          <a:xfrm>
            <a:off x="6296040" y="522045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9" name="Slide Number Placeholder 45"/>
          <p:cNvSpPr txBox="1">
            <a:spLocks/>
          </p:cNvSpPr>
          <p:nvPr/>
        </p:nvSpPr>
        <p:spPr bwMode="gray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26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" name="Content Placeholder 4" descr="behavious.png"/>
          <p:cNvPicPr>
            <a:picLocks noGrp="1" noChangeAspect="1"/>
          </p:cNvPicPr>
          <p:nvPr>
            <p:ph sz="quarter" idx="1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" r="37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1546046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2223" y="323059"/>
            <a:ext cx="8388000" cy="615553"/>
          </a:xfrm>
        </p:spPr>
        <p:txBody>
          <a:bodyPr/>
          <a:lstStyle/>
          <a:p>
            <a:r>
              <a:rPr lang="en-US" b="0" dirty="0" smtClean="0"/>
              <a:t>Importance of Data</a:t>
            </a:r>
            <a:endParaRPr lang="en-US" b="0" dirty="0"/>
          </a:p>
        </p:txBody>
      </p:sp>
      <p:grpSp>
        <p:nvGrpSpPr>
          <p:cNvPr id="2" name="Group 1"/>
          <p:cNvGrpSpPr/>
          <p:nvPr/>
        </p:nvGrpSpPr>
        <p:grpSpPr>
          <a:xfrm>
            <a:off x="521322" y="1222071"/>
            <a:ext cx="8333376" cy="4985528"/>
            <a:chOff x="101167" y="1174539"/>
            <a:chExt cx="8753531" cy="4985528"/>
          </a:xfrm>
        </p:grpSpPr>
        <p:sp>
          <p:nvSpPr>
            <p:cNvPr id="17" name="Rectangle 16"/>
            <p:cNvSpPr/>
            <p:nvPr/>
          </p:nvSpPr>
          <p:spPr bwMode="gray">
            <a:xfrm>
              <a:off x="826083" y="1195521"/>
              <a:ext cx="8028615" cy="4269663"/>
            </a:xfrm>
            <a:prstGeom prst="rect">
              <a:avLst/>
            </a:prstGeom>
            <a:noFill/>
            <a:ln w="28575"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2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01167" y="1174539"/>
              <a:ext cx="716863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High</a:t>
              </a:r>
            </a:p>
            <a:p>
              <a:pPr algn="r"/>
              <a:r>
                <a:rPr lang="en-US" sz="1400" b="1" dirty="0" smtClean="0">
                  <a:solidFill>
                    <a:schemeClr val="bg2"/>
                  </a:solidFill>
                </a:rPr>
                <a:t>Rating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312243" y="5544576"/>
              <a:ext cx="7104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2"/>
                  </a:solidFill>
                </a:rPr>
                <a:t>Happy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26993" y="5535328"/>
              <a:ext cx="49084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2"/>
                  </a:solidFill>
                </a:rPr>
                <a:t>Sad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3805601" y="5852290"/>
              <a:ext cx="176202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2"/>
                  </a:solidFill>
                </a:rPr>
                <a:t>Interviewer’s Mood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105" name="Rectangle 104"/>
            <p:cNvSpPr/>
            <p:nvPr/>
          </p:nvSpPr>
          <p:spPr bwMode="gray">
            <a:xfrm>
              <a:off x="6949082" y="1329329"/>
              <a:ext cx="1456384" cy="1096175"/>
            </a:xfrm>
            <a:prstGeom prst="rect">
              <a:avLst/>
            </a:prstGeom>
            <a:solidFill>
              <a:srgbClr val="000000">
                <a:alpha val="45882"/>
              </a:srgb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b="1" dirty="0">
                <a:solidFill>
                  <a:schemeClr val="bg2"/>
                </a:solidFill>
              </a:endParaRPr>
            </a:p>
          </p:txBody>
        </p:sp>
        <p:grpSp>
          <p:nvGrpSpPr>
            <p:cNvPr id="106" name="Group 105"/>
            <p:cNvGrpSpPr/>
            <p:nvPr/>
          </p:nvGrpSpPr>
          <p:grpSpPr>
            <a:xfrm>
              <a:off x="7101440" y="1420761"/>
              <a:ext cx="1195269" cy="924780"/>
              <a:chOff x="8463617" y="2188345"/>
              <a:chExt cx="1042591" cy="806653"/>
            </a:xfrm>
          </p:grpSpPr>
          <p:sp>
            <p:nvSpPr>
              <p:cNvPr id="116" name="Rectangle 115"/>
              <p:cNvSpPr/>
              <p:nvPr/>
            </p:nvSpPr>
            <p:spPr>
              <a:xfrm>
                <a:off x="8653000" y="2465344"/>
                <a:ext cx="600126" cy="241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schemeClr val="bg2"/>
                    </a:solidFill>
                  </a:rPr>
                  <a:t>Normal</a:t>
                </a: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17" name="Rectangle 116"/>
              <p:cNvSpPr/>
              <p:nvPr/>
            </p:nvSpPr>
            <p:spPr>
              <a:xfrm>
                <a:off x="8653000" y="2753382"/>
                <a:ext cx="853208" cy="241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dirty="0" smtClean="0">
                    <a:solidFill>
                      <a:schemeClr val="bg2"/>
                    </a:solidFill>
                  </a:rPr>
                  <a:t>Overweight</a:t>
                </a: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18" name="Rectangle 117"/>
              <p:cNvSpPr/>
              <p:nvPr/>
            </p:nvSpPr>
            <p:spPr>
              <a:xfrm>
                <a:off x="8463617" y="2188345"/>
                <a:ext cx="883969" cy="2416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200" b="1" dirty="0" smtClean="0">
                    <a:solidFill>
                      <a:schemeClr val="bg2"/>
                    </a:solidFill>
                  </a:rPr>
                  <a:t>Interviewee</a:t>
                </a:r>
                <a:endParaRPr lang="en-US" sz="1200" b="1" dirty="0">
                  <a:solidFill>
                    <a:schemeClr val="bg2"/>
                  </a:solidFill>
                </a:endParaRPr>
              </a:p>
            </p:txBody>
          </p:sp>
        </p:grpSp>
      </p:grpSp>
      <p:sp>
        <p:nvSpPr>
          <p:cNvPr id="123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27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457202" y="4925066"/>
            <a:ext cx="716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Low</a:t>
            </a:r>
          </a:p>
          <a:p>
            <a:pPr algn="r"/>
            <a:r>
              <a:rPr lang="en-US" sz="1400" b="1" dirty="0" smtClean="0">
                <a:solidFill>
                  <a:schemeClr val="bg2"/>
                </a:solidFill>
              </a:rPr>
              <a:t>Rating</a:t>
            </a:r>
            <a:endParaRPr lang="en-US" sz="1400" b="1" dirty="0">
              <a:solidFill>
                <a:schemeClr val="bg2"/>
              </a:solidFill>
            </a:endParaRPr>
          </a:p>
        </p:txBody>
      </p:sp>
      <p:sp>
        <p:nvSpPr>
          <p:cNvPr id="15" name="Oval 14"/>
          <p:cNvSpPr/>
          <p:nvPr/>
        </p:nvSpPr>
        <p:spPr bwMode="gray">
          <a:xfrm>
            <a:off x="7101746" y="1825302"/>
            <a:ext cx="182880" cy="182880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21" name="Oval 120"/>
          <p:cNvSpPr/>
          <p:nvPr/>
        </p:nvSpPr>
        <p:spPr bwMode="gray">
          <a:xfrm>
            <a:off x="7102358" y="2168362"/>
            <a:ext cx="182880" cy="182880"/>
          </a:xfrm>
          <a:prstGeom prst="ellipse">
            <a:avLst/>
          </a:prstGeom>
          <a:solidFill>
            <a:schemeClr val="accent2">
              <a:lumMod val="60000"/>
              <a:lumOff val="4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cxnSp>
        <p:nvCxnSpPr>
          <p:cNvPr id="124" name="Straight Connector 123"/>
          <p:cNvCxnSpPr/>
          <p:nvPr/>
        </p:nvCxnSpPr>
        <p:spPr>
          <a:xfrm>
            <a:off x="2964445" y="2062853"/>
            <a:ext cx="3812714" cy="2614655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2964445" y="2000530"/>
            <a:ext cx="3812715" cy="2602644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7" name="Straight Connector 126"/>
          <p:cNvCxnSpPr/>
          <p:nvPr/>
        </p:nvCxnSpPr>
        <p:spPr>
          <a:xfrm flipH="1" flipV="1">
            <a:off x="2964445" y="2992583"/>
            <a:ext cx="3812714" cy="1205344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2964445" y="2062853"/>
            <a:ext cx="3802324" cy="1137547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2964446" y="2062853"/>
            <a:ext cx="3802323" cy="1532401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/>
          <p:cNvCxnSpPr/>
          <p:nvPr/>
        </p:nvCxnSpPr>
        <p:spPr>
          <a:xfrm flipH="1">
            <a:off x="2949908" y="3595255"/>
            <a:ext cx="3827251" cy="1082253"/>
          </a:xfrm>
          <a:prstGeom prst="line">
            <a:avLst/>
          </a:prstGeom>
          <a:ln w="76200">
            <a:headEnd type="oval"/>
            <a:tailEnd type="oval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84556003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46" name="Chart 45"/>
          <p:cNvGraphicFramePr/>
          <p:nvPr>
            <p:extLst>
              <p:ext uri="{D42A27DB-BD31-4B8C-83A1-F6EECF244321}">
                <p14:modId xmlns:p14="http://schemas.microsoft.com/office/powerpoint/2010/main" val="2442660974"/>
              </p:ext>
            </p:extLst>
          </p:nvPr>
        </p:nvGraphicFramePr>
        <p:xfrm>
          <a:off x="4206240" y="822960"/>
          <a:ext cx="4572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43" name="Chart 42"/>
          <p:cNvGraphicFramePr/>
          <p:nvPr>
            <p:extLst>
              <p:ext uri="{D42A27DB-BD31-4B8C-83A1-F6EECF244321}">
                <p14:modId xmlns:p14="http://schemas.microsoft.com/office/powerpoint/2010/main" val="632041586"/>
              </p:ext>
            </p:extLst>
          </p:nvPr>
        </p:nvGraphicFramePr>
        <p:xfrm>
          <a:off x="4206240" y="822960"/>
          <a:ext cx="4572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8" name="Rectangle 47"/>
          <p:cNvSpPr/>
          <p:nvPr/>
        </p:nvSpPr>
        <p:spPr bwMode="gray">
          <a:xfrm>
            <a:off x="255283" y="4405745"/>
            <a:ext cx="8670507" cy="2241720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gray">
          <a:xfrm>
            <a:off x="7613368" y="900454"/>
            <a:ext cx="1192129" cy="525324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b="1" dirty="0">
              <a:solidFill>
                <a:schemeClr val="bg2"/>
              </a:solidFill>
            </a:endParaRPr>
          </a:p>
        </p:txBody>
      </p:sp>
      <p:pic>
        <p:nvPicPr>
          <p:cNvPr id="122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52223" y="323059"/>
            <a:ext cx="8388000" cy="615553"/>
          </a:xfrm>
        </p:spPr>
        <p:txBody>
          <a:bodyPr/>
          <a:lstStyle/>
          <a:p>
            <a:r>
              <a:rPr lang="en-US" b="0" dirty="0" smtClean="0"/>
              <a:t>Development of New Models</a:t>
            </a:r>
            <a:endParaRPr lang="en-US" b="0" dirty="0"/>
          </a:p>
        </p:txBody>
      </p:sp>
      <p:sp>
        <p:nvSpPr>
          <p:cNvPr id="123" name="Slide Number Placeholder 45"/>
          <p:cNvSpPr txBox="1">
            <a:spLocks/>
          </p:cNvSpPr>
          <p:nvPr/>
        </p:nvSpPr>
        <p:spPr bwMode="white">
          <a:xfrm>
            <a:off x="457202" y="6508966"/>
            <a:ext cx="6893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28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9" name="Chart 28"/>
          <p:cNvGraphicFramePr/>
          <p:nvPr>
            <p:extLst>
              <p:ext uri="{D42A27DB-BD31-4B8C-83A1-F6EECF244321}">
                <p14:modId xmlns:p14="http://schemas.microsoft.com/office/powerpoint/2010/main" val="3102580101"/>
              </p:ext>
            </p:extLst>
          </p:nvPr>
        </p:nvGraphicFramePr>
        <p:xfrm>
          <a:off x="3426602" y="4361465"/>
          <a:ext cx="2743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284847885"/>
              </p:ext>
            </p:extLst>
          </p:nvPr>
        </p:nvGraphicFramePr>
        <p:xfrm>
          <a:off x="351692" y="4361465"/>
          <a:ext cx="2743200" cy="2286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9" name="Arc 8"/>
          <p:cNvSpPr/>
          <p:nvPr/>
        </p:nvSpPr>
        <p:spPr>
          <a:xfrm>
            <a:off x="1723292" y="-1195754"/>
            <a:ext cx="58616" cy="961292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1749531987"/>
              </p:ext>
            </p:extLst>
          </p:nvPr>
        </p:nvGraphicFramePr>
        <p:xfrm>
          <a:off x="457202" y="1772370"/>
          <a:ext cx="3178360" cy="1189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2" name="Rectangle 1"/>
          <p:cNvSpPr/>
          <p:nvPr/>
        </p:nvSpPr>
        <p:spPr>
          <a:xfrm>
            <a:off x="1117627" y="1650050"/>
            <a:ext cx="1867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Survival analysis</a:t>
            </a: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776976884"/>
              </p:ext>
            </p:extLst>
          </p:nvPr>
        </p:nvGraphicFramePr>
        <p:xfrm>
          <a:off x="457202" y="2540231"/>
          <a:ext cx="3178360" cy="11898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5" r:lo="rId16" r:qs="rId17" r:cs="rId18"/>
          </a:graphicData>
        </a:graphic>
      </p:graphicFrame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920578787"/>
              </p:ext>
            </p:extLst>
          </p:nvPr>
        </p:nvGraphicFramePr>
        <p:xfrm>
          <a:off x="6494584" y="4538783"/>
          <a:ext cx="2310913" cy="16158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41" name="Rectangle 40"/>
          <p:cNvSpPr/>
          <p:nvPr/>
        </p:nvSpPr>
        <p:spPr bwMode="gray">
          <a:xfrm>
            <a:off x="7613368" y="900455"/>
            <a:ext cx="1188036" cy="802322"/>
          </a:xfrm>
          <a:prstGeom prst="rect">
            <a:avLst/>
          </a:prstGeom>
          <a:solidFill>
            <a:srgbClr val="000000">
              <a:alpha val="45882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b="1" dirty="0">
              <a:solidFill>
                <a:schemeClr val="bg2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892708" y="883829"/>
            <a:ext cx="5854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b="1" dirty="0" smtClean="0">
                <a:solidFill>
                  <a:schemeClr val="bg2"/>
                </a:solidFill>
              </a:rPr>
              <a:t>Event</a:t>
            </a:r>
            <a:endParaRPr lang="en-US" sz="1200" b="1" dirty="0">
              <a:solidFill>
                <a:schemeClr val="bg2"/>
              </a:solidFill>
            </a:endParaRPr>
          </a:p>
        </p:txBody>
      </p:sp>
      <p:sp>
        <p:nvSpPr>
          <p:cNvPr id="30" name="Oval 29"/>
          <p:cNvSpPr/>
          <p:nvPr/>
        </p:nvSpPr>
        <p:spPr bwMode="gray">
          <a:xfrm>
            <a:off x="7772400" y="1463040"/>
            <a:ext cx="182880" cy="182880"/>
          </a:xfrm>
          <a:prstGeom prst="ellipse">
            <a:avLst/>
          </a:prstGeom>
          <a:solidFill>
            <a:srgbClr val="FFC00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772400" y="1188720"/>
            <a:ext cx="182880" cy="182880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7955280" y="1141660"/>
            <a:ext cx="6431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Parent</a:t>
            </a:r>
            <a:endParaRPr lang="en-US" sz="1200" dirty="0">
              <a:solidFill>
                <a:schemeClr val="bg2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948819" y="1425778"/>
            <a:ext cx="6928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 smtClean="0">
                <a:solidFill>
                  <a:schemeClr val="bg2"/>
                </a:solidFill>
              </a:rPr>
              <a:t>Degree</a:t>
            </a:r>
            <a:endParaRPr lang="en-US" sz="12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50314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6" grpId="0">
        <p:bldAsOne/>
      </p:bldGraphic>
      <p:bldP spid="48" grpId="0" animBg="1"/>
      <p:bldP spid="37" grpId="0" animBg="1"/>
      <p:bldGraphic spid="29" grpId="0">
        <p:bldAsOne/>
      </p:bldGraphic>
      <p:bldGraphic spid="31" grpId="0">
        <p:bldAsOne/>
      </p:bldGraphic>
      <p:bldGraphic spid="12" grpId="0">
        <p:bldAsOne/>
      </p:bldGraphic>
      <p:bldGraphic spid="6" grpId="0">
        <p:bldAsOne/>
      </p:bldGraphic>
      <p:bldP spid="41" grpId="0" animBg="1"/>
      <p:bldP spid="30" grpId="0" animBg="1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dirty="0" smtClean="0"/>
              <a:t>My Skill Set 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 bwMode="gray">
          <a:xfrm>
            <a:off x="7041448" y="894676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gray">
          <a:xfrm>
            <a:off x="8111869" y="711463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gray">
          <a:xfrm>
            <a:off x="8047085" y="777917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gray">
          <a:xfrm>
            <a:off x="7304485" y="1089200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gray">
          <a:xfrm>
            <a:off x="7295193" y="983961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gray">
          <a:xfrm>
            <a:off x="8000565" y="93099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gray">
          <a:xfrm>
            <a:off x="7875599" y="82977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1" name="Oval 30"/>
          <p:cNvSpPr/>
          <p:nvPr/>
        </p:nvSpPr>
        <p:spPr bwMode="gray">
          <a:xfrm>
            <a:off x="8262097" y="5340752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967410" y="5305342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Oval 32"/>
          <p:cNvSpPr/>
          <p:nvPr/>
        </p:nvSpPr>
        <p:spPr bwMode="gray">
          <a:xfrm>
            <a:off x="7902625" y="5371795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4" name="Oval 33"/>
          <p:cNvSpPr/>
          <p:nvPr/>
        </p:nvSpPr>
        <p:spPr bwMode="gray">
          <a:xfrm>
            <a:off x="8525133" y="5535276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gray">
          <a:xfrm>
            <a:off x="8515842" y="5430037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gray">
          <a:xfrm>
            <a:off x="6421006" y="532167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gray">
          <a:xfrm>
            <a:off x="6296040" y="522045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8" name="Group 7"/>
          <p:cNvGrpSpPr/>
          <p:nvPr/>
        </p:nvGrpSpPr>
        <p:grpSpPr bwMode="gray">
          <a:xfrm>
            <a:off x="1708021" y="529047"/>
            <a:ext cx="5806986" cy="5806986"/>
            <a:chOff x="1708021" y="529047"/>
            <a:chExt cx="5806986" cy="5806986"/>
          </a:xfrm>
        </p:grpSpPr>
        <p:sp>
          <p:nvSpPr>
            <p:cNvPr id="41" name="Oval 40"/>
            <p:cNvSpPr/>
            <p:nvPr/>
          </p:nvSpPr>
          <p:spPr bwMode="gray">
            <a:xfrm>
              <a:off x="1708021" y="529047"/>
              <a:ext cx="5806986" cy="5806986"/>
            </a:xfrm>
            <a:prstGeom prst="ellipse">
              <a:avLst/>
            </a:pr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71000">
                  <a:srgbClr val="0070C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42900">
                <a:schemeClr val="bg1">
                  <a:alpha val="78000"/>
                </a:scheme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 bwMode="gray">
            <a:xfrm>
              <a:off x="3303769" y="929673"/>
              <a:ext cx="2577973" cy="4569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 dirty="0" smtClean="0">
                  <a:solidFill>
                    <a:srgbClr val="FFFFFF"/>
                  </a:solidFill>
                </a:rPr>
                <a:t>Curiosity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5" name="Oval 54"/>
          <p:cNvSpPr/>
          <p:nvPr/>
        </p:nvSpPr>
        <p:spPr bwMode="gray">
          <a:xfrm>
            <a:off x="4123532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4">
                  <a:alpha val="54000"/>
                </a:schemeClr>
              </a:gs>
              <a:gs pos="79000">
                <a:schemeClr val="accent4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tIns="45635" rIns="0" bIns="64008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Math and</a:t>
            </a:r>
            <a:br>
              <a:rPr lang="en-US" b="1" dirty="0" smtClean="0"/>
            </a:br>
            <a:r>
              <a:rPr lang="en-US" b="1" dirty="0" smtClean="0"/>
              <a:t>Statistical</a:t>
            </a:r>
            <a:br>
              <a:rPr lang="en-US" b="1" dirty="0" smtClean="0"/>
            </a:br>
            <a:r>
              <a:rPr lang="en-US" b="1" dirty="0" smtClean="0"/>
              <a:t>Knowledge</a:t>
            </a:r>
            <a:endParaRPr lang="en-US" b="1" dirty="0"/>
          </a:p>
        </p:txBody>
      </p:sp>
      <p:sp>
        <p:nvSpPr>
          <p:cNvPr id="56" name="Oval 55"/>
          <p:cNvSpPr/>
          <p:nvPr/>
        </p:nvSpPr>
        <p:spPr bwMode="gray">
          <a:xfrm>
            <a:off x="2795932" y="1866900"/>
            <a:ext cx="2248800" cy="2248800"/>
          </a:xfrm>
          <a:prstGeom prst="ellipse">
            <a:avLst/>
          </a:prstGeom>
          <a:gradFill>
            <a:gsLst>
              <a:gs pos="64000">
                <a:schemeClr val="accent2">
                  <a:alpha val="54000"/>
                </a:schemeClr>
              </a:gs>
              <a:gs pos="79000">
                <a:srgbClr val="92D05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635" rIns="548640" bIns="18288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Hacking</a:t>
            </a:r>
            <a:br>
              <a:rPr lang="en-US" b="1" dirty="0" smtClean="0"/>
            </a:br>
            <a:r>
              <a:rPr lang="en-US" b="1" dirty="0" smtClean="0"/>
              <a:t>Skills</a:t>
            </a:r>
            <a:endParaRPr lang="en-US" b="1" dirty="0"/>
          </a:p>
        </p:txBody>
      </p:sp>
      <p:sp>
        <p:nvSpPr>
          <p:cNvPr id="53" name="Oval 52"/>
          <p:cNvSpPr/>
          <p:nvPr/>
        </p:nvSpPr>
        <p:spPr bwMode="gray">
          <a:xfrm>
            <a:off x="3224288" y="3162750"/>
            <a:ext cx="2822530" cy="2822530"/>
          </a:xfrm>
          <a:prstGeom prst="ellipse">
            <a:avLst/>
          </a:prstGeom>
          <a:gradFill flip="none" rotWithShape="1">
            <a:gsLst>
              <a:gs pos="62000">
                <a:srgbClr val="CE007F">
                  <a:shade val="30000"/>
                  <a:satMod val="115000"/>
                  <a:alpha val="60000"/>
                </a:srgbClr>
              </a:gs>
              <a:gs pos="70000">
                <a:srgbClr val="CE007F">
                  <a:shade val="67500"/>
                  <a:satMod val="115000"/>
                </a:srgbClr>
              </a:gs>
              <a:gs pos="100000">
                <a:srgbClr val="CE007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914400" rIns="91267" bIns="45635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Substantive</a:t>
            </a:r>
            <a:br>
              <a:rPr lang="en-US" b="1" dirty="0" smtClean="0"/>
            </a:br>
            <a:r>
              <a:rPr lang="en-US" b="1" dirty="0" smtClean="0"/>
              <a:t>Expertise</a:t>
            </a:r>
            <a:endParaRPr lang="en-US" b="1" dirty="0"/>
          </a:p>
        </p:txBody>
      </p:sp>
      <p:sp>
        <p:nvSpPr>
          <p:cNvPr id="84" name="Rectangle 83"/>
          <p:cNvSpPr/>
          <p:nvPr/>
        </p:nvSpPr>
        <p:spPr bwMode="gray">
          <a:xfrm>
            <a:off x="4085742" y="3205209"/>
            <a:ext cx="990601" cy="401533"/>
          </a:xfrm>
          <a:prstGeom prst="rect">
            <a:avLst/>
          </a:prstGeom>
        </p:spPr>
        <p:txBody>
          <a:bodyPr wrap="square" lIns="68462" tIns="34233" rIns="68462" bIns="34233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1200" b="1" dirty="0" smtClean="0">
                <a:solidFill>
                  <a:srgbClr val="FFFFFF"/>
                </a:solidFill>
              </a:rPr>
              <a:t>Data</a:t>
            </a:r>
            <a:br>
              <a:rPr lang="en-US" sz="1200" b="1" dirty="0" smtClean="0">
                <a:solidFill>
                  <a:srgbClr val="FFFFFF"/>
                </a:solidFill>
              </a:rPr>
            </a:br>
            <a:r>
              <a:rPr lang="en-US" sz="1200" b="1" dirty="0" smtClean="0">
                <a:solidFill>
                  <a:srgbClr val="FFFFFF"/>
                </a:solidFill>
              </a:rPr>
              <a:t>Science</a:t>
            </a:r>
            <a:endParaRPr lang="en-US" sz="1200" b="1" dirty="0">
              <a:solidFill>
                <a:srgbClr val="FFFFFF"/>
              </a:solidFill>
            </a:endParaRPr>
          </a:p>
        </p:txBody>
      </p:sp>
      <p:grpSp>
        <p:nvGrpSpPr>
          <p:cNvPr id="40" name="Group 39"/>
          <p:cNvGrpSpPr/>
          <p:nvPr/>
        </p:nvGrpSpPr>
        <p:grpSpPr bwMode="gray">
          <a:xfrm>
            <a:off x="2728034" y="1491754"/>
            <a:ext cx="4218028" cy="4493526"/>
            <a:chOff x="2728034" y="1491754"/>
            <a:chExt cx="4218028" cy="4493526"/>
          </a:xfrm>
        </p:grpSpPr>
        <p:sp>
          <p:nvSpPr>
            <p:cNvPr id="42" name="Arc 41"/>
            <p:cNvSpPr/>
            <p:nvPr/>
          </p:nvSpPr>
          <p:spPr bwMode="gray">
            <a:xfrm>
              <a:off x="2728034" y="1771650"/>
              <a:ext cx="2318090" cy="2318090"/>
            </a:xfrm>
            <a:prstGeom prst="arc">
              <a:avLst>
                <a:gd name="adj1" fmla="val 893092"/>
                <a:gd name="adj2" fmla="val 6964598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Arc 42"/>
            <p:cNvSpPr/>
            <p:nvPr/>
          </p:nvSpPr>
          <p:spPr bwMode="gray">
            <a:xfrm>
              <a:off x="4123532" y="1491754"/>
              <a:ext cx="2822530" cy="2822530"/>
            </a:xfrm>
            <a:prstGeom prst="arc">
              <a:avLst>
                <a:gd name="adj1" fmla="val 4236561"/>
                <a:gd name="adj2" fmla="val 999077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4" name="Arc 43"/>
            <p:cNvSpPr/>
            <p:nvPr/>
          </p:nvSpPr>
          <p:spPr bwMode="gray">
            <a:xfrm>
              <a:off x="3224288" y="3162750"/>
              <a:ext cx="2822530" cy="2822530"/>
            </a:xfrm>
            <a:prstGeom prst="arc">
              <a:avLst>
                <a:gd name="adj1" fmla="val 12301017"/>
                <a:gd name="adj2" fmla="val 20805644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9" name="Slide Number Placeholder 45"/>
          <p:cNvSpPr txBox="1">
            <a:spLocks/>
          </p:cNvSpPr>
          <p:nvPr/>
        </p:nvSpPr>
        <p:spPr bwMode="gray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29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47669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3" grpId="0" animBg="1"/>
      <p:bldP spid="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Untitled-1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 bwMode="gray">
          <a:xfrm>
            <a:off x="0" y="4465"/>
            <a:ext cx="9143998" cy="6849068"/>
          </a:xfrm>
          <a:prstGeom prst="rect">
            <a:avLst/>
          </a:prstGeom>
        </p:spPr>
      </p:pic>
      <p:sp>
        <p:nvSpPr>
          <p:cNvPr id="9" name="Round Same Side Corner Rectangle 8"/>
          <p:cNvSpPr/>
          <p:nvPr/>
        </p:nvSpPr>
        <p:spPr bwMode="gray">
          <a:xfrm>
            <a:off x="344971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chemeClr val="accent4">
                  <a:lumMod val="50000"/>
                </a:schemeClr>
              </a:gs>
              <a:gs pos="87000">
                <a:schemeClr val="accent4"/>
              </a:gs>
              <a:gs pos="0">
                <a:schemeClr val="accent4"/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Nokia</a:t>
            </a:r>
            <a:r>
              <a:rPr lang="en-US" sz="2800" kern="0" dirty="0">
                <a:solidFill>
                  <a:srgbClr val="FFFFFF"/>
                </a:solidFill>
                <a:latin typeface="Nokia Pure Headline"/>
              </a:rPr>
              <a:t> </a:t>
            </a: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and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rgbClr val="FFFFFF"/>
                </a:solidFill>
                <a:latin typeface="Nokia Pure Headline"/>
              </a:rPr>
              <a:t>Big Data</a:t>
            </a:r>
            <a:endParaRPr lang="en-US" sz="2800" kern="0" dirty="0">
              <a:solidFill>
                <a:srgbClr val="FFFFFF"/>
              </a:solidFill>
              <a:latin typeface="Nokia Pure Headline"/>
            </a:endParaRPr>
          </a:p>
        </p:txBody>
      </p:sp>
      <p:sp>
        <p:nvSpPr>
          <p:cNvPr id="1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ound Same Side Corner Rectangle 11"/>
          <p:cNvSpPr/>
          <p:nvPr/>
        </p:nvSpPr>
        <p:spPr bwMode="gray">
          <a:xfrm>
            <a:off x="3321788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Data Science at Nokia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sp>
        <p:nvSpPr>
          <p:cNvPr id="13" name="Round Same Side Corner Rectangle 12"/>
          <p:cNvSpPr/>
          <p:nvPr/>
        </p:nvSpPr>
        <p:spPr bwMode="gray">
          <a:xfrm>
            <a:off x="6271659" y="2218634"/>
            <a:ext cx="2513717" cy="2518811"/>
          </a:xfrm>
          <a:prstGeom prst="round2SameRect">
            <a:avLst>
              <a:gd name="adj1" fmla="val 6985"/>
              <a:gd name="adj2" fmla="val 7790"/>
            </a:avLst>
          </a:prstGeom>
          <a:gradFill flip="none" rotWithShape="1">
            <a:gsLst>
              <a:gs pos="4000">
                <a:srgbClr val="1A59AC">
                  <a:shade val="51000"/>
                  <a:satMod val="130000"/>
                  <a:alpha val="95000"/>
                </a:srgbClr>
              </a:gs>
              <a:gs pos="87000">
                <a:schemeClr val="accent1">
                  <a:alpha val="62000"/>
                </a:schemeClr>
              </a:gs>
              <a:gs pos="0">
                <a:srgbClr val="00A0EB">
                  <a:alpha val="72000"/>
                </a:srgbClr>
              </a:gs>
            </a:gsLst>
            <a:lin ang="16200000" scaled="0"/>
            <a:tileRect/>
          </a:gradFill>
          <a:ln w="9525" cap="flat" cmpd="sng" algn="ctr">
            <a:noFill/>
            <a:prstDash val="solid"/>
          </a:ln>
          <a:effectLst>
            <a:outerShdw blurRad="149987" dist="419100" dir="8460000" sx="105000" sy="105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Nokia 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800" kern="0" dirty="0" smtClean="0">
                <a:solidFill>
                  <a:schemeClr val="accent6">
                    <a:lumMod val="40000"/>
                    <a:lumOff val="60000"/>
                  </a:schemeClr>
                </a:solidFill>
                <a:latin typeface="Nokia Pure Headline"/>
              </a:rPr>
              <a:t>Data Insights</a:t>
            </a:r>
            <a:endParaRPr lang="en-US" sz="2800" kern="0" dirty="0">
              <a:solidFill>
                <a:schemeClr val="accent6">
                  <a:lumMod val="40000"/>
                  <a:lumOff val="60000"/>
                </a:schemeClr>
              </a:solidFill>
              <a:latin typeface="Nokia Pure Headline"/>
            </a:endParaRPr>
          </a:p>
        </p:txBody>
      </p:sp>
      <p:pic>
        <p:nvPicPr>
          <p:cNvPr id="10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9351387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 Same Side Corner Rectangle 21"/>
          <p:cNvSpPr/>
          <p:nvPr/>
        </p:nvSpPr>
        <p:spPr bwMode="gray">
          <a:xfrm>
            <a:off x="5355771" y="1567534"/>
            <a:ext cx="3459217" cy="4073235"/>
          </a:xfrm>
          <a:prstGeom prst="round2SameRect">
            <a:avLst>
              <a:gd name="adj1" fmla="val 4925"/>
              <a:gd name="adj2" fmla="val 7790"/>
            </a:avLst>
          </a:prstGeom>
          <a:solidFill>
            <a:schemeClr val="bg2"/>
          </a:solidFill>
          <a:ln w="9525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rtlCol="0" anchor="ctr"/>
          <a:lstStyle/>
          <a:p>
            <a:pPr algn="ctr">
              <a:lnSpc>
                <a:spcPct val="90000"/>
              </a:lnSpc>
              <a:defRPr/>
            </a:pPr>
            <a:endParaRPr lang="en-US" sz="2800" kern="0" dirty="0">
              <a:solidFill>
                <a:srgbClr val="FFFFFF"/>
              </a:solidFill>
              <a:latin typeface="Nokia Pure Headline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gray">
          <a:xfrm>
            <a:off x="344971" y="287890"/>
            <a:ext cx="8388000" cy="615553"/>
          </a:xfrm>
        </p:spPr>
        <p:txBody>
          <a:bodyPr/>
          <a:lstStyle/>
          <a:p>
            <a:r>
              <a:rPr lang="en-US" dirty="0" smtClean="0"/>
              <a:t>Free Resources for Development</a:t>
            </a:r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4294967295"/>
          </p:nvPr>
        </p:nvSpPr>
        <p:spPr bwMode="gray">
          <a:xfrm>
            <a:off x="344971" y="1682750"/>
            <a:ext cx="8404225" cy="4006225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800" dirty="0"/>
              <a:t>Taking </a:t>
            </a:r>
            <a:r>
              <a:rPr lang="en-US" sz="1800" dirty="0" smtClean="0"/>
              <a:t>2 Free Courses Currently</a:t>
            </a:r>
            <a:r>
              <a:rPr lang="en-US" sz="1800" dirty="0"/>
              <a:t>: </a:t>
            </a:r>
            <a:endParaRPr lang="en-US" sz="1800" dirty="0" smtClean="0"/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600" dirty="0" smtClean="0"/>
              <a:t>Machine Learning:</a:t>
            </a:r>
            <a:br>
              <a:rPr lang="en-US" sz="1600" dirty="0" smtClean="0"/>
            </a:br>
            <a:r>
              <a:rPr lang="en-US" sz="1600" dirty="0" smtClean="0">
                <a:solidFill>
                  <a:srgbClr val="00B0F0"/>
                </a:solidFill>
                <a:hlinkClick r:id="rId3"/>
              </a:rPr>
              <a:t>https</a:t>
            </a:r>
            <a:r>
              <a:rPr lang="en-US" sz="1600" dirty="0">
                <a:solidFill>
                  <a:srgbClr val="00B0F0"/>
                </a:solidFill>
                <a:hlinkClick r:id="rId3"/>
              </a:rPr>
              <a:t>://</a:t>
            </a:r>
            <a:r>
              <a:rPr lang="en-US" sz="1600" dirty="0" smtClean="0">
                <a:solidFill>
                  <a:srgbClr val="00B0F0"/>
                </a:solidFill>
                <a:hlinkClick r:id="rId3"/>
              </a:rPr>
              <a:t>class.coursera.org/ml-2012-002/</a:t>
            </a:r>
            <a:endParaRPr lang="en-US" sz="1600" dirty="0" smtClean="0">
              <a:solidFill>
                <a:srgbClr val="00B0F0"/>
              </a:solidFill>
            </a:endParaRPr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600" dirty="0" smtClean="0"/>
              <a:t>Social Network Analysis:</a:t>
            </a:r>
            <a:br>
              <a:rPr lang="en-US" sz="1600" dirty="0" smtClean="0"/>
            </a:br>
            <a:r>
              <a:rPr lang="en-US" sz="1600" dirty="0" smtClean="0">
                <a:solidFill>
                  <a:srgbClr val="00B0F0"/>
                </a:solidFill>
                <a:hlinkClick r:id="rId4"/>
              </a:rPr>
              <a:t>https</a:t>
            </a:r>
            <a:r>
              <a:rPr lang="en-US" sz="1600" dirty="0">
                <a:solidFill>
                  <a:srgbClr val="00B0F0"/>
                </a:solidFill>
                <a:hlinkClick r:id="rId4"/>
              </a:rPr>
              <a:t>://</a:t>
            </a:r>
            <a:r>
              <a:rPr lang="en-US" sz="1600" dirty="0" smtClean="0">
                <a:solidFill>
                  <a:srgbClr val="00B0F0"/>
                </a:solidFill>
                <a:hlinkClick r:id="rId4"/>
              </a:rPr>
              <a:t>class.coursera.org/sna-2012-001/</a:t>
            </a:r>
            <a:endParaRPr lang="en-US" sz="1600" u="sng" dirty="0" smtClean="0">
              <a:solidFill>
                <a:srgbClr val="00B0F0"/>
              </a:solidFill>
            </a:endParaRPr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endParaRPr lang="en-US" sz="1800" dirty="0" smtClean="0"/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800" dirty="0" smtClean="0"/>
              <a:t>Other Relevant Courses Coming</a:t>
            </a:r>
            <a:r>
              <a:rPr lang="en-US" sz="1800" dirty="0"/>
              <a:t> </a:t>
            </a:r>
            <a:r>
              <a:rPr lang="en-US" sz="1800" dirty="0" smtClean="0"/>
              <a:t>Soon: </a:t>
            </a:r>
            <a:endParaRPr lang="en-US" sz="1800" dirty="0"/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600" dirty="0"/>
              <a:t>Data </a:t>
            </a:r>
            <a:r>
              <a:rPr lang="en-US" sz="1600" dirty="0" smtClean="0"/>
              <a:t>science: </a:t>
            </a:r>
            <a:r>
              <a:rPr lang="en-US" sz="1600" dirty="0"/>
              <a:t>:</a:t>
            </a:r>
            <a:br>
              <a:rPr lang="en-US" sz="1600" dirty="0"/>
            </a:br>
            <a:r>
              <a:rPr lang="en-US" sz="1600" dirty="0">
                <a:solidFill>
                  <a:srgbClr val="00B0F0"/>
                </a:solidFill>
                <a:hlinkClick r:id="rId5"/>
              </a:rPr>
              <a:t>https</a:t>
            </a:r>
            <a:r>
              <a:rPr lang="en-US" sz="1600" dirty="0" smtClean="0">
                <a:solidFill>
                  <a:srgbClr val="00B0F0"/>
                </a:solidFill>
                <a:hlinkClick r:id="rId5"/>
              </a:rPr>
              <a:t>://www.coursera.org/course/datasc</a:t>
            </a:r>
            <a:r>
              <a:rPr lang="en-US" sz="1600" dirty="0" smtClean="0">
                <a:solidFill>
                  <a:srgbClr val="00B0F0"/>
                </a:solidFill>
              </a:rPr>
              <a:t>i</a:t>
            </a:r>
            <a:endParaRPr lang="en-US" sz="1600" dirty="0">
              <a:solidFill>
                <a:srgbClr val="00B0F0"/>
              </a:solidFill>
            </a:endParaRPr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600" dirty="0" smtClean="0"/>
              <a:t>Web </a:t>
            </a:r>
            <a:r>
              <a:rPr lang="en-US" sz="1600" dirty="0"/>
              <a:t>Intelligence and Big </a:t>
            </a:r>
            <a:r>
              <a:rPr lang="en-US" sz="1600" dirty="0" smtClean="0"/>
              <a:t>Data:</a:t>
            </a:r>
            <a:br>
              <a:rPr lang="en-US" sz="1600" dirty="0" smtClean="0"/>
            </a:br>
            <a:r>
              <a:rPr lang="en-US" sz="1600" dirty="0" smtClean="0">
                <a:solidFill>
                  <a:srgbClr val="00B0F0"/>
                </a:solidFill>
                <a:hlinkClick r:id="rId6"/>
              </a:rPr>
              <a:t>https://www.coursera.org/course/bigdata</a:t>
            </a:r>
            <a:endParaRPr lang="en-US" sz="1600" u="sng" dirty="0">
              <a:solidFill>
                <a:srgbClr val="00B0F0"/>
              </a:solidFill>
            </a:endParaRPr>
          </a:p>
          <a:p>
            <a:pPr marL="0" indent="0"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en-US" sz="1600" dirty="0" smtClean="0"/>
              <a:t>Stats 1:</a:t>
            </a:r>
            <a:br>
              <a:rPr lang="en-US" sz="1600" dirty="0" smtClean="0"/>
            </a:br>
            <a:r>
              <a:rPr lang="en-US" sz="1600" dirty="0" smtClean="0">
                <a:hlinkClick r:id="rId7"/>
              </a:rPr>
              <a:t>https</a:t>
            </a:r>
            <a:r>
              <a:rPr lang="en-US" sz="1600" dirty="0">
                <a:hlinkClick r:id="rId7"/>
              </a:rPr>
              <a:t>://www.coursera.org/course/stats1</a:t>
            </a:r>
            <a:endParaRPr lang="en-US" sz="1600" dirty="0"/>
          </a:p>
          <a:p>
            <a:pPr>
              <a:lnSpc>
                <a:spcPct val="90000"/>
              </a:lnSpc>
              <a:spcBef>
                <a:spcPts val="400"/>
              </a:spcBef>
              <a:spcAft>
                <a:spcPts val="400"/>
              </a:spcAft>
            </a:pPr>
            <a:endParaRPr lang="en-US" sz="16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513122" y="1788368"/>
            <a:ext cx="3200400" cy="6600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53371" y="2563893"/>
            <a:ext cx="2724150" cy="54292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"/>
          <a:stretch/>
        </p:blipFill>
        <p:spPr bwMode="gray">
          <a:xfrm>
            <a:off x="5404782" y="3151091"/>
            <a:ext cx="2874697" cy="50482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446411" y="3875463"/>
            <a:ext cx="1249484" cy="52417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6695895" y="4192939"/>
            <a:ext cx="2088860" cy="42233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5738974" y="4607494"/>
            <a:ext cx="708324" cy="800714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gray">
          <a:xfrm>
            <a:off x="6440621" y="4676406"/>
            <a:ext cx="2125325" cy="5909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en-US" b="1" dirty="0" smtClean="0">
                <a:latin typeface="Arial" pitchFamily="34" charset="0"/>
                <a:cs typeface="Arial" pitchFamily="34" charset="0"/>
              </a:rPr>
              <a:t>UMass Boston</a:t>
            </a:r>
            <a:br>
              <a:rPr lang="en-US" b="1" dirty="0" smtClean="0">
                <a:latin typeface="Arial" pitchFamily="34" charset="0"/>
                <a:cs typeface="Arial" pitchFamily="34" charset="0"/>
              </a:rPr>
            </a:br>
            <a:r>
              <a:rPr lang="en-US" b="1" dirty="0" smtClean="0">
                <a:latin typeface="Arial" pitchFamily="34" charset="0"/>
                <a:cs typeface="Arial" pitchFamily="34" charset="0"/>
              </a:rPr>
              <a:t>OpenCourseWare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30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" name="Picture 3" descr="edx-logo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070" y="3711878"/>
            <a:ext cx="8128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762049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Picture 2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8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9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31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b="0" dirty="0" smtClean="0"/>
              <a:t>Robust Community Resources</a:t>
            </a:r>
            <a:endParaRPr lang="en-US" b="0" dirty="0"/>
          </a:p>
        </p:txBody>
      </p:sp>
      <p:sp>
        <p:nvSpPr>
          <p:cNvPr id="17" name="Rectangle 16"/>
          <p:cNvSpPr/>
          <p:nvPr/>
        </p:nvSpPr>
        <p:spPr bwMode="gray">
          <a:xfrm>
            <a:off x="344971" y="1026722"/>
            <a:ext cx="2657138" cy="523220"/>
          </a:xfrm>
          <a:prstGeom prst="rect">
            <a:avLst/>
          </a:prstGeom>
        </p:spPr>
        <p:txBody>
          <a:bodyPr wrap="none" lIns="0" anchor="ctr" anchorCtr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PCA 5 vars</a:t>
            </a:r>
            <a:br>
              <a:rPr lang="en-US" sz="1400" b="1" dirty="0" smtClean="0">
                <a:solidFill>
                  <a:srgbClr val="00B0F0"/>
                </a:solidFill>
              </a:rPr>
            </a:br>
            <a:r>
              <a:rPr lang="en-US" sz="1400" b="1" dirty="0" smtClean="0">
                <a:solidFill>
                  <a:schemeClr val="bg2"/>
                </a:solidFill>
              </a:rPr>
              <a:t>princomp (x = data, cor = cor) </a:t>
            </a:r>
            <a:endParaRPr lang="en-US" sz="1400" b="1" dirty="0">
              <a:solidFill>
                <a:schemeClr val="bg2"/>
              </a:solidFill>
            </a:endParaRPr>
          </a:p>
        </p:txBody>
      </p:sp>
      <p:grpSp>
        <p:nvGrpSpPr>
          <p:cNvPr id="18" name="Group 17"/>
          <p:cNvGrpSpPr/>
          <p:nvPr/>
        </p:nvGrpSpPr>
        <p:grpSpPr bwMode="gray">
          <a:xfrm>
            <a:off x="4008351" y="1299901"/>
            <a:ext cx="4286994" cy="2730959"/>
            <a:chOff x="4031673" y="1531917"/>
            <a:chExt cx="4286994" cy="2730959"/>
          </a:xfrm>
        </p:grpSpPr>
        <p:grpSp>
          <p:nvGrpSpPr>
            <p:cNvPr id="19" name="Group 18"/>
            <p:cNvGrpSpPr/>
            <p:nvPr/>
          </p:nvGrpSpPr>
          <p:grpSpPr bwMode="gray">
            <a:xfrm>
              <a:off x="4031673" y="1531917"/>
              <a:ext cx="4286994" cy="2730959"/>
              <a:chOff x="4031673" y="1531917"/>
              <a:chExt cx="4286994" cy="2730959"/>
            </a:xfrm>
          </p:grpSpPr>
          <p:sp>
            <p:nvSpPr>
              <p:cNvPr id="77" name="Rectangle 76"/>
              <p:cNvSpPr/>
              <p:nvPr/>
            </p:nvSpPr>
            <p:spPr bwMode="gray">
              <a:xfrm>
                <a:off x="4031673" y="1531917"/>
                <a:ext cx="4286992" cy="2730959"/>
              </a:xfrm>
              <a:prstGeom prst="rect">
                <a:avLst/>
              </a:prstGeom>
              <a:solidFill>
                <a:srgbClr val="000000">
                  <a:alpha val="30980"/>
                </a:srgbClr>
              </a:solidFill>
              <a:ln w="28575">
                <a:solidFill>
                  <a:schemeClr val="bg2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78" name="Straight Connector 77"/>
              <p:cNvCxnSpPr/>
              <p:nvPr/>
            </p:nvCxnSpPr>
            <p:spPr bwMode="gray">
              <a:xfrm>
                <a:off x="5634842" y="1531917"/>
                <a:ext cx="0" cy="2730959"/>
              </a:xfrm>
              <a:prstGeom prst="line">
                <a:avLst/>
              </a:prstGeom>
              <a:solidFill>
                <a:schemeClr val="bg2"/>
              </a:solidFill>
              <a:ln w="12700"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79" name="Straight Connector 78"/>
              <p:cNvCxnSpPr/>
              <p:nvPr/>
            </p:nvCxnSpPr>
            <p:spPr bwMode="gray">
              <a:xfrm flipV="1">
                <a:off x="4031673" y="2913047"/>
                <a:ext cx="4286994" cy="1"/>
              </a:xfrm>
              <a:prstGeom prst="line">
                <a:avLst/>
              </a:prstGeom>
              <a:solidFill>
                <a:schemeClr val="bg2"/>
              </a:solidFill>
              <a:ln w="12700">
                <a:solidFill>
                  <a:schemeClr val="bg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20" name="Rectangle 19"/>
            <p:cNvSpPr/>
            <p:nvPr/>
          </p:nvSpPr>
          <p:spPr bwMode="gray">
            <a:xfrm>
              <a:off x="7018156" y="3321312"/>
              <a:ext cx="12630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rgbClr val="000000"/>
                  </a:solidFill>
                </a:rPr>
                <a:t>V. DeGeneve</a:t>
              </a:r>
              <a:endParaRPr lang="en-US" sz="1400" b="1" dirty="0"/>
            </a:p>
          </p:txBody>
        </p:sp>
        <p:sp>
          <p:nvSpPr>
            <p:cNvPr id="21" name="Oval 20"/>
            <p:cNvSpPr/>
            <p:nvPr/>
          </p:nvSpPr>
          <p:spPr bwMode="gray">
            <a:xfrm>
              <a:off x="4096986" y="2750163"/>
              <a:ext cx="201882" cy="2018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 bwMode="gray">
            <a:xfrm>
              <a:off x="5583678" y="2122110"/>
              <a:ext cx="136548" cy="1365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3" name="Oval 22"/>
            <p:cNvSpPr/>
            <p:nvPr/>
          </p:nvSpPr>
          <p:spPr bwMode="gray">
            <a:xfrm>
              <a:off x="5200978" y="1738768"/>
              <a:ext cx="209222" cy="2092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4" name="Oval 23"/>
            <p:cNvSpPr/>
            <p:nvPr/>
          </p:nvSpPr>
          <p:spPr bwMode="gray">
            <a:xfrm>
              <a:off x="6104452" y="1782107"/>
              <a:ext cx="209222" cy="2092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5" name="Oval 24"/>
            <p:cNvSpPr/>
            <p:nvPr/>
          </p:nvSpPr>
          <p:spPr bwMode="gray">
            <a:xfrm>
              <a:off x="6466074" y="2746493"/>
              <a:ext cx="209222" cy="20922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6" name="Oval 25"/>
            <p:cNvSpPr/>
            <p:nvPr/>
          </p:nvSpPr>
          <p:spPr bwMode="gray">
            <a:xfrm>
              <a:off x="6830358" y="2780220"/>
              <a:ext cx="187798" cy="1877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7" name="Oval 26"/>
            <p:cNvSpPr/>
            <p:nvPr/>
          </p:nvSpPr>
          <p:spPr bwMode="gray">
            <a:xfrm>
              <a:off x="6917511" y="2586695"/>
              <a:ext cx="187798" cy="1877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 bwMode="gray">
            <a:xfrm>
              <a:off x="7048367" y="2288006"/>
              <a:ext cx="187798" cy="1877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 bwMode="gray">
            <a:xfrm>
              <a:off x="6482355" y="1843379"/>
              <a:ext cx="187798" cy="18779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 bwMode="gray">
            <a:xfrm>
              <a:off x="5793852" y="2288006"/>
              <a:ext cx="106292" cy="1062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 bwMode="gray">
            <a:xfrm>
              <a:off x="5793852" y="2391869"/>
              <a:ext cx="106292" cy="10629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2" name="Oval 31"/>
            <p:cNvSpPr/>
            <p:nvPr/>
          </p:nvSpPr>
          <p:spPr bwMode="gray">
            <a:xfrm>
              <a:off x="6106590" y="2429581"/>
              <a:ext cx="137160" cy="137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 bwMode="gray">
            <a:xfrm>
              <a:off x="6181463" y="2031177"/>
              <a:ext cx="137160" cy="137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 bwMode="gray">
            <a:xfrm>
              <a:off x="5793852" y="1552049"/>
              <a:ext cx="137160" cy="137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 bwMode="gray">
            <a:xfrm>
              <a:off x="6071903" y="3403101"/>
              <a:ext cx="137160" cy="13716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6" name="Oval 35"/>
            <p:cNvSpPr/>
            <p:nvPr/>
          </p:nvSpPr>
          <p:spPr bwMode="gray">
            <a:xfrm>
              <a:off x="5853242" y="3361953"/>
              <a:ext cx="109728" cy="1097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7" name="Oval 36"/>
            <p:cNvSpPr/>
            <p:nvPr/>
          </p:nvSpPr>
          <p:spPr bwMode="gray">
            <a:xfrm>
              <a:off x="5748960" y="3508520"/>
              <a:ext cx="109728" cy="10972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8" name="Oval 37"/>
            <p:cNvSpPr/>
            <p:nvPr/>
          </p:nvSpPr>
          <p:spPr bwMode="gray">
            <a:xfrm>
              <a:off x="5866540" y="3212637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9" name="Oval 38"/>
            <p:cNvSpPr/>
            <p:nvPr/>
          </p:nvSpPr>
          <p:spPr bwMode="gray">
            <a:xfrm>
              <a:off x="5664864" y="3581672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0" name="Oval 39"/>
            <p:cNvSpPr/>
            <p:nvPr/>
          </p:nvSpPr>
          <p:spPr bwMode="gray">
            <a:xfrm>
              <a:off x="5483889" y="3380241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1" name="Oval 40"/>
            <p:cNvSpPr/>
            <p:nvPr/>
          </p:nvSpPr>
          <p:spPr bwMode="gray">
            <a:xfrm>
              <a:off x="5337048" y="3387581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2" name="Oval 41"/>
            <p:cNvSpPr/>
            <p:nvPr/>
          </p:nvSpPr>
          <p:spPr bwMode="gray">
            <a:xfrm>
              <a:off x="5757276" y="3600488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3" name="Oval 42"/>
            <p:cNvSpPr/>
            <p:nvPr/>
          </p:nvSpPr>
          <p:spPr bwMode="gray">
            <a:xfrm>
              <a:off x="5909676" y="3440712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4" name="Oval 43"/>
            <p:cNvSpPr/>
            <p:nvPr/>
          </p:nvSpPr>
          <p:spPr bwMode="gray">
            <a:xfrm>
              <a:off x="5200978" y="3176061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5" name="Oval 44"/>
            <p:cNvSpPr/>
            <p:nvPr/>
          </p:nvSpPr>
          <p:spPr bwMode="gray">
            <a:xfrm>
              <a:off x="5121613" y="3062486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6" name="Oval 45"/>
            <p:cNvSpPr/>
            <p:nvPr/>
          </p:nvSpPr>
          <p:spPr bwMode="gray">
            <a:xfrm>
              <a:off x="5489815" y="2837543"/>
              <a:ext cx="36576" cy="365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7" name="Oval 46"/>
            <p:cNvSpPr/>
            <p:nvPr/>
          </p:nvSpPr>
          <p:spPr bwMode="gray">
            <a:xfrm>
              <a:off x="5557041" y="3157773"/>
              <a:ext cx="36576" cy="365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8" name="Oval 47"/>
            <p:cNvSpPr/>
            <p:nvPr/>
          </p:nvSpPr>
          <p:spPr bwMode="gray">
            <a:xfrm>
              <a:off x="5725316" y="3030773"/>
              <a:ext cx="36576" cy="365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49" name="Oval 48"/>
            <p:cNvSpPr/>
            <p:nvPr/>
          </p:nvSpPr>
          <p:spPr bwMode="gray">
            <a:xfrm>
              <a:off x="5769766" y="3122848"/>
              <a:ext cx="73152" cy="731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0" name="Oval 49"/>
            <p:cNvSpPr/>
            <p:nvPr/>
          </p:nvSpPr>
          <p:spPr bwMode="gray">
            <a:xfrm>
              <a:off x="4316895" y="3517307"/>
              <a:ext cx="201882" cy="20188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1" name="Oval 50"/>
            <p:cNvSpPr/>
            <p:nvPr/>
          </p:nvSpPr>
          <p:spPr bwMode="gray">
            <a:xfrm>
              <a:off x="4618622" y="1634483"/>
              <a:ext cx="174174" cy="1741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2" name="Oval 51"/>
            <p:cNvSpPr/>
            <p:nvPr/>
          </p:nvSpPr>
          <p:spPr bwMode="gray">
            <a:xfrm>
              <a:off x="4596848" y="2825960"/>
              <a:ext cx="174174" cy="1741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3" name="Oval 52"/>
            <p:cNvSpPr/>
            <p:nvPr/>
          </p:nvSpPr>
          <p:spPr bwMode="gray">
            <a:xfrm>
              <a:off x="4659796" y="3822846"/>
              <a:ext cx="174174" cy="17417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4" name="Oval 53"/>
            <p:cNvSpPr/>
            <p:nvPr/>
          </p:nvSpPr>
          <p:spPr bwMode="gray">
            <a:xfrm>
              <a:off x="4848098" y="3551365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5" name="Oval 54"/>
            <p:cNvSpPr/>
            <p:nvPr/>
          </p:nvSpPr>
          <p:spPr bwMode="gray">
            <a:xfrm>
              <a:off x="4922323" y="3799651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6" name="Oval 55"/>
            <p:cNvSpPr/>
            <p:nvPr/>
          </p:nvSpPr>
          <p:spPr bwMode="gray">
            <a:xfrm>
              <a:off x="4746883" y="2448890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7" name="Oval 56"/>
            <p:cNvSpPr/>
            <p:nvPr/>
          </p:nvSpPr>
          <p:spPr bwMode="gray">
            <a:xfrm>
              <a:off x="4683935" y="2274133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8" name="Oval 57"/>
            <p:cNvSpPr/>
            <p:nvPr/>
          </p:nvSpPr>
          <p:spPr bwMode="gray">
            <a:xfrm>
              <a:off x="4919306" y="2407737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59" name="Oval 58"/>
            <p:cNvSpPr/>
            <p:nvPr/>
          </p:nvSpPr>
          <p:spPr bwMode="gray">
            <a:xfrm>
              <a:off x="4894795" y="2222718"/>
              <a:ext cx="155448" cy="1554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1" name="Oval 70"/>
            <p:cNvSpPr/>
            <p:nvPr/>
          </p:nvSpPr>
          <p:spPr bwMode="gray">
            <a:xfrm>
              <a:off x="4891522" y="2732051"/>
              <a:ext cx="128016" cy="12801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2" name="Oval 71"/>
            <p:cNvSpPr/>
            <p:nvPr/>
          </p:nvSpPr>
          <p:spPr bwMode="gray">
            <a:xfrm>
              <a:off x="5059768" y="2870626"/>
              <a:ext cx="91440" cy="914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3" name="Oval 72"/>
            <p:cNvSpPr/>
            <p:nvPr/>
          </p:nvSpPr>
          <p:spPr bwMode="gray">
            <a:xfrm>
              <a:off x="5282184" y="2242286"/>
              <a:ext cx="91440" cy="9144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4" name="Oval 73"/>
            <p:cNvSpPr/>
            <p:nvPr/>
          </p:nvSpPr>
          <p:spPr bwMode="gray">
            <a:xfrm>
              <a:off x="5125550" y="2295819"/>
              <a:ext cx="109728" cy="10972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5" name="Oval 74"/>
            <p:cNvSpPr/>
            <p:nvPr/>
          </p:nvSpPr>
          <p:spPr bwMode="gray">
            <a:xfrm>
              <a:off x="6336520" y="4062333"/>
              <a:ext cx="174174" cy="174174"/>
            </a:xfrm>
            <a:prstGeom prst="ellipse">
              <a:avLst/>
            </a:prstGeom>
            <a:solidFill>
              <a:srgbClr val="F903C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6" name="Oval 75"/>
            <p:cNvSpPr/>
            <p:nvPr/>
          </p:nvSpPr>
          <p:spPr bwMode="gray">
            <a:xfrm>
              <a:off x="6707046" y="3676542"/>
              <a:ext cx="146304" cy="146304"/>
            </a:xfrm>
            <a:prstGeom prst="ellipse">
              <a:avLst/>
            </a:prstGeom>
            <a:solidFill>
              <a:srgbClr val="F903C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</p:grpSp>
      <p:grpSp>
        <p:nvGrpSpPr>
          <p:cNvPr id="80" name="Group 79"/>
          <p:cNvGrpSpPr/>
          <p:nvPr/>
        </p:nvGrpSpPr>
        <p:grpSpPr bwMode="gray">
          <a:xfrm>
            <a:off x="344971" y="3666653"/>
            <a:ext cx="2024495" cy="858779"/>
            <a:chOff x="344971" y="3562398"/>
            <a:chExt cx="2024495" cy="858779"/>
          </a:xfrm>
        </p:grpSpPr>
        <p:sp>
          <p:nvSpPr>
            <p:cNvPr id="81" name="Rectangle 80"/>
            <p:cNvSpPr/>
            <p:nvPr/>
          </p:nvSpPr>
          <p:spPr bwMode="gray">
            <a:xfrm>
              <a:off x="387051" y="3562398"/>
              <a:ext cx="336499" cy="543687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 bwMode="gray">
            <a:xfrm>
              <a:off x="1210009" y="3840230"/>
              <a:ext cx="336499" cy="265855"/>
            </a:xfrm>
            <a:prstGeom prst="rect">
              <a:avLst/>
            </a:prstGeom>
            <a:solidFill>
              <a:srgbClr val="12419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 bwMode="gray">
            <a:xfrm>
              <a:off x="798530" y="3840230"/>
              <a:ext cx="336499" cy="26585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 bwMode="gray">
            <a:xfrm>
              <a:off x="1621488" y="3953686"/>
              <a:ext cx="336499" cy="1523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 bwMode="gray">
            <a:xfrm>
              <a:off x="2032967" y="4028723"/>
              <a:ext cx="336499" cy="7736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>
                <a:solidFill>
                  <a:srgbClr val="00B0F0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 bwMode="gray">
            <a:xfrm>
              <a:off x="344971" y="4113400"/>
              <a:ext cx="1812356" cy="307777"/>
            </a:xfrm>
            <a:prstGeom prst="rect">
              <a:avLst/>
            </a:prstGeom>
          </p:spPr>
          <p:txBody>
            <a:bodyPr wrap="none" lIns="0" anchor="ctr" anchorCtr="0">
              <a:spAutoFit/>
            </a:bodyPr>
            <a:lstStyle/>
            <a:p>
              <a:r>
                <a:rPr lang="en-US" sz="1400" b="1" dirty="0" smtClean="0">
                  <a:solidFill>
                    <a:srgbClr val="00B0F0"/>
                  </a:solidFill>
                </a:rPr>
                <a:t>Clustering 4 Groups</a:t>
              </a:r>
              <a:endParaRPr lang="en-US" sz="1400" b="1" dirty="0">
                <a:solidFill>
                  <a:srgbClr val="00B0F0"/>
                </a:solidFill>
              </a:endParaRPr>
            </a:p>
          </p:txBody>
        </p:sp>
      </p:grpSp>
      <p:sp>
        <p:nvSpPr>
          <p:cNvPr id="87" name="Rectangle 86"/>
          <p:cNvSpPr/>
          <p:nvPr/>
        </p:nvSpPr>
        <p:spPr bwMode="gray">
          <a:xfrm>
            <a:off x="4162320" y="4217655"/>
            <a:ext cx="1315425" cy="307777"/>
          </a:xfrm>
          <a:prstGeom prst="rect">
            <a:avLst/>
          </a:prstGeom>
          <a:ln>
            <a:noFill/>
          </a:ln>
        </p:spPr>
        <p:txBody>
          <a:bodyPr wrap="none" lIns="0" anchor="ctr" anchorCtr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Factor 1 [41%]</a:t>
            </a:r>
            <a:endParaRPr lang="en-US" sz="1400" b="1" dirty="0">
              <a:solidFill>
                <a:srgbClr val="00B0F0"/>
              </a:solidFill>
            </a:endParaRPr>
          </a:p>
        </p:txBody>
      </p:sp>
      <p:sp>
        <p:nvSpPr>
          <p:cNvPr id="88" name="Rectangle 87"/>
          <p:cNvSpPr/>
          <p:nvPr/>
        </p:nvSpPr>
        <p:spPr bwMode="gray">
          <a:xfrm>
            <a:off x="6441169" y="4217655"/>
            <a:ext cx="1315425" cy="307777"/>
          </a:xfrm>
          <a:prstGeom prst="rect">
            <a:avLst/>
          </a:prstGeom>
          <a:ln>
            <a:noFill/>
          </a:ln>
        </p:spPr>
        <p:txBody>
          <a:bodyPr wrap="none" lIns="0" anchor="ctr" anchorCtr="0">
            <a:spAutoFit/>
          </a:bodyPr>
          <a:lstStyle/>
          <a:p>
            <a:r>
              <a:rPr lang="en-US" sz="1400" b="1" dirty="0" smtClean="0">
                <a:solidFill>
                  <a:srgbClr val="00B0F0"/>
                </a:solidFill>
              </a:rPr>
              <a:t>Factor 3 [19%]</a:t>
            </a:r>
            <a:endParaRPr lang="en-US" sz="1400" b="1" dirty="0">
              <a:solidFill>
                <a:srgbClr val="00B0F0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28633" y="1673625"/>
            <a:ext cx="2799858" cy="1755260"/>
            <a:chOff x="828633" y="1673625"/>
            <a:chExt cx="2799858" cy="1755260"/>
          </a:xfrm>
        </p:grpSpPr>
        <p:grpSp>
          <p:nvGrpSpPr>
            <p:cNvPr id="92" name="Group 91"/>
            <p:cNvGrpSpPr/>
            <p:nvPr/>
          </p:nvGrpSpPr>
          <p:grpSpPr bwMode="gray">
            <a:xfrm>
              <a:off x="1238099" y="1700413"/>
              <a:ext cx="1530586" cy="1530586"/>
              <a:chOff x="2175417" y="1981200"/>
              <a:chExt cx="1530586" cy="1530586"/>
            </a:xfrm>
          </p:grpSpPr>
          <p:sp>
            <p:nvSpPr>
              <p:cNvPr id="103" name="Oval 102"/>
              <p:cNvSpPr/>
              <p:nvPr/>
            </p:nvSpPr>
            <p:spPr bwMode="gray">
              <a:xfrm>
                <a:off x="2175417" y="1981200"/>
                <a:ext cx="1530586" cy="1530586"/>
              </a:xfrm>
              <a:prstGeom prst="ellipse">
                <a:avLst/>
              </a:prstGeom>
              <a:noFill/>
              <a:ln w="28575"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104" name="Group 103"/>
              <p:cNvGrpSpPr/>
              <p:nvPr/>
            </p:nvGrpSpPr>
            <p:grpSpPr bwMode="gray">
              <a:xfrm>
                <a:off x="2337207" y="1987028"/>
                <a:ext cx="1207006" cy="1518649"/>
                <a:chOff x="2337207" y="1987028"/>
                <a:chExt cx="1207006" cy="1518649"/>
              </a:xfrm>
            </p:grpSpPr>
            <p:grpSp>
              <p:nvGrpSpPr>
                <p:cNvPr id="116" name="Group 115"/>
                <p:cNvGrpSpPr/>
                <p:nvPr/>
              </p:nvGrpSpPr>
              <p:grpSpPr bwMode="gray">
                <a:xfrm>
                  <a:off x="2940710" y="1987028"/>
                  <a:ext cx="603503" cy="1518649"/>
                  <a:chOff x="2940710" y="1987028"/>
                  <a:chExt cx="603503" cy="1518649"/>
                </a:xfrm>
              </p:grpSpPr>
              <p:cxnSp>
                <p:nvCxnSpPr>
                  <p:cNvPr id="122" name="Straight Connector 121"/>
                  <p:cNvCxnSpPr/>
                  <p:nvPr/>
                </p:nvCxnSpPr>
                <p:spPr bwMode="gray">
                  <a:xfrm>
                    <a:off x="2940710" y="1987028"/>
                    <a:ext cx="0" cy="1509084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Straight Connector 122"/>
                  <p:cNvCxnSpPr/>
                  <p:nvPr/>
                </p:nvCxnSpPr>
                <p:spPr bwMode="gray">
                  <a:xfrm>
                    <a:off x="3088233" y="1996593"/>
                    <a:ext cx="0" cy="1509084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Straight Connector 123"/>
                  <p:cNvCxnSpPr/>
                  <p:nvPr/>
                </p:nvCxnSpPr>
                <p:spPr bwMode="gray">
                  <a:xfrm>
                    <a:off x="3240633" y="2053709"/>
                    <a:ext cx="0" cy="138508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Straight Connector 124"/>
                  <p:cNvCxnSpPr/>
                  <p:nvPr/>
                </p:nvCxnSpPr>
                <p:spPr bwMode="gray">
                  <a:xfrm>
                    <a:off x="3391813" y="2126678"/>
                    <a:ext cx="0" cy="1235275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6" name="Straight Connector 125"/>
                  <p:cNvCxnSpPr/>
                  <p:nvPr/>
                </p:nvCxnSpPr>
                <p:spPr bwMode="gray">
                  <a:xfrm>
                    <a:off x="3544213" y="2290052"/>
                    <a:ext cx="0" cy="89698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17" name="Group 116"/>
                <p:cNvGrpSpPr/>
                <p:nvPr/>
              </p:nvGrpSpPr>
              <p:grpSpPr bwMode="gray">
                <a:xfrm flipH="1">
                  <a:off x="2337207" y="1992042"/>
                  <a:ext cx="455980" cy="1509084"/>
                  <a:chOff x="3088233" y="1996593"/>
                  <a:chExt cx="455980" cy="1509084"/>
                </a:xfrm>
              </p:grpSpPr>
              <p:cxnSp>
                <p:nvCxnSpPr>
                  <p:cNvPr id="118" name="Straight Connector 117"/>
                  <p:cNvCxnSpPr/>
                  <p:nvPr/>
                </p:nvCxnSpPr>
                <p:spPr bwMode="gray">
                  <a:xfrm>
                    <a:off x="3088233" y="1996593"/>
                    <a:ext cx="0" cy="1509084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Straight Connector 118"/>
                  <p:cNvCxnSpPr/>
                  <p:nvPr/>
                </p:nvCxnSpPr>
                <p:spPr bwMode="gray">
                  <a:xfrm>
                    <a:off x="3240633" y="2053709"/>
                    <a:ext cx="0" cy="1385080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0" name="Straight Connector 119"/>
                  <p:cNvCxnSpPr/>
                  <p:nvPr/>
                </p:nvCxnSpPr>
                <p:spPr bwMode="gray">
                  <a:xfrm>
                    <a:off x="3391813" y="2126678"/>
                    <a:ext cx="0" cy="1235275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1" name="Straight Connector 120"/>
                  <p:cNvCxnSpPr/>
                  <p:nvPr/>
                </p:nvCxnSpPr>
                <p:spPr bwMode="gray">
                  <a:xfrm>
                    <a:off x="3544213" y="2290052"/>
                    <a:ext cx="0" cy="89698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05" name="Group 104"/>
              <p:cNvGrpSpPr/>
              <p:nvPr/>
            </p:nvGrpSpPr>
            <p:grpSpPr bwMode="gray">
              <a:xfrm>
                <a:off x="2175417" y="2130336"/>
                <a:ext cx="1530586" cy="619827"/>
                <a:chOff x="2175417" y="2130336"/>
                <a:chExt cx="1530586" cy="619827"/>
              </a:xfrm>
            </p:grpSpPr>
            <p:cxnSp>
              <p:nvCxnSpPr>
                <p:cNvPr id="111" name="Straight Connector 110"/>
                <p:cNvCxnSpPr>
                  <a:stCxn id="103" idx="2"/>
                </p:cNvCxnSpPr>
                <p:nvPr/>
              </p:nvCxnSpPr>
              <p:spPr bwMode="gray">
                <a:xfrm>
                  <a:off x="2175417" y="2746493"/>
                  <a:ext cx="1530586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2" name="Straight Connector 111"/>
                <p:cNvCxnSpPr/>
                <p:nvPr/>
              </p:nvCxnSpPr>
              <p:spPr bwMode="gray">
                <a:xfrm>
                  <a:off x="2190242" y="2600668"/>
                  <a:ext cx="1508760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3" name="Straight Connector 112"/>
                <p:cNvCxnSpPr/>
                <p:nvPr/>
              </p:nvCxnSpPr>
              <p:spPr bwMode="gray">
                <a:xfrm>
                  <a:off x="2248770" y="2448890"/>
                  <a:ext cx="1389888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Straight Connector 113"/>
                <p:cNvCxnSpPr/>
                <p:nvPr/>
              </p:nvCxnSpPr>
              <p:spPr bwMode="gray">
                <a:xfrm>
                  <a:off x="2321912" y="2290179"/>
                  <a:ext cx="1243584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Straight Connector 114"/>
                <p:cNvCxnSpPr/>
                <p:nvPr/>
              </p:nvCxnSpPr>
              <p:spPr bwMode="gray">
                <a:xfrm>
                  <a:off x="2462419" y="2130336"/>
                  <a:ext cx="929394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6" name="Group 105"/>
              <p:cNvGrpSpPr/>
              <p:nvPr/>
            </p:nvGrpSpPr>
            <p:grpSpPr bwMode="gray">
              <a:xfrm flipH="1" flipV="1">
                <a:off x="2185412" y="2892318"/>
                <a:ext cx="1508760" cy="474002"/>
                <a:chOff x="2190242" y="2130336"/>
                <a:chExt cx="1508760" cy="474002"/>
              </a:xfrm>
            </p:grpSpPr>
            <p:cxnSp>
              <p:nvCxnSpPr>
                <p:cNvPr id="107" name="Straight Connector 106"/>
                <p:cNvCxnSpPr/>
                <p:nvPr/>
              </p:nvCxnSpPr>
              <p:spPr bwMode="gray">
                <a:xfrm>
                  <a:off x="2190242" y="2600668"/>
                  <a:ext cx="1508760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Straight Connector 107"/>
                <p:cNvCxnSpPr/>
                <p:nvPr/>
              </p:nvCxnSpPr>
              <p:spPr bwMode="gray">
                <a:xfrm>
                  <a:off x="2248770" y="2448890"/>
                  <a:ext cx="1389888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9" name="Straight Connector 108"/>
                <p:cNvCxnSpPr/>
                <p:nvPr/>
              </p:nvCxnSpPr>
              <p:spPr bwMode="gray">
                <a:xfrm>
                  <a:off x="2321912" y="2290179"/>
                  <a:ext cx="1243584" cy="367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Straight Connector 109"/>
                <p:cNvCxnSpPr/>
                <p:nvPr/>
              </p:nvCxnSpPr>
              <p:spPr bwMode="gray">
                <a:xfrm>
                  <a:off x="2462419" y="2130336"/>
                  <a:ext cx="929394" cy="0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93" name="Straight Arrow Connector 92"/>
            <p:cNvCxnSpPr/>
            <p:nvPr/>
          </p:nvCxnSpPr>
          <p:spPr bwMode="gray">
            <a:xfrm flipH="1" flipV="1">
              <a:off x="1661068" y="1909597"/>
              <a:ext cx="342324" cy="560751"/>
            </a:xfrm>
            <a:prstGeom prst="straightConnector1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Arrow Connector 93"/>
            <p:cNvCxnSpPr/>
            <p:nvPr/>
          </p:nvCxnSpPr>
          <p:spPr bwMode="gray">
            <a:xfrm flipV="1">
              <a:off x="2003392" y="2399807"/>
              <a:ext cx="451103" cy="70542"/>
            </a:xfrm>
            <a:prstGeom prst="straightConnector1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Arrow Connector 94"/>
            <p:cNvCxnSpPr/>
            <p:nvPr/>
          </p:nvCxnSpPr>
          <p:spPr bwMode="gray">
            <a:xfrm>
              <a:off x="2003392" y="2470349"/>
              <a:ext cx="340372" cy="119490"/>
            </a:xfrm>
            <a:prstGeom prst="straightConnector1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Arrow Connector 95"/>
            <p:cNvCxnSpPr/>
            <p:nvPr/>
          </p:nvCxnSpPr>
          <p:spPr bwMode="gray">
            <a:xfrm flipH="1">
              <a:off x="1661068" y="2470349"/>
              <a:ext cx="342324" cy="534653"/>
            </a:xfrm>
            <a:prstGeom prst="straightConnector1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Arrow Connector 96"/>
            <p:cNvCxnSpPr/>
            <p:nvPr/>
          </p:nvCxnSpPr>
          <p:spPr bwMode="gray">
            <a:xfrm flipH="1">
              <a:off x="1703469" y="2470349"/>
              <a:ext cx="299923" cy="44923"/>
            </a:xfrm>
            <a:prstGeom prst="straightConnector1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Rectangle 97"/>
            <p:cNvSpPr/>
            <p:nvPr/>
          </p:nvSpPr>
          <p:spPr bwMode="gray">
            <a:xfrm>
              <a:off x="828633" y="2358226"/>
              <a:ext cx="88998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Catholic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99" name="Rectangle 98"/>
            <p:cNvSpPr/>
            <p:nvPr/>
          </p:nvSpPr>
          <p:spPr bwMode="gray">
            <a:xfrm>
              <a:off x="918348" y="1673625"/>
              <a:ext cx="83067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Fertility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100" name="Rectangle 99"/>
            <p:cNvSpPr/>
            <p:nvPr/>
          </p:nvSpPr>
          <p:spPr bwMode="gray">
            <a:xfrm>
              <a:off x="2379431" y="2236730"/>
              <a:ext cx="12490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Examination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101" name="Rectangle 100"/>
            <p:cNvSpPr/>
            <p:nvPr/>
          </p:nvSpPr>
          <p:spPr bwMode="gray">
            <a:xfrm>
              <a:off x="2299815" y="2491490"/>
              <a:ext cx="104868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Education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102" name="Rectangle 101"/>
            <p:cNvSpPr/>
            <p:nvPr/>
          </p:nvSpPr>
          <p:spPr bwMode="gray">
            <a:xfrm>
              <a:off x="1103118" y="2951444"/>
              <a:ext cx="114005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Agriculture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  <p:sp>
          <p:nvSpPr>
            <p:cNvPr id="91" name="Rectangle 90"/>
            <p:cNvSpPr/>
            <p:nvPr/>
          </p:nvSpPr>
          <p:spPr bwMode="gray">
            <a:xfrm>
              <a:off x="2393737" y="3121108"/>
              <a:ext cx="97013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b="1" dirty="0" smtClean="0">
                  <a:solidFill>
                    <a:schemeClr val="bg2"/>
                  </a:solidFill>
                </a:rPr>
                <a:t>(1-3) 60%</a:t>
              </a:r>
              <a:endParaRPr lang="en-US" sz="14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127" name="Group 126"/>
          <p:cNvGrpSpPr/>
          <p:nvPr/>
        </p:nvGrpSpPr>
        <p:grpSpPr bwMode="gray">
          <a:xfrm>
            <a:off x="3955828" y="4553664"/>
            <a:ext cx="2136132" cy="1327040"/>
            <a:chOff x="3955828" y="4396650"/>
            <a:chExt cx="2136132" cy="1327040"/>
          </a:xfrm>
        </p:grpSpPr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gray">
            <a:xfrm>
              <a:off x="3955828" y="4396650"/>
              <a:ext cx="2136132" cy="132704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</p:pic>
        <p:cxnSp>
          <p:nvCxnSpPr>
            <p:cNvPr id="129" name="Straight Connector 128"/>
            <p:cNvCxnSpPr/>
            <p:nvPr/>
          </p:nvCxnSpPr>
          <p:spPr bwMode="gray">
            <a:xfrm flipH="1">
              <a:off x="4307688" y="5145479"/>
              <a:ext cx="329047" cy="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0" name="Straight Connector 129"/>
            <p:cNvCxnSpPr/>
            <p:nvPr/>
          </p:nvCxnSpPr>
          <p:spPr bwMode="gray">
            <a:xfrm>
              <a:off x="4307689" y="5020354"/>
              <a:ext cx="0" cy="25025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1" name="Straight Connector 130"/>
            <p:cNvCxnSpPr/>
            <p:nvPr/>
          </p:nvCxnSpPr>
          <p:spPr bwMode="gray">
            <a:xfrm>
              <a:off x="5397201" y="5020354"/>
              <a:ext cx="0" cy="25025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2" name="Straight Connector 131"/>
            <p:cNvCxnSpPr/>
            <p:nvPr/>
          </p:nvCxnSpPr>
          <p:spPr bwMode="gray">
            <a:xfrm flipH="1">
              <a:off x="5001690" y="5145479"/>
              <a:ext cx="395580" cy="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3" name="Straight Connector 132"/>
            <p:cNvCxnSpPr/>
            <p:nvPr/>
          </p:nvCxnSpPr>
          <p:spPr bwMode="gray">
            <a:xfrm>
              <a:off x="4016034" y="5564055"/>
              <a:ext cx="2002361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Straight Connector 133"/>
            <p:cNvCxnSpPr/>
            <p:nvPr/>
          </p:nvCxnSpPr>
          <p:spPr bwMode="gray">
            <a:xfrm flipV="1">
              <a:off x="4623859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Straight Connector 134"/>
            <p:cNvCxnSpPr/>
            <p:nvPr/>
          </p:nvCxnSpPr>
          <p:spPr bwMode="gray">
            <a:xfrm flipV="1">
              <a:off x="4860393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Straight Connector 135"/>
            <p:cNvCxnSpPr/>
            <p:nvPr/>
          </p:nvCxnSpPr>
          <p:spPr bwMode="gray">
            <a:xfrm flipV="1">
              <a:off x="4972555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Straight Connector 136"/>
            <p:cNvCxnSpPr/>
            <p:nvPr/>
          </p:nvCxnSpPr>
          <p:spPr bwMode="gray">
            <a:xfrm flipV="1">
              <a:off x="4026516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Straight Connector 137"/>
            <p:cNvCxnSpPr/>
            <p:nvPr/>
          </p:nvCxnSpPr>
          <p:spPr bwMode="gray">
            <a:xfrm flipV="1">
              <a:off x="6004056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Group 138"/>
          <p:cNvGrpSpPr/>
          <p:nvPr/>
        </p:nvGrpSpPr>
        <p:grpSpPr bwMode="gray">
          <a:xfrm>
            <a:off x="6231948" y="4544460"/>
            <a:ext cx="2136132" cy="1327039"/>
            <a:chOff x="6108528" y="4387446"/>
            <a:chExt cx="2136132" cy="1327039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gray">
            <a:xfrm>
              <a:off x="6108528" y="4387446"/>
              <a:ext cx="2136132" cy="1327039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</p:pic>
        <p:cxnSp>
          <p:nvCxnSpPr>
            <p:cNvPr id="141" name="Straight Connector 140"/>
            <p:cNvCxnSpPr/>
            <p:nvPr/>
          </p:nvCxnSpPr>
          <p:spPr bwMode="gray">
            <a:xfrm flipH="1">
              <a:off x="6546221" y="5145479"/>
              <a:ext cx="344900" cy="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2" name="Straight Connector 141"/>
            <p:cNvCxnSpPr/>
            <p:nvPr/>
          </p:nvCxnSpPr>
          <p:spPr bwMode="gray">
            <a:xfrm>
              <a:off x="6549289" y="5020354"/>
              <a:ext cx="0" cy="25025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3" name="Straight Connector 142"/>
            <p:cNvCxnSpPr/>
            <p:nvPr/>
          </p:nvCxnSpPr>
          <p:spPr bwMode="gray">
            <a:xfrm>
              <a:off x="7816601" y="5020354"/>
              <a:ext cx="0" cy="25025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4" name="Straight Connector 143"/>
            <p:cNvCxnSpPr/>
            <p:nvPr/>
          </p:nvCxnSpPr>
          <p:spPr bwMode="gray">
            <a:xfrm flipH="1">
              <a:off x="7421090" y="5145479"/>
              <a:ext cx="395580" cy="0"/>
            </a:xfrm>
            <a:prstGeom prst="line">
              <a:avLst/>
            </a:prstGeom>
            <a:solidFill>
              <a:schemeClr val="bg2"/>
            </a:solidFill>
            <a:ln w="12700">
              <a:solidFill>
                <a:schemeClr val="tx2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5" name="Straight Connector 144"/>
            <p:cNvCxnSpPr/>
            <p:nvPr/>
          </p:nvCxnSpPr>
          <p:spPr bwMode="gray">
            <a:xfrm>
              <a:off x="6168734" y="5564055"/>
              <a:ext cx="2002361" cy="0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/>
            <p:cNvCxnSpPr/>
            <p:nvPr/>
          </p:nvCxnSpPr>
          <p:spPr bwMode="gray">
            <a:xfrm flipV="1">
              <a:off x="6897925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Connector 146"/>
            <p:cNvCxnSpPr/>
            <p:nvPr/>
          </p:nvCxnSpPr>
          <p:spPr bwMode="gray">
            <a:xfrm flipV="1">
              <a:off x="7155935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Straight Connector 147"/>
            <p:cNvCxnSpPr/>
            <p:nvPr/>
          </p:nvCxnSpPr>
          <p:spPr bwMode="gray">
            <a:xfrm flipV="1">
              <a:off x="7412293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Connector 148"/>
            <p:cNvCxnSpPr/>
            <p:nvPr/>
          </p:nvCxnSpPr>
          <p:spPr bwMode="gray">
            <a:xfrm flipV="1">
              <a:off x="6179216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 bwMode="gray">
            <a:xfrm flipV="1">
              <a:off x="8156756" y="5564055"/>
              <a:ext cx="0" cy="67112"/>
            </a:xfrm>
            <a:prstGeom prst="line">
              <a:avLst/>
            </a:prstGeom>
            <a:ln w="2857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1" name="Group 150"/>
          <p:cNvGrpSpPr/>
          <p:nvPr/>
        </p:nvGrpSpPr>
        <p:grpSpPr bwMode="gray">
          <a:xfrm>
            <a:off x="380473" y="4587137"/>
            <a:ext cx="1829872" cy="1370967"/>
            <a:chOff x="1137982" y="4430123"/>
            <a:chExt cx="1829872" cy="1370967"/>
          </a:xfrm>
        </p:grpSpPr>
        <p:grpSp>
          <p:nvGrpSpPr>
            <p:cNvPr id="152" name="Group 151"/>
            <p:cNvGrpSpPr/>
            <p:nvPr/>
          </p:nvGrpSpPr>
          <p:grpSpPr bwMode="gray">
            <a:xfrm>
              <a:off x="1137982" y="4438650"/>
              <a:ext cx="1829872" cy="1362440"/>
              <a:chOff x="1137982" y="4438650"/>
              <a:chExt cx="1829872" cy="1362440"/>
            </a:xfrm>
          </p:grpSpPr>
          <p:sp>
            <p:nvSpPr>
              <p:cNvPr id="154" name="Rectangle 153"/>
              <p:cNvSpPr/>
              <p:nvPr/>
            </p:nvSpPr>
            <p:spPr bwMode="gray">
              <a:xfrm>
                <a:off x="2649961" y="4554726"/>
                <a:ext cx="287748" cy="79085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5" name="Rectangle 154"/>
              <p:cNvSpPr/>
              <p:nvPr/>
            </p:nvSpPr>
            <p:spPr bwMode="gray">
              <a:xfrm>
                <a:off x="2678418" y="4714949"/>
                <a:ext cx="259292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6" name="Rectangle 155"/>
              <p:cNvSpPr/>
              <p:nvPr/>
            </p:nvSpPr>
            <p:spPr bwMode="gray">
              <a:xfrm>
                <a:off x="2678418" y="4877584"/>
                <a:ext cx="259292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7" name="Rectangle 156"/>
              <p:cNvSpPr/>
              <p:nvPr/>
            </p:nvSpPr>
            <p:spPr bwMode="gray">
              <a:xfrm>
                <a:off x="2542134" y="4997140"/>
                <a:ext cx="395576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8" name="Rectangle 157"/>
              <p:cNvSpPr/>
              <p:nvPr/>
            </p:nvSpPr>
            <p:spPr bwMode="gray">
              <a:xfrm>
                <a:off x="2637911" y="5196751"/>
                <a:ext cx="299798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9" name="Rectangle 158"/>
              <p:cNvSpPr/>
              <p:nvPr/>
            </p:nvSpPr>
            <p:spPr bwMode="gray">
              <a:xfrm>
                <a:off x="2573554" y="5410550"/>
                <a:ext cx="364156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0" name="Rectangle 159"/>
              <p:cNvSpPr/>
              <p:nvPr/>
            </p:nvSpPr>
            <p:spPr bwMode="gray">
              <a:xfrm>
                <a:off x="2600373" y="4582496"/>
                <a:ext cx="337335" cy="187833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1" name="Rectangle 160"/>
              <p:cNvSpPr/>
              <p:nvPr/>
            </p:nvSpPr>
            <p:spPr bwMode="gray">
              <a:xfrm>
                <a:off x="2519806" y="4681266"/>
                <a:ext cx="417903" cy="165998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2" name="Rectangle 161"/>
              <p:cNvSpPr/>
              <p:nvPr/>
            </p:nvSpPr>
            <p:spPr bwMode="gray">
              <a:xfrm>
                <a:off x="2441009" y="4754384"/>
                <a:ext cx="483453" cy="114716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3" name="Rectangle 162"/>
              <p:cNvSpPr/>
              <p:nvPr/>
            </p:nvSpPr>
            <p:spPr bwMode="gray">
              <a:xfrm>
                <a:off x="2387144" y="4806222"/>
                <a:ext cx="550564" cy="14824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4" name="Rectangle 163"/>
              <p:cNvSpPr/>
              <p:nvPr/>
            </p:nvSpPr>
            <p:spPr bwMode="gray">
              <a:xfrm>
                <a:off x="2124144" y="4871890"/>
                <a:ext cx="813564" cy="108484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5" name="Rectangle 164"/>
              <p:cNvSpPr/>
              <p:nvPr/>
            </p:nvSpPr>
            <p:spPr bwMode="gray">
              <a:xfrm>
                <a:off x="2063825" y="4921741"/>
                <a:ext cx="873883" cy="156058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6" name="Rectangle 165"/>
              <p:cNvSpPr/>
              <p:nvPr/>
            </p:nvSpPr>
            <p:spPr bwMode="gray">
              <a:xfrm>
                <a:off x="2445394" y="5032580"/>
                <a:ext cx="492314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7" name="Rectangle 166"/>
              <p:cNvSpPr/>
              <p:nvPr/>
            </p:nvSpPr>
            <p:spPr bwMode="gray">
              <a:xfrm>
                <a:off x="2504418" y="5223985"/>
                <a:ext cx="433290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8" name="Rectangle 167"/>
              <p:cNvSpPr/>
              <p:nvPr/>
            </p:nvSpPr>
            <p:spPr bwMode="gray">
              <a:xfrm>
                <a:off x="2451213" y="5246988"/>
                <a:ext cx="486495" cy="102790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69" name="Rectangle 168"/>
              <p:cNvSpPr/>
              <p:nvPr/>
            </p:nvSpPr>
            <p:spPr bwMode="gray">
              <a:xfrm>
                <a:off x="2264080" y="5299691"/>
                <a:ext cx="673630" cy="166076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70" name="Rectangle 169"/>
              <p:cNvSpPr/>
              <p:nvPr/>
            </p:nvSpPr>
            <p:spPr bwMode="gray">
              <a:xfrm>
                <a:off x="1997051" y="4495912"/>
                <a:ext cx="927411" cy="58814"/>
              </a:xfrm>
              <a:prstGeom prst="rect">
                <a:avLst/>
              </a:prstGeom>
              <a:solidFill>
                <a:schemeClr val="tx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171" name="Group 170"/>
              <p:cNvGrpSpPr/>
              <p:nvPr/>
            </p:nvGrpSpPr>
            <p:grpSpPr bwMode="gray">
              <a:xfrm>
                <a:off x="2029324" y="4471766"/>
                <a:ext cx="908386" cy="1041151"/>
                <a:chOff x="1206937" y="2493981"/>
                <a:chExt cx="3337187" cy="3767399"/>
              </a:xfrm>
            </p:grpSpPr>
            <p:sp>
              <p:nvSpPr>
                <p:cNvPr id="186" name="Rectangle 185"/>
                <p:cNvSpPr/>
                <p:nvPr/>
              </p:nvSpPr>
              <p:spPr bwMode="gray">
                <a:xfrm>
                  <a:off x="1206937" y="2493981"/>
                  <a:ext cx="3337182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87" name="Rectangle 186"/>
                <p:cNvSpPr/>
                <p:nvPr/>
              </p:nvSpPr>
              <p:spPr bwMode="gray">
                <a:xfrm>
                  <a:off x="3618844" y="2683227"/>
                  <a:ext cx="925275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88" name="Rectangle 187"/>
                <p:cNvSpPr/>
                <p:nvPr/>
              </p:nvSpPr>
              <p:spPr bwMode="gray">
                <a:xfrm>
                  <a:off x="3814550" y="2879086"/>
                  <a:ext cx="729569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89" name="Rectangle 188"/>
                <p:cNvSpPr/>
                <p:nvPr/>
              </p:nvSpPr>
              <p:spPr bwMode="gray">
                <a:xfrm>
                  <a:off x="4081481" y="3080633"/>
                  <a:ext cx="462638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0" name="Rectangle 189"/>
                <p:cNvSpPr/>
                <p:nvPr/>
              </p:nvSpPr>
              <p:spPr bwMode="gray">
                <a:xfrm>
                  <a:off x="3899502" y="3284706"/>
                  <a:ext cx="644617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1" name="Rectangle 190"/>
                <p:cNvSpPr/>
                <p:nvPr/>
              </p:nvSpPr>
              <p:spPr bwMode="gray">
                <a:xfrm>
                  <a:off x="3759960" y="3480564"/>
                  <a:ext cx="784159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2" name="Rectangle 191"/>
                <p:cNvSpPr/>
                <p:nvPr/>
              </p:nvSpPr>
              <p:spPr bwMode="gray">
                <a:xfrm>
                  <a:off x="3712194" y="3682112"/>
                  <a:ext cx="831925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3" name="Rectangle 192"/>
                <p:cNvSpPr/>
                <p:nvPr/>
              </p:nvSpPr>
              <p:spPr bwMode="gray">
                <a:xfrm>
                  <a:off x="3759960" y="3877128"/>
                  <a:ext cx="784159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4" name="Rectangle 193"/>
                <p:cNvSpPr/>
                <p:nvPr/>
              </p:nvSpPr>
              <p:spPr bwMode="gray">
                <a:xfrm>
                  <a:off x="3665530" y="4078675"/>
                  <a:ext cx="878589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5" name="Rectangle 194"/>
                <p:cNvSpPr/>
                <p:nvPr/>
              </p:nvSpPr>
              <p:spPr bwMode="gray">
                <a:xfrm>
                  <a:off x="3348501" y="4283815"/>
                  <a:ext cx="1195618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6" name="Rectangle 195"/>
                <p:cNvSpPr/>
                <p:nvPr/>
              </p:nvSpPr>
              <p:spPr bwMode="gray">
                <a:xfrm>
                  <a:off x="3169154" y="4485363"/>
                  <a:ext cx="1374965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7" name="Rectangle 196"/>
                <p:cNvSpPr/>
                <p:nvPr/>
              </p:nvSpPr>
              <p:spPr bwMode="gray">
                <a:xfrm>
                  <a:off x="3542778" y="4686910"/>
                  <a:ext cx="1001342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8" name="Rectangle 197"/>
                <p:cNvSpPr/>
                <p:nvPr/>
              </p:nvSpPr>
              <p:spPr bwMode="gray">
                <a:xfrm>
                  <a:off x="3340086" y="4888458"/>
                  <a:ext cx="1204034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199" name="Rectangle 198"/>
                <p:cNvSpPr/>
                <p:nvPr/>
              </p:nvSpPr>
              <p:spPr bwMode="gray">
                <a:xfrm>
                  <a:off x="3820282" y="5090004"/>
                  <a:ext cx="723838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0" name="Rectangle 199"/>
                <p:cNvSpPr/>
                <p:nvPr/>
              </p:nvSpPr>
              <p:spPr bwMode="gray">
                <a:xfrm>
                  <a:off x="3487003" y="5291552"/>
                  <a:ext cx="1057117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1" name="Rectangle 200"/>
                <p:cNvSpPr/>
                <p:nvPr/>
              </p:nvSpPr>
              <p:spPr bwMode="gray">
                <a:xfrm>
                  <a:off x="2941094" y="5491357"/>
                  <a:ext cx="1603030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2" name="Rectangle 201"/>
                <p:cNvSpPr/>
                <p:nvPr/>
              </p:nvSpPr>
              <p:spPr bwMode="gray">
                <a:xfrm>
                  <a:off x="2809831" y="5691162"/>
                  <a:ext cx="1734288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3" name="Rectangle 202"/>
                <p:cNvSpPr/>
                <p:nvPr/>
              </p:nvSpPr>
              <p:spPr bwMode="gray">
                <a:xfrm>
                  <a:off x="3403365" y="5890966"/>
                  <a:ext cx="1140754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204" name="Rectangle 203"/>
                <p:cNvSpPr/>
                <p:nvPr/>
              </p:nvSpPr>
              <p:spPr bwMode="gray">
                <a:xfrm>
                  <a:off x="3272102" y="6090771"/>
                  <a:ext cx="1272022" cy="170609"/>
                </a:xfrm>
                <a:prstGeom prst="rect">
                  <a:avLst/>
                </a:prstGeom>
                <a:solidFill>
                  <a:srgbClr val="2187B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dirty="0">
                    <a:solidFill>
                      <a:schemeClr val="bg2"/>
                    </a:solidFill>
                  </a:endParaRPr>
                </a:p>
              </p:txBody>
            </p:sp>
          </p:grpSp>
          <p:sp>
            <p:nvSpPr>
              <p:cNvPr id="172" name="Freeform 171"/>
              <p:cNvSpPr/>
              <p:nvPr/>
            </p:nvSpPr>
            <p:spPr bwMode="gray">
              <a:xfrm>
                <a:off x="1669218" y="4509884"/>
                <a:ext cx="395641" cy="490372"/>
              </a:xfrm>
              <a:custGeom>
                <a:avLst/>
                <a:gdLst>
                  <a:gd name="connsiteX0" fmla="*/ 1201003 w 1453487"/>
                  <a:gd name="connsiteY0" fmla="*/ 0 h 1801504"/>
                  <a:gd name="connsiteX1" fmla="*/ 0 w 1453487"/>
                  <a:gd name="connsiteY1" fmla="*/ 0 h 1801504"/>
                  <a:gd name="connsiteX2" fmla="*/ 0 w 1453487"/>
                  <a:gd name="connsiteY2" fmla="*/ 1801504 h 1801504"/>
                  <a:gd name="connsiteX3" fmla="*/ 1453487 w 1453487"/>
                  <a:gd name="connsiteY3" fmla="*/ 1801504 h 1801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53487" h="1801504">
                    <a:moveTo>
                      <a:pt x="1201003" y="0"/>
                    </a:moveTo>
                    <a:lnTo>
                      <a:pt x="0" y="0"/>
                    </a:lnTo>
                    <a:lnTo>
                      <a:pt x="0" y="1801504"/>
                    </a:lnTo>
                    <a:lnTo>
                      <a:pt x="1453487" y="1801504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73" name="Freeform 172"/>
              <p:cNvSpPr/>
              <p:nvPr/>
            </p:nvSpPr>
            <p:spPr bwMode="gray">
              <a:xfrm>
                <a:off x="1137982" y="4762500"/>
                <a:ext cx="1123768" cy="627824"/>
              </a:xfrm>
              <a:custGeom>
                <a:avLst/>
                <a:gdLst>
                  <a:gd name="connsiteX0" fmla="*/ 1944806 w 4128448"/>
                  <a:gd name="connsiteY0" fmla="*/ 0 h 2306471"/>
                  <a:gd name="connsiteX1" fmla="*/ 0 w 4128448"/>
                  <a:gd name="connsiteY1" fmla="*/ 0 h 2306471"/>
                  <a:gd name="connsiteX2" fmla="*/ 0 w 4128448"/>
                  <a:gd name="connsiteY2" fmla="*/ 2306471 h 2306471"/>
                  <a:gd name="connsiteX3" fmla="*/ 61415 w 4128448"/>
                  <a:gd name="connsiteY3" fmla="*/ 2299647 h 2306471"/>
                  <a:gd name="connsiteX4" fmla="*/ 4128448 w 4128448"/>
                  <a:gd name="connsiteY4" fmla="*/ 2299647 h 2306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28448" h="2306471">
                    <a:moveTo>
                      <a:pt x="1944806" y="0"/>
                    </a:moveTo>
                    <a:lnTo>
                      <a:pt x="0" y="0"/>
                    </a:lnTo>
                    <a:lnTo>
                      <a:pt x="0" y="2306471"/>
                    </a:lnTo>
                    <a:lnTo>
                      <a:pt x="61415" y="2299647"/>
                    </a:lnTo>
                    <a:lnTo>
                      <a:pt x="4128448" y="2299647"/>
                    </a:lnTo>
                  </a:path>
                </a:pathLst>
              </a:custGeom>
              <a:noFill/>
              <a:ln w="1270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74" name="Rectangle 173"/>
              <p:cNvSpPr/>
              <p:nvPr/>
            </p:nvSpPr>
            <p:spPr bwMode="gray">
              <a:xfrm>
                <a:off x="2013466" y="4438650"/>
                <a:ext cx="19573" cy="1126276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>
                  <a:solidFill>
                    <a:schemeClr val="bg2"/>
                  </a:solidFill>
                </a:endParaRPr>
              </a:p>
            </p:txBody>
          </p:sp>
          <p:cxnSp>
            <p:nvCxnSpPr>
              <p:cNvPr id="175" name="Straight Connector 174"/>
              <p:cNvCxnSpPr/>
              <p:nvPr/>
            </p:nvCxnSpPr>
            <p:spPr bwMode="gray">
              <a:xfrm>
                <a:off x="1419133" y="5564926"/>
                <a:ext cx="1518577" cy="2554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Straight Connector 175"/>
              <p:cNvCxnSpPr/>
              <p:nvPr/>
            </p:nvCxnSpPr>
            <p:spPr bwMode="gray">
              <a:xfrm flipV="1">
                <a:off x="1805234" y="5562194"/>
                <a:ext cx="0" cy="6711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Straight Connector 176"/>
              <p:cNvCxnSpPr/>
              <p:nvPr/>
            </p:nvCxnSpPr>
            <p:spPr bwMode="gray">
              <a:xfrm flipV="1">
                <a:off x="2551386" y="5562194"/>
                <a:ext cx="0" cy="6711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Straight Connector 177"/>
              <p:cNvCxnSpPr/>
              <p:nvPr/>
            </p:nvCxnSpPr>
            <p:spPr bwMode="gray">
              <a:xfrm flipV="1">
                <a:off x="2924462" y="5567480"/>
                <a:ext cx="0" cy="6711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Straight Connector 178"/>
              <p:cNvCxnSpPr/>
              <p:nvPr/>
            </p:nvCxnSpPr>
            <p:spPr bwMode="gray">
              <a:xfrm flipV="1">
                <a:off x="1432158" y="5562194"/>
                <a:ext cx="0" cy="6711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Straight Connector 179"/>
              <p:cNvCxnSpPr/>
              <p:nvPr/>
            </p:nvCxnSpPr>
            <p:spPr bwMode="gray">
              <a:xfrm flipV="1">
                <a:off x="2178310" y="5562194"/>
                <a:ext cx="0" cy="67112"/>
              </a:xfrm>
              <a:prstGeom prst="line">
                <a:avLst/>
              </a:prstGeom>
              <a:ln w="28575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1" name="Rectangle 180"/>
              <p:cNvSpPr/>
              <p:nvPr/>
            </p:nvSpPr>
            <p:spPr bwMode="gray">
              <a:xfrm>
                <a:off x="1361228" y="5647202"/>
                <a:ext cx="141064" cy="153888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bg2"/>
                    </a:solidFill>
                  </a:rPr>
                  <a:t>80</a:t>
                </a:r>
                <a:endParaRPr lang="en-US" sz="1000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82" name="Rectangle 181"/>
              <p:cNvSpPr/>
              <p:nvPr/>
            </p:nvSpPr>
            <p:spPr bwMode="gray">
              <a:xfrm>
                <a:off x="1739978" y="5647202"/>
                <a:ext cx="141064" cy="153888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bg2"/>
                    </a:solidFill>
                  </a:rPr>
                  <a:t>60</a:t>
                </a:r>
                <a:endParaRPr lang="en-US" sz="1000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83" name="Rectangle 182"/>
              <p:cNvSpPr/>
              <p:nvPr/>
            </p:nvSpPr>
            <p:spPr bwMode="gray">
              <a:xfrm>
                <a:off x="2114201" y="5647202"/>
                <a:ext cx="141064" cy="153888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bg2"/>
                    </a:solidFill>
                  </a:rPr>
                  <a:t>40</a:t>
                </a:r>
                <a:endParaRPr lang="en-US" sz="1000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84" name="Rectangle 183"/>
              <p:cNvSpPr/>
              <p:nvPr/>
            </p:nvSpPr>
            <p:spPr bwMode="gray">
              <a:xfrm>
                <a:off x="2483306" y="5647202"/>
                <a:ext cx="141064" cy="153888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bg2"/>
                    </a:solidFill>
                  </a:rPr>
                  <a:t>20</a:t>
                </a:r>
                <a:endParaRPr lang="en-US" sz="1000" b="1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85" name="Rectangle 184"/>
              <p:cNvSpPr/>
              <p:nvPr/>
            </p:nvSpPr>
            <p:spPr bwMode="gray">
              <a:xfrm>
                <a:off x="2897322" y="5647202"/>
                <a:ext cx="70532" cy="153888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spAutoFit/>
              </a:bodyPr>
              <a:lstStyle/>
              <a:p>
                <a:pPr algn="ctr"/>
                <a:r>
                  <a:rPr lang="en-US" sz="1000" b="1" dirty="0" smtClean="0">
                    <a:solidFill>
                      <a:schemeClr val="bg2"/>
                    </a:solidFill>
                  </a:rPr>
                  <a:t>0</a:t>
                </a:r>
                <a:endParaRPr lang="en-US" sz="1000" b="1" dirty="0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153" name="Rectangle 152"/>
            <p:cNvSpPr/>
            <p:nvPr/>
          </p:nvSpPr>
          <p:spPr bwMode="gray">
            <a:xfrm>
              <a:off x="1838141" y="4430123"/>
              <a:ext cx="141064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chemeClr val="bg2"/>
                  </a:solidFill>
                </a:rPr>
                <a:t>48</a:t>
              </a:r>
              <a:endParaRPr lang="en-US" sz="1000" b="1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205" name="Group 204"/>
          <p:cNvGrpSpPr/>
          <p:nvPr/>
        </p:nvGrpSpPr>
        <p:grpSpPr bwMode="gray">
          <a:xfrm>
            <a:off x="2454495" y="4627710"/>
            <a:ext cx="668463" cy="1140387"/>
            <a:chOff x="3237641" y="4422990"/>
            <a:chExt cx="668463" cy="1140387"/>
          </a:xfrm>
        </p:grpSpPr>
        <p:sp>
          <p:nvSpPr>
            <p:cNvPr id="206" name="Rectangle 205"/>
            <p:cNvSpPr/>
            <p:nvPr/>
          </p:nvSpPr>
          <p:spPr bwMode="gray">
            <a:xfrm>
              <a:off x="3242214" y="5078577"/>
              <a:ext cx="27432" cy="23957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07" name="Rectangle 206"/>
            <p:cNvSpPr/>
            <p:nvPr/>
          </p:nvSpPr>
          <p:spPr bwMode="gray">
            <a:xfrm>
              <a:off x="3242214" y="4832020"/>
              <a:ext cx="286799" cy="23957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08" name="Rectangle 207"/>
            <p:cNvSpPr/>
            <p:nvPr/>
          </p:nvSpPr>
          <p:spPr bwMode="gray">
            <a:xfrm>
              <a:off x="3237641" y="4585463"/>
              <a:ext cx="503303" cy="23957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209" name="Rectangle 208"/>
            <p:cNvSpPr/>
            <p:nvPr/>
          </p:nvSpPr>
          <p:spPr bwMode="gray">
            <a:xfrm>
              <a:off x="3313961" y="5368401"/>
              <a:ext cx="70532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rgbClr val="000000"/>
                  </a:solidFill>
                </a:rPr>
                <a:t>2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10" name="Rectangle 209"/>
            <p:cNvSpPr/>
            <p:nvPr/>
          </p:nvSpPr>
          <p:spPr bwMode="gray">
            <a:xfrm>
              <a:off x="3298484" y="5120510"/>
              <a:ext cx="70532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rgbClr val="000000"/>
                  </a:solidFill>
                </a:rPr>
                <a:t>1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11" name="Rectangle 210"/>
            <p:cNvSpPr/>
            <p:nvPr/>
          </p:nvSpPr>
          <p:spPr bwMode="gray">
            <a:xfrm>
              <a:off x="3553109" y="4875286"/>
              <a:ext cx="141064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rgbClr val="000000"/>
                  </a:solidFill>
                </a:rPr>
                <a:t>16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12" name="Rectangle 211"/>
            <p:cNvSpPr/>
            <p:nvPr/>
          </p:nvSpPr>
          <p:spPr bwMode="gray">
            <a:xfrm>
              <a:off x="3765040" y="4627874"/>
              <a:ext cx="141064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rgbClr val="000000"/>
                  </a:solidFill>
                </a:rPr>
                <a:t>28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13" name="Rectangle 212"/>
            <p:cNvSpPr/>
            <p:nvPr/>
          </p:nvSpPr>
          <p:spPr bwMode="gray">
            <a:xfrm>
              <a:off x="3238920" y="4422990"/>
              <a:ext cx="455253" cy="153888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/>
            <a:p>
              <a:pPr algn="ctr"/>
              <a:r>
                <a:rPr lang="en-US" sz="1000" b="1" dirty="0" smtClean="0">
                  <a:solidFill>
                    <a:srgbClr val="000000"/>
                  </a:solidFill>
                </a:rPr>
                <a:t>Groups</a:t>
              </a:r>
              <a:endParaRPr lang="en-US" sz="1000" b="1" dirty="0">
                <a:solidFill>
                  <a:srgbClr val="000000"/>
                </a:solidFill>
              </a:endParaRPr>
            </a:p>
          </p:txBody>
        </p:sp>
        <p:sp>
          <p:nvSpPr>
            <p:cNvPr id="214" name="Rectangle 213"/>
            <p:cNvSpPr/>
            <p:nvPr/>
          </p:nvSpPr>
          <p:spPr bwMode="gray">
            <a:xfrm>
              <a:off x="3244784" y="5323800"/>
              <a:ext cx="45720" cy="239577"/>
            </a:xfrm>
            <a:prstGeom prst="rect">
              <a:avLst/>
            </a:prstGeom>
            <a:solidFill>
              <a:srgbClr val="F903C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21934293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-15875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 bwMode="gray">
          <a:xfrm>
            <a:off x="344971" y="287890"/>
            <a:ext cx="8388000" cy="1600438"/>
          </a:xfrm>
        </p:spPr>
        <p:txBody>
          <a:bodyPr/>
          <a:lstStyle/>
          <a:p>
            <a:r>
              <a:rPr lang="en-US" dirty="0" smtClean="0"/>
              <a:t>Data Science</a:t>
            </a:r>
            <a:br>
              <a:rPr lang="en-US" dirty="0" smtClean="0"/>
            </a:br>
            <a:r>
              <a:rPr lang="en-US" dirty="0" smtClean="0"/>
              <a:t>at Nokia</a:t>
            </a:r>
            <a:br>
              <a:rPr lang="en-US" dirty="0" smtClean="0"/>
            </a:br>
            <a:endParaRPr lang="en-US" sz="2400" dirty="0"/>
          </a:p>
        </p:txBody>
      </p:sp>
      <p:sp>
        <p:nvSpPr>
          <p:cNvPr id="11" name="Slide Number Placeholder 45"/>
          <p:cNvSpPr txBox="1">
            <a:spLocks/>
          </p:cNvSpPr>
          <p:nvPr/>
        </p:nvSpPr>
        <p:spPr bwMode="gray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32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Circular Arrow 12"/>
          <p:cNvSpPr>
            <a:spLocks noChangeAspect="1"/>
          </p:cNvSpPr>
          <p:nvPr/>
        </p:nvSpPr>
        <p:spPr>
          <a:xfrm>
            <a:off x="2453770" y="1433572"/>
            <a:ext cx="5029200" cy="5029200"/>
          </a:xfrm>
          <a:prstGeom prst="circularArrow">
            <a:avLst>
              <a:gd name="adj1" fmla="val 10901"/>
              <a:gd name="adj2" fmla="val 967173"/>
              <a:gd name="adj3" fmla="val 14012754"/>
              <a:gd name="adj4" fmla="val 15953986"/>
              <a:gd name="adj5" fmla="val 10108"/>
            </a:avLst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sp>
      <p:sp>
        <p:nvSpPr>
          <p:cNvPr id="22" name="Rectangle 21"/>
          <p:cNvSpPr/>
          <p:nvPr/>
        </p:nvSpPr>
        <p:spPr bwMode="gray">
          <a:xfrm>
            <a:off x="5835084" y="1618738"/>
            <a:ext cx="3383383" cy="464115"/>
          </a:xfrm>
          <a:prstGeom prst="rect">
            <a:avLst/>
          </a:prstGeom>
        </p:spPr>
        <p:txBody>
          <a:bodyPr wrap="square" lIns="68462" tIns="34233" rIns="68462" bIns="34233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>
                <a:solidFill>
                  <a:srgbClr val="FFFFFF"/>
                </a:solidFill>
              </a:rPr>
              <a:t>Collect &amp; Store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gray">
          <a:xfrm>
            <a:off x="3260956" y="6227207"/>
            <a:ext cx="3554614" cy="464115"/>
          </a:xfrm>
          <a:prstGeom prst="rect">
            <a:avLst/>
          </a:prstGeom>
        </p:spPr>
        <p:txBody>
          <a:bodyPr wrap="square" lIns="68462" tIns="34233" rIns="68462" bIns="34233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>
                <a:solidFill>
                  <a:srgbClr val="FFFFFF"/>
                </a:solidFill>
              </a:rPr>
              <a:t>Connect &amp; Analyze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24" name="Rectangle 23"/>
          <p:cNvSpPr/>
          <p:nvPr/>
        </p:nvSpPr>
        <p:spPr bwMode="gray">
          <a:xfrm>
            <a:off x="-517370" y="3924054"/>
            <a:ext cx="3966450" cy="851913"/>
          </a:xfrm>
          <a:prstGeom prst="rect">
            <a:avLst/>
          </a:prstGeom>
        </p:spPr>
        <p:txBody>
          <a:bodyPr wrap="square" lIns="68462" tIns="34233" rIns="68462" bIns="34233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 smtClean="0">
                <a:solidFill>
                  <a:srgbClr val="FFFFFF"/>
                </a:solidFill>
              </a:rPr>
              <a:t>Create </a:t>
            </a:r>
          </a:p>
          <a:p>
            <a:pPr algn="ctr">
              <a:lnSpc>
                <a:spcPct val="90000"/>
              </a:lnSpc>
            </a:pPr>
            <a:r>
              <a:rPr lang="en-US" sz="2800" b="1" dirty="0" smtClean="0">
                <a:solidFill>
                  <a:srgbClr val="FFFFFF"/>
                </a:solidFill>
              </a:rPr>
              <a:t>Apps &amp;  Tools</a:t>
            </a:r>
            <a:endParaRPr lang="en-US" sz="28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88274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-37180" y="0"/>
            <a:ext cx="9181179" cy="6858000"/>
          </a:xfrm>
          <a:prstGeom prst="rect">
            <a:avLst/>
          </a:prstGeom>
        </p:spPr>
      </p:pic>
      <p:sp>
        <p:nvSpPr>
          <p:cNvPr id="84" name="Title 3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tabLst>
                <a:tab pos="2403475" algn="l"/>
              </a:tabLst>
            </a:pPr>
            <a:r>
              <a:rPr lang="en-US" dirty="0" smtClean="0"/>
              <a:t>Data Asset Catalog</a:t>
            </a:r>
            <a:endParaRPr lang="en-US" sz="4000" b="1" dirty="0">
              <a:solidFill>
                <a:srgbClr val="F4A800"/>
              </a:solidFill>
            </a:endParaRPr>
          </a:p>
        </p:txBody>
      </p:sp>
      <p:pic>
        <p:nvPicPr>
          <p:cNvPr id="47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33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" name="Picture 2" descr="AssetCatalog.tiff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412636" y="1279402"/>
            <a:ext cx="8274164" cy="462943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31900011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16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-37180" y="18854"/>
            <a:ext cx="9181179" cy="6858000"/>
          </a:xfrm>
          <a:prstGeom prst="rect">
            <a:avLst/>
          </a:prstGeom>
        </p:spPr>
      </p:pic>
      <p:pic>
        <p:nvPicPr>
          <p:cNvPr id="16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5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34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Algorithms</a:t>
            </a:r>
            <a:endParaRPr lang="en-US" b="0" dirty="0"/>
          </a:p>
        </p:txBody>
      </p:sp>
      <p:grpSp>
        <p:nvGrpSpPr>
          <p:cNvPr id="421" name="Group 420"/>
          <p:cNvGrpSpPr/>
          <p:nvPr/>
        </p:nvGrpSpPr>
        <p:grpSpPr bwMode="gray">
          <a:xfrm>
            <a:off x="4881802" y="3405256"/>
            <a:ext cx="3994084" cy="2863272"/>
            <a:chOff x="4114172" y="2541763"/>
            <a:chExt cx="4385512" cy="3143879"/>
          </a:xfrm>
        </p:grpSpPr>
        <p:cxnSp>
          <p:nvCxnSpPr>
            <p:cNvPr id="407" name="Straight Connector 406"/>
            <p:cNvCxnSpPr/>
            <p:nvPr/>
          </p:nvCxnSpPr>
          <p:spPr bwMode="gray">
            <a:xfrm>
              <a:off x="6744805" y="3482049"/>
              <a:ext cx="1007318" cy="0"/>
            </a:xfrm>
            <a:prstGeom prst="line">
              <a:avLst/>
            </a:prstGeom>
            <a:ln w="28575" cap="rnd">
              <a:solidFill>
                <a:schemeClr val="accent3"/>
              </a:solidFill>
              <a:prstDash val="sysDot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7" name="Rectangle 336"/>
            <p:cNvSpPr/>
            <p:nvPr/>
          </p:nvSpPr>
          <p:spPr bwMode="gray">
            <a:xfrm>
              <a:off x="7148030" y="3160327"/>
              <a:ext cx="1351654" cy="12127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200" dirty="0">
                <a:solidFill>
                  <a:schemeClr val="bg2"/>
                </a:solidFill>
              </a:endParaRPr>
            </a:p>
          </p:txBody>
        </p:sp>
        <p:sp>
          <p:nvSpPr>
            <p:cNvPr id="338" name="Rectangle 337"/>
            <p:cNvSpPr/>
            <p:nvPr/>
          </p:nvSpPr>
          <p:spPr bwMode="gray">
            <a:xfrm>
              <a:off x="7134937" y="3135980"/>
              <a:ext cx="591746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tree</a:t>
              </a:r>
              <a:r>
                <a:rPr lang="en-US" sz="1200" b="1" baseline="-25000" dirty="0" smtClean="0">
                  <a:solidFill>
                    <a:srgbClr val="000000"/>
                  </a:solidFill>
                </a:rPr>
                <a:t>B</a:t>
              </a:r>
              <a:endParaRPr lang="en-US" sz="1200" b="1" baseline="-25000" dirty="0">
                <a:solidFill>
                  <a:srgbClr val="000000"/>
                </a:solidFill>
              </a:endParaRPr>
            </a:p>
          </p:txBody>
        </p:sp>
        <p:sp>
          <p:nvSpPr>
            <p:cNvPr id="315" name="Rectangle 314"/>
            <p:cNvSpPr/>
            <p:nvPr/>
          </p:nvSpPr>
          <p:spPr bwMode="gray">
            <a:xfrm>
              <a:off x="5607376" y="3158468"/>
              <a:ext cx="1351654" cy="12127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200" dirty="0">
                <a:solidFill>
                  <a:schemeClr val="bg2"/>
                </a:solidFill>
              </a:endParaRPr>
            </a:p>
          </p:txBody>
        </p:sp>
        <p:sp>
          <p:nvSpPr>
            <p:cNvPr id="316" name="Rectangle 315"/>
            <p:cNvSpPr/>
            <p:nvPr/>
          </p:nvSpPr>
          <p:spPr bwMode="gray">
            <a:xfrm>
              <a:off x="5594283" y="3134121"/>
              <a:ext cx="574145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tree</a:t>
              </a:r>
              <a:r>
                <a:rPr lang="en-US" sz="1200" b="1" baseline="-25000" dirty="0" smtClean="0">
                  <a:solidFill>
                    <a:srgbClr val="000000"/>
                  </a:solidFill>
                </a:rPr>
                <a:t>2</a:t>
              </a:r>
              <a:endParaRPr lang="en-US" sz="1200" b="1" baseline="-25000" dirty="0">
                <a:solidFill>
                  <a:srgbClr val="000000"/>
                </a:solidFill>
              </a:endParaRPr>
            </a:p>
          </p:txBody>
        </p:sp>
        <p:sp>
          <p:nvSpPr>
            <p:cNvPr id="68" name="Rectangle 67"/>
            <p:cNvSpPr/>
            <p:nvPr/>
          </p:nvSpPr>
          <p:spPr bwMode="gray">
            <a:xfrm>
              <a:off x="4127265" y="3160327"/>
              <a:ext cx="1351654" cy="121277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sz="1200" dirty="0">
                <a:solidFill>
                  <a:schemeClr val="bg2"/>
                </a:solidFill>
              </a:endParaRPr>
            </a:p>
          </p:txBody>
        </p:sp>
        <p:grpSp>
          <p:nvGrpSpPr>
            <p:cNvPr id="60" name="Group 59"/>
            <p:cNvGrpSpPr/>
            <p:nvPr/>
          </p:nvGrpSpPr>
          <p:grpSpPr bwMode="gray">
            <a:xfrm>
              <a:off x="4238774" y="3318565"/>
              <a:ext cx="1175048" cy="960917"/>
              <a:chOff x="3942304" y="3383237"/>
              <a:chExt cx="1509365" cy="1234310"/>
            </a:xfrm>
          </p:grpSpPr>
          <p:sp>
            <p:nvSpPr>
              <p:cNvPr id="9" name="Freeform 8"/>
              <p:cNvSpPr/>
              <p:nvPr/>
            </p:nvSpPr>
            <p:spPr bwMode="gray">
              <a:xfrm>
                <a:off x="4466492" y="3446585"/>
                <a:ext cx="567732" cy="673239"/>
              </a:xfrm>
              <a:custGeom>
                <a:avLst/>
                <a:gdLst>
                  <a:gd name="connsiteX0" fmla="*/ 0 w 567732"/>
                  <a:gd name="connsiteY0" fmla="*/ 0 h 673239"/>
                  <a:gd name="connsiteX1" fmla="*/ 351693 w 567732"/>
                  <a:gd name="connsiteY1" fmla="*/ 216039 h 673239"/>
                  <a:gd name="connsiteX2" fmla="*/ 567732 w 567732"/>
                  <a:gd name="connsiteY2" fmla="*/ 437103 h 673239"/>
                  <a:gd name="connsiteX3" fmla="*/ 406959 w 567732"/>
                  <a:gd name="connsiteY3" fmla="*/ 673239 h 67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7732" h="673239">
                    <a:moveTo>
                      <a:pt x="0" y="0"/>
                    </a:moveTo>
                    <a:lnTo>
                      <a:pt x="351693" y="216039"/>
                    </a:lnTo>
                    <a:lnTo>
                      <a:pt x="567732" y="437103"/>
                    </a:lnTo>
                    <a:lnTo>
                      <a:pt x="406959" y="673239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0" name="Freeform 9"/>
              <p:cNvSpPr/>
              <p:nvPr/>
            </p:nvSpPr>
            <p:spPr bwMode="gray">
              <a:xfrm>
                <a:off x="5034224" y="3878664"/>
                <a:ext cx="341644" cy="457200"/>
              </a:xfrm>
              <a:custGeom>
                <a:avLst/>
                <a:gdLst>
                  <a:gd name="connsiteX0" fmla="*/ 341644 w 341644"/>
                  <a:gd name="connsiteY0" fmla="*/ 457200 h 457200"/>
                  <a:gd name="connsiteX1" fmla="*/ 205991 w 341644"/>
                  <a:gd name="connsiteY1" fmla="*/ 236136 h 457200"/>
                  <a:gd name="connsiteX2" fmla="*/ 0 w 341644"/>
                  <a:gd name="connsiteY2" fmla="*/ 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41644" h="457200">
                    <a:moveTo>
                      <a:pt x="341644" y="457200"/>
                    </a:moveTo>
                    <a:lnTo>
                      <a:pt x="205991" y="236136"/>
                    </a:lnTo>
                    <a:lnTo>
                      <a:pt x="0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 bwMode="gray">
              <a:xfrm>
                <a:off x="4014316" y="3451609"/>
                <a:ext cx="442128" cy="422031"/>
              </a:xfrm>
              <a:custGeom>
                <a:avLst/>
                <a:gdLst>
                  <a:gd name="connsiteX0" fmla="*/ 442128 w 442128"/>
                  <a:gd name="connsiteY0" fmla="*/ 0 h 422031"/>
                  <a:gd name="connsiteX1" fmla="*/ 155750 w 442128"/>
                  <a:gd name="connsiteY1" fmla="*/ 205991 h 422031"/>
                  <a:gd name="connsiteX2" fmla="*/ 0 w 442128"/>
                  <a:gd name="connsiteY2" fmla="*/ 422031 h 422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42128" h="422031">
                    <a:moveTo>
                      <a:pt x="442128" y="0"/>
                    </a:moveTo>
                    <a:lnTo>
                      <a:pt x="155750" y="205991"/>
                    </a:lnTo>
                    <a:lnTo>
                      <a:pt x="0" y="422031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2" name="Freeform 11"/>
              <p:cNvSpPr/>
              <p:nvPr/>
            </p:nvSpPr>
            <p:spPr bwMode="gray">
              <a:xfrm>
                <a:off x="4180114" y="3652576"/>
                <a:ext cx="477297" cy="693336"/>
              </a:xfrm>
              <a:custGeom>
                <a:avLst/>
                <a:gdLst>
                  <a:gd name="connsiteX0" fmla="*/ 0 w 477297"/>
                  <a:gd name="connsiteY0" fmla="*/ 0 h 693336"/>
                  <a:gd name="connsiteX1" fmla="*/ 170822 w 477297"/>
                  <a:gd name="connsiteY1" fmla="*/ 231112 h 693336"/>
                  <a:gd name="connsiteX2" fmla="*/ 326572 w 477297"/>
                  <a:gd name="connsiteY2" fmla="*/ 467248 h 693336"/>
                  <a:gd name="connsiteX3" fmla="*/ 477297 w 477297"/>
                  <a:gd name="connsiteY3" fmla="*/ 693336 h 693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77297" h="693336">
                    <a:moveTo>
                      <a:pt x="0" y="0"/>
                    </a:moveTo>
                    <a:lnTo>
                      <a:pt x="170822" y="231112"/>
                    </a:lnTo>
                    <a:lnTo>
                      <a:pt x="326572" y="467248"/>
                    </a:lnTo>
                    <a:lnTo>
                      <a:pt x="477297" y="693336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 bwMode="gray">
              <a:xfrm>
                <a:off x="4195187" y="3893736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36" name="Freeform 235"/>
              <p:cNvSpPr/>
              <p:nvPr/>
            </p:nvSpPr>
            <p:spPr bwMode="gray">
              <a:xfrm>
                <a:off x="4649038" y="3652576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38" name="Freeform 237"/>
              <p:cNvSpPr/>
              <p:nvPr/>
            </p:nvSpPr>
            <p:spPr bwMode="gray">
              <a:xfrm>
                <a:off x="5079918" y="4106389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0" name="Freeform 239"/>
              <p:cNvSpPr/>
              <p:nvPr/>
            </p:nvSpPr>
            <p:spPr bwMode="gray">
              <a:xfrm>
                <a:off x="4157107" y="4106389"/>
                <a:ext cx="344554" cy="442932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1" name="Freeform 240"/>
              <p:cNvSpPr/>
              <p:nvPr/>
            </p:nvSpPr>
            <p:spPr bwMode="gray">
              <a:xfrm>
                <a:off x="4340888" y="4320791"/>
                <a:ext cx="150725" cy="241161"/>
              </a:xfrm>
              <a:custGeom>
                <a:avLst/>
                <a:gdLst>
                  <a:gd name="connsiteX0" fmla="*/ 0 w 150725"/>
                  <a:gd name="connsiteY0" fmla="*/ 0 h 241161"/>
                  <a:gd name="connsiteX1" fmla="*/ 150725 w 150725"/>
                  <a:gd name="connsiteY1" fmla="*/ 241161 h 24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0725" h="241161">
                    <a:moveTo>
                      <a:pt x="0" y="0"/>
                    </a:moveTo>
                    <a:lnTo>
                      <a:pt x="150725" y="241161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2" name="Oval 241"/>
              <p:cNvSpPr/>
              <p:nvPr/>
            </p:nvSpPr>
            <p:spPr bwMode="gray">
              <a:xfrm>
                <a:off x="4744935" y="359439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3" name="Oval 242"/>
              <p:cNvSpPr/>
              <p:nvPr/>
            </p:nvSpPr>
            <p:spPr bwMode="gray">
              <a:xfrm>
                <a:off x="4965561" y="382004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4" name="Oval 243"/>
              <p:cNvSpPr/>
              <p:nvPr/>
            </p:nvSpPr>
            <p:spPr bwMode="gray">
              <a:xfrm>
                <a:off x="4813161" y="4047412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5" name="Oval 244"/>
              <p:cNvSpPr/>
              <p:nvPr/>
            </p:nvSpPr>
            <p:spPr bwMode="gray">
              <a:xfrm>
                <a:off x="4397829" y="3383237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6" name="Oval 245"/>
              <p:cNvSpPr/>
              <p:nvPr/>
            </p:nvSpPr>
            <p:spPr bwMode="gray">
              <a:xfrm>
                <a:off x="4107588" y="359439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7" name="Oval 246"/>
              <p:cNvSpPr/>
              <p:nvPr/>
            </p:nvSpPr>
            <p:spPr bwMode="gray">
              <a:xfrm>
                <a:off x="4580812" y="3800792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8" name="Oval 247"/>
              <p:cNvSpPr/>
              <p:nvPr/>
            </p:nvSpPr>
            <p:spPr bwMode="gray">
              <a:xfrm>
                <a:off x="5162817" y="405239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49" name="Oval 248"/>
              <p:cNvSpPr/>
              <p:nvPr/>
            </p:nvSpPr>
            <p:spPr bwMode="gray">
              <a:xfrm>
                <a:off x="5315217" y="4273025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0" name="Oval 249"/>
              <p:cNvSpPr/>
              <p:nvPr/>
            </p:nvSpPr>
            <p:spPr bwMode="gray">
              <a:xfrm>
                <a:off x="4287296" y="383009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1" name="Oval 250"/>
              <p:cNvSpPr/>
              <p:nvPr/>
            </p:nvSpPr>
            <p:spPr bwMode="gray">
              <a:xfrm>
                <a:off x="4114800" y="4038600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2" name="Oval 251"/>
              <p:cNvSpPr/>
              <p:nvPr/>
            </p:nvSpPr>
            <p:spPr bwMode="gray">
              <a:xfrm>
                <a:off x="3942304" y="3800792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3" name="Oval 252"/>
              <p:cNvSpPr/>
              <p:nvPr/>
            </p:nvSpPr>
            <p:spPr bwMode="gray">
              <a:xfrm>
                <a:off x="4263052" y="4260903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4" name="Oval 253"/>
              <p:cNvSpPr/>
              <p:nvPr/>
            </p:nvSpPr>
            <p:spPr bwMode="gray">
              <a:xfrm>
                <a:off x="4088881" y="4469407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5" name="Oval 254"/>
              <p:cNvSpPr/>
              <p:nvPr/>
            </p:nvSpPr>
            <p:spPr bwMode="gray">
              <a:xfrm>
                <a:off x="4411304" y="4481095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6" name="Oval 255"/>
              <p:cNvSpPr/>
              <p:nvPr/>
            </p:nvSpPr>
            <p:spPr bwMode="gray">
              <a:xfrm>
                <a:off x="5011692" y="4254605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7" name="Oval 256"/>
              <p:cNvSpPr/>
              <p:nvPr/>
            </p:nvSpPr>
            <p:spPr bwMode="gray">
              <a:xfrm>
                <a:off x="4435548" y="405239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58" name="Oval 257"/>
              <p:cNvSpPr/>
              <p:nvPr/>
            </p:nvSpPr>
            <p:spPr bwMode="gray">
              <a:xfrm>
                <a:off x="4585911" y="4274702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314" name="Rectangle 313"/>
            <p:cNvSpPr/>
            <p:nvPr/>
          </p:nvSpPr>
          <p:spPr bwMode="gray">
            <a:xfrm>
              <a:off x="4114172" y="3135980"/>
              <a:ext cx="574145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rgbClr val="000000"/>
                  </a:solidFill>
                </a:rPr>
                <a:t>tree</a:t>
              </a:r>
              <a:r>
                <a:rPr lang="en-US" sz="1200" b="1" baseline="-25000" dirty="0" smtClean="0">
                  <a:solidFill>
                    <a:srgbClr val="000000"/>
                  </a:solidFill>
                </a:rPr>
                <a:t>1</a:t>
              </a:r>
              <a:endParaRPr lang="en-US" sz="1200" b="1" baseline="-25000" dirty="0">
                <a:solidFill>
                  <a:srgbClr val="000000"/>
                </a:solidFill>
              </a:endParaRPr>
            </a:p>
          </p:txBody>
        </p:sp>
        <p:grpSp>
          <p:nvGrpSpPr>
            <p:cNvPr id="335" name="Group 334"/>
            <p:cNvGrpSpPr/>
            <p:nvPr/>
          </p:nvGrpSpPr>
          <p:grpSpPr bwMode="gray">
            <a:xfrm>
              <a:off x="7288035" y="3428935"/>
              <a:ext cx="1097535" cy="621619"/>
              <a:chOff x="7382032" y="3389361"/>
              <a:chExt cx="1409798" cy="798477"/>
            </a:xfrm>
          </p:grpSpPr>
          <p:sp>
            <p:nvSpPr>
              <p:cNvPr id="291" name="Freeform 290"/>
              <p:cNvSpPr/>
              <p:nvPr/>
            </p:nvSpPr>
            <p:spPr bwMode="gray">
              <a:xfrm>
                <a:off x="7440011" y="3897350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4" name="Freeform 293"/>
              <p:cNvSpPr/>
              <p:nvPr/>
            </p:nvSpPr>
            <p:spPr bwMode="gray">
              <a:xfrm>
                <a:off x="7624233" y="3904022"/>
                <a:ext cx="150725" cy="241161"/>
              </a:xfrm>
              <a:custGeom>
                <a:avLst/>
                <a:gdLst>
                  <a:gd name="connsiteX0" fmla="*/ 0 w 150725"/>
                  <a:gd name="connsiteY0" fmla="*/ 0 h 241161"/>
                  <a:gd name="connsiteX1" fmla="*/ 150725 w 150725"/>
                  <a:gd name="connsiteY1" fmla="*/ 241161 h 24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0725" h="241161">
                    <a:moveTo>
                      <a:pt x="0" y="0"/>
                    </a:moveTo>
                    <a:lnTo>
                      <a:pt x="150725" y="241161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5" name="Freeform 294"/>
              <p:cNvSpPr/>
              <p:nvPr/>
            </p:nvSpPr>
            <p:spPr bwMode="gray">
              <a:xfrm>
                <a:off x="8133423" y="3446586"/>
                <a:ext cx="420432" cy="223230"/>
              </a:xfrm>
              <a:custGeom>
                <a:avLst/>
                <a:gdLst>
                  <a:gd name="connsiteX0" fmla="*/ 0 w 200967"/>
                  <a:gd name="connsiteY0" fmla="*/ 0 h 216040"/>
                  <a:gd name="connsiteX1" fmla="*/ 200967 w 200967"/>
                  <a:gd name="connsiteY1" fmla="*/ 216040 h 21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0967" h="216040">
                    <a:moveTo>
                      <a:pt x="0" y="0"/>
                    </a:moveTo>
                    <a:lnTo>
                      <a:pt x="200967" y="21604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66" name="Freeform 65"/>
              <p:cNvSpPr/>
              <p:nvPr/>
            </p:nvSpPr>
            <p:spPr bwMode="gray">
              <a:xfrm>
                <a:off x="7596554" y="3662624"/>
                <a:ext cx="246184" cy="231112"/>
              </a:xfrm>
              <a:custGeom>
                <a:avLst/>
                <a:gdLst>
                  <a:gd name="connsiteX0" fmla="*/ 0 w 246184"/>
                  <a:gd name="connsiteY0" fmla="*/ 231112 h 231112"/>
                  <a:gd name="connsiteX1" fmla="*/ 246184 w 246184"/>
                  <a:gd name="connsiteY1" fmla="*/ 0 h 231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6184" h="231112">
                    <a:moveTo>
                      <a:pt x="0" y="231112"/>
                    </a:moveTo>
                    <a:lnTo>
                      <a:pt x="246184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12" name="Freeform 311"/>
              <p:cNvSpPr/>
              <p:nvPr/>
            </p:nvSpPr>
            <p:spPr bwMode="gray">
              <a:xfrm>
                <a:off x="7960647" y="3903784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1" name="Oval 300"/>
              <p:cNvSpPr/>
              <p:nvPr/>
            </p:nvSpPr>
            <p:spPr bwMode="gray">
              <a:xfrm>
                <a:off x="7382032" y="4049657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3" name="Oval 302"/>
              <p:cNvSpPr/>
              <p:nvPr/>
            </p:nvSpPr>
            <p:spPr bwMode="gray">
              <a:xfrm>
                <a:off x="7902668" y="4042155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5" name="Oval 304"/>
              <p:cNvSpPr/>
              <p:nvPr/>
            </p:nvSpPr>
            <p:spPr bwMode="gray">
              <a:xfrm>
                <a:off x="7694649" y="4042155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06" name="Oval 305"/>
              <p:cNvSpPr/>
              <p:nvPr/>
            </p:nvSpPr>
            <p:spPr bwMode="gray">
              <a:xfrm>
                <a:off x="7524899" y="3821529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grpSp>
            <p:nvGrpSpPr>
              <p:cNvPr id="65" name="Group 64"/>
              <p:cNvGrpSpPr/>
              <p:nvPr/>
            </p:nvGrpSpPr>
            <p:grpSpPr bwMode="gray">
              <a:xfrm>
                <a:off x="8342761" y="3609349"/>
                <a:ext cx="449069" cy="364580"/>
                <a:chOff x="7534432" y="3973929"/>
                <a:chExt cx="449069" cy="364580"/>
              </a:xfrm>
            </p:grpSpPr>
            <p:sp>
              <p:nvSpPr>
                <p:cNvPr id="307" name="Freeform 306"/>
                <p:cNvSpPr/>
                <p:nvPr/>
              </p:nvSpPr>
              <p:spPr bwMode="gray">
                <a:xfrm>
                  <a:off x="7592411" y="4049750"/>
                  <a:ext cx="165798" cy="221064"/>
                </a:xfrm>
                <a:custGeom>
                  <a:avLst/>
                  <a:gdLst>
                    <a:gd name="connsiteX0" fmla="*/ 0 w 165798"/>
                    <a:gd name="connsiteY0" fmla="*/ 221064 h 221064"/>
                    <a:gd name="connsiteX1" fmla="*/ 165798 w 165798"/>
                    <a:gd name="connsiteY1" fmla="*/ 0 h 2210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5798" h="221064">
                      <a:moveTo>
                        <a:pt x="0" y="221064"/>
                      </a:moveTo>
                      <a:lnTo>
                        <a:pt x="165798" y="0"/>
                      </a:ln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308" name="Freeform 307"/>
                <p:cNvSpPr/>
                <p:nvPr/>
              </p:nvSpPr>
              <p:spPr bwMode="gray">
                <a:xfrm>
                  <a:off x="7776633" y="4056422"/>
                  <a:ext cx="150725" cy="241161"/>
                </a:xfrm>
                <a:custGeom>
                  <a:avLst/>
                  <a:gdLst>
                    <a:gd name="connsiteX0" fmla="*/ 0 w 150725"/>
                    <a:gd name="connsiteY0" fmla="*/ 0 h 241161"/>
                    <a:gd name="connsiteX1" fmla="*/ 150725 w 150725"/>
                    <a:gd name="connsiteY1" fmla="*/ 241161 h 241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50725" h="241161">
                      <a:moveTo>
                        <a:pt x="0" y="0"/>
                      </a:moveTo>
                      <a:lnTo>
                        <a:pt x="150725" y="241161"/>
                      </a:lnTo>
                    </a:path>
                  </a:pathLst>
                </a:custGeom>
                <a:noFill/>
                <a:ln w="19050"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12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309" name="Oval 308"/>
                <p:cNvSpPr/>
                <p:nvPr/>
              </p:nvSpPr>
              <p:spPr bwMode="gray">
                <a:xfrm>
                  <a:off x="7534432" y="4202057"/>
                  <a:ext cx="136452" cy="13645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sz="12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310" name="Oval 309"/>
                <p:cNvSpPr/>
                <p:nvPr/>
              </p:nvSpPr>
              <p:spPr bwMode="gray">
                <a:xfrm>
                  <a:off x="7847049" y="4194555"/>
                  <a:ext cx="136452" cy="13645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sz="1200" dirty="0">
                    <a:solidFill>
                      <a:schemeClr val="bg2"/>
                    </a:solidFill>
                  </a:endParaRPr>
                </a:p>
              </p:txBody>
            </p:sp>
            <p:sp>
              <p:nvSpPr>
                <p:cNvPr id="311" name="Oval 310"/>
                <p:cNvSpPr/>
                <p:nvPr/>
              </p:nvSpPr>
              <p:spPr bwMode="gray">
                <a:xfrm>
                  <a:off x="7677299" y="3973929"/>
                  <a:ext cx="136452" cy="136452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2"/>
                  </a:solidFill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267" tIns="45635" rIns="91267" bIns="45635" rtlCol="0" anchor="ctr"/>
                <a:lstStyle/>
                <a:p>
                  <a:pPr algn="ctr">
                    <a:lnSpc>
                      <a:spcPts val="1999"/>
                    </a:lnSpc>
                  </a:pPr>
                  <a:endParaRPr lang="en-US" sz="1200" dirty="0">
                    <a:solidFill>
                      <a:schemeClr val="bg2"/>
                    </a:solidFill>
                  </a:endParaRPr>
                </a:p>
              </p:txBody>
            </p:sp>
          </p:grpSp>
          <p:sp>
            <p:nvSpPr>
              <p:cNvPr id="67" name="Freeform 66"/>
              <p:cNvSpPr/>
              <p:nvPr/>
            </p:nvSpPr>
            <p:spPr bwMode="gray">
              <a:xfrm>
                <a:off x="7852787" y="3451609"/>
                <a:ext cx="427055" cy="673239"/>
              </a:xfrm>
              <a:custGeom>
                <a:avLst/>
                <a:gdLst>
                  <a:gd name="connsiteX0" fmla="*/ 306475 w 427055"/>
                  <a:gd name="connsiteY0" fmla="*/ 0 h 673239"/>
                  <a:gd name="connsiteX1" fmla="*/ 0 w 427055"/>
                  <a:gd name="connsiteY1" fmla="*/ 205991 h 673239"/>
                  <a:gd name="connsiteX2" fmla="*/ 291402 w 427055"/>
                  <a:gd name="connsiteY2" fmla="*/ 457200 h 673239"/>
                  <a:gd name="connsiteX3" fmla="*/ 427055 w 427055"/>
                  <a:gd name="connsiteY3" fmla="*/ 673239 h 6732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055" h="673239">
                    <a:moveTo>
                      <a:pt x="306475" y="0"/>
                    </a:moveTo>
                    <a:lnTo>
                      <a:pt x="0" y="205991"/>
                    </a:lnTo>
                    <a:lnTo>
                      <a:pt x="291402" y="457200"/>
                    </a:lnTo>
                    <a:lnTo>
                      <a:pt x="427055" y="673239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6" name="Oval 295"/>
              <p:cNvSpPr/>
              <p:nvPr/>
            </p:nvSpPr>
            <p:spPr bwMode="gray">
              <a:xfrm>
                <a:off x="7782971" y="3601590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7" name="Oval 296"/>
              <p:cNvSpPr/>
              <p:nvPr/>
            </p:nvSpPr>
            <p:spPr bwMode="gray">
              <a:xfrm>
                <a:off x="8208063" y="405138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8" name="Oval 297"/>
              <p:cNvSpPr/>
              <p:nvPr/>
            </p:nvSpPr>
            <p:spPr bwMode="gray">
              <a:xfrm>
                <a:off x="8065196" y="3825510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299" name="Oval 298"/>
              <p:cNvSpPr/>
              <p:nvPr/>
            </p:nvSpPr>
            <p:spPr bwMode="gray">
              <a:xfrm>
                <a:off x="8090598" y="3389361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317" name="Group 316"/>
            <p:cNvGrpSpPr/>
            <p:nvPr/>
          </p:nvGrpSpPr>
          <p:grpSpPr bwMode="gray">
            <a:xfrm>
              <a:off x="5864755" y="3433945"/>
              <a:ext cx="880050" cy="790462"/>
              <a:chOff x="5657384" y="3395796"/>
              <a:chExt cx="1130436" cy="1015358"/>
            </a:xfrm>
          </p:grpSpPr>
          <p:sp>
            <p:nvSpPr>
              <p:cNvPr id="318" name="Freeform 317"/>
              <p:cNvSpPr/>
              <p:nvPr/>
            </p:nvSpPr>
            <p:spPr bwMode="gray">
              <a:xfrm>
                <a:off x="5883310" y="3471705"/>
                <a:ext cx="301450" cy="653143"/>
              </a:xfrm>
              <a:custGeom>
                <a:avLst/>
                <a:gdLst>
                  <a:gd name="connsiteX0" fmla="*/ 145701 w 301450"/>
                  <a:gd name="connsiteY0" fmla="*/ 0 h 653143"/>
                  <a:gd name="connsiteX1" fmla="*/ 301450 w 301450"/>
                  <a:gd name="connsiteY1" fmla="*/ 221064 h 653143"/>
                  <a:gd name="connsiteX2" fmla="*/ 0 w 301450"/>
                  <a:gd name="connsiteY2" fmla="*/ 432080 h 653143"/>
                  <a:gd name="connsiteX3" fmla="*/ 155749 w 301450"/>
                  <a:gd name="connsiteY3" fmla="*/ 653143 h 6531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1450" h="653143">
                    <a:moveTo>
                      <a:pt x="145701" y="0"/>
                    </a:moveTo>
                    <a:lnTo>
                      <a:pt x="301450" y="221064"/>
                    </a:lnTo>
                    <a:lnTo>
                      <a:pt x="0" y="432080"/>
                    </a:lnTo>
                    <a:lnTo>
                      <a:pt x="155749" y="653143"/>
                    </a:lnTo>
                  </a:path>
                </a:pathLst>
              </a:custGeom>
              <a:noFill/>
              <a:ln w="19050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19" name="Freeform 318"/>
              <p:cNvSpPr/>
              <p:nvPr/>
            </p:nvSpPr>
            <p:spPr bwMode="gray">
              <a:xfrm>
                <a:off x="5825848" y="3448752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0" name="Freeform 319"/>
              <p:cNvSpPr/>
              <p:nvPr/>
            </p:nvSpPr>
            <p:spPr bwMode="gray">
              <a:xfrm>
                <a:off x="5716360" y="3911738"/>
                <a:ext cx="165798" cy="221064"/>
              </a:xfrm>
              <a:custGeom>
                <a:avLst/>
                <a:gdLst>
                  <a:gd name="connsiteX0" fmla="*/ 0 w 165798"/>
                  <a:gd name="connsiteY0" fmla="*/ 221064 h 221064"/>
                  <a:gd name="connsiteX1" fmla="*/ 165798 w 165798"/>
                  <a:gd name="connsiteY1" fmla="*/ 0 h 221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5798" h="221064">
                    <a:moveTo>
                      <a:pt x="0" y="221064"/>
                    </a:moveTo>
                    <a:lnTo>
                      <a:pt x="165798" y="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1" name="Freeform 320"/>
              <p:cNvSpPr/>
              <p:nvPr/>
            </p:nvSpPr>
            <p:spPr bwMode="gray">
              <a:xfrm>
                <a:off x="6189785" y="3697793"/>
                <a:ext cx="331595" cy="648119"/>
              </a:xfrm>
              <a:custGeom>
                <a:avLst/>
                <a:gdLst>
                  <a:gd name="connsiteX0" fmla="*/ 0 w 331595"/>
                  <a:gd name="connsiteY0" fmla="*/ 0 h 648119"/>
                  <a:gd name="connsiteX1" fmla="*/ 331595 w 331595"/>
                  <a:gd name="connsiteY1" fmla="*/ 195943 h 648119"/>
                  <a:gd name="connsiteX2" fmla="*/ 190918 w 331595"/>
                  <a:gd name="connsiteY2" fmla="*/ 417007 h 648119"/>
                  <a:gd name="connsiteX3" fmla="*/ 50241 w 331595"/>
                  <a:gd name="connsiteY3" fmla="*/ 648119 h 648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1595" h="648119">
                    <a:moveTo>
                      <a:pt x="0" y="0"/>
                    </a:moveTo>
                    <a:lnTo>
                      <a:pt x="331595" y="195943"/>
                    </a:lnTo>
                    <a:lnTo>
                      <a:pt x="190918" y="417007"/>
                    </a:lnTo>
                    <a:lnTo>
                      <a:pt x="50241" y="648119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2" name="Freeform 321"/>
              <p:cNvSpPr/>
              <p:nvPr/>
            </p:nvSpPr>
            <p:spPr bwMode="gray">
              <a:xfrm>
                <a:off x="6406584" y="4129067"/>
                <a:ext cx="150725" cy="241161"/>
              </a:xfrm>
              <a:custGeom>
                <a:avLst/>
                <a:gdLst>
                  <a:gd name="connsiteX0" fmla="*/ 0 w 150725"/>
                  <a:gd name="connsiteY0" fmla="*/ 0 h 241161"/>
                  <a:gd name="connsiteX1" fmla="*/ 150725 w 150725"/>
                  <a:gd name="connsiteY1" fmla="*/ 241161 h 2411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0725" h="241161">
                    <a:moveTo>
                      <a:pt x="0" y="0"/>
                    </a:moveTo>
                    <a:lnTo>
                      <a:pt x="150725" y="241161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3" name="Freeform 322"/>
              <p:cNvSpPr/>
              <p:nvPr/>
            </p:nvSpPr>
            <p:spPr bwMode="gray">
              <a:xfrm>
                <a:off x="6516356" y="3898760"/>
                <a:ext cx="200967" cy="216040"/>
              </a:xfrm>
              <a:custGeom>
                <a:avLst/>
                <a:gdLst>
                  <a:gd name="connsiteX0" fmla="*/ 0 w 200967"/>
                  <a:gd name="connsiteY0" fmla="*/ 0 h 216040"/>
                  <a:gd name="connsiteX1" fmla="*/ 200967 w 200967"/>
                  <a:gd name="connsiteY1" fmla="*/ 216040 h 216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00967" h="216040">
                    <a:moveTo>
                      <a:pt x="0" y="0"/>
                    </a:moveTo>
                    <a:lnTo>
                      <a:pt x="200967" y="216040"/>
                    </a:lnTo>
                  </a:path>
                </a:pathLst>
              </a:custGeom>
              <a:noFill/>
              <a:ln w="1905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4" name="Oval 323"/>
              <p:cNvSpPr/>
              <p:nvPr/>
            </p:nvSpPr>
            <p:spPr bwMode="gray">
              <a:xfrm>
                <a:off x="6120222" y="362665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5" name="Oval 324"/>
              <p:cNvSpPr/>
              <p:nvPr/>
            </p:nvSpPr>
            <p:spPr bwMode="gray">
              <a:xfrm>
                <a:off x="5970677" y="4054528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6" name="Oval 325"/>
              <p:cNvSpPr/>
              <p:nvPr/>
            </p:nvSpPr>
            <p:spPr bwMode="gray">
              <a:xfrm>
                <a:off x="5813932" y="383009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7" name="Oval 326"/>
              <p:cNvSpPr/>
              <p:nvPr/>
            </p:nvSpPr>
            <p:spPr bwMode="gray">
              <a:xfrm>
                <a:off x="5960068" y="339579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rgbClr val="00000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8" name="Oval 327"/>
              <p:cNvSpPr/>
              <p:nvPr/>
            </p:nvSpPr>
            <p:spPr bwMode="gray">
              <a:xfrm>
                <a:off x="5657384" y="406457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29" name="Oval 328"/>
              <p:cNvSpPr/>
              <p:nvPr/>
            </p:nvSpPr>
            <p:spPr bwMode="gray">
              <a:xfrm>
                <a:off x="6164383" y="4274702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30" name="Oval 329"/>
              <p:cNvSpPr/>
              <p:nvPr/>
            </p:nvSpPr>
            <p:spPr bwMode="gray">
              <a:xfrm>
                <a:off x="6443702" y="3830096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31" name="Oval 330"/>
              <p:cNvSpPr/>
              <p:nvPr/>
            </p:nvSpPr>
            <p:spPr bwMode="gray">
              <a:xfrm>
                <a:off x="6651368" y="4044954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32" name="Oval 331"/>
              <p:cNvSpPr/>
              <p:nvPr/>
            </p:nvSpPr>
            <p:spPr bwMode="gray">
              <a:xfrm>
                <a:off x="5757103" y="3593981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33" name="Oval 332"/>
              <p:cNvSpPr/>
              <p:nvPr/>
            </p:nvSpPr>
            <p:spPr bwMode="gray">
              <a:xfrm>
                <a:off x="6477000" y="4267200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  <p:sp>
            <p:nvSpPr>
              <p:cNvPr id="334" name="Oval 333"/>
              <p:cNvSpPr/>
              <p:nvPr/>
            </p:nvSpPr>
            <p:spPr bwMode="gray">
              <a:xfrm>
                <a:off x="6307250" y="4046574"/>
                <a:ext cx="136452" cy="136452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tx2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267" tIns="45635" rIns="91267" bIns="45635" rtlCol="0" anchor="ctr"/>
              <a:lstStyle/>
              <a:p>
                <a:pPr algn="ctr">
                  <a:lnSpc>
                    <a:spcPts val="1999"/>
                  </a:lnSpc>
                </a:pPr>
                <a:endParaRPr lang="en-US" sz="1200" dirty="0">
                  <a:solidFill>
                    <a:schemeClr val="bg2"/>
                  </a:solidFill>
                </a:endParaRPr>
              </a:p>
            </p:txBody>
          </p:sp>
        </p:grpSp>
        <p:sp>
          <p:nvSpPr>
            <p:cNvPr id="372" name="Freeform 371"/>
            <p:cNvSpPr/>
            <p:nvPr/>
          </p:nvSpPr>
          <p:spPr bwMode="gray">
            <a:xfrm>
              <a:off x="4737256" y="2797514"/>
              <a:ext cx="3086346" cy="604070"/>
            </a:xfrm>
            <a:custGeom>
              <a:avLst/>
              <a:gdLst>
                <a:gd name="connsiteX0" fmla="*/ 0 w 4506163"/>
                <a:gd name="connsiteY0" fmla="*/ 658368 h 775411"/>
                <a:gd name="connsiteX1" fmla="*/ 3291840 w 4506163"/>
                <a:gd name="connsiteY1" fmla="*/ 0 h 775411"/>
                <a:gd name="connsiteX2" fmla="*/ 4506163 w 4506163"/>
                <a:gd name="connsiteY2" fmla="*/ 775411 h 775411"/>
                <a:gd name="connsiteX0" fmla="*/ 0 w 4242816"/>
                <a:gd name="connsiteY0" fmla="*/ 658368 h 782726"/>
                <a:gd name="connsiteX1" fmla="*/ 3291840 w 4242816"/>
                <a:gd name="connsiteY1" fmla="*/ 0 h 782726"/>
                <a:gd name="connsiteX2" fmla="*/ 4242816 w 4242816"/>
                <a:gd name="connsiteY2" fmla="*/ 782726 h 782726"/>
                <a:gd name="connsiteX0" fmla="*/ 0 w 4113817"/>
                <a:gd name="connsiteY0" fmla="*/ 692316 h 782726"/>
                <a:gd name="connsiteX1" fmla="*/ 3162841 w 4113817"/>
                <a:gd name="connsiteY1" fmla="*/ 0 h 782726"/>
                <a:gd name="connsiteX2" fmla="*/ 4113817 w 4113817"/>
                <a:gd name="connsiteY2" fmla="*/ 782726 h 782726"/>
                <a:gd name="connsiteX0" fmla="*/ 0 w 3964451"/>
                <a:gd name="connsiteY0" fmla="*/ 692316 h 775936"/>
                <a:gd name="connsiteX1" fmla="*/ 3162841 w 3964451"/>
                <a:gd name="connsiteY1" fmla="*/ 0 h 775936"/>
                <a:gd name="connsiteX2" fmla="*/ 3964451 w 3964451"/>
                <a:gd name="connsiteY2" fmla="*/ 775936 h 775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964451" h="775936">
                  <a:moveTo>
                    <a:pt x="0" y="692316"/>
                  </a:moveTo>
                  <a:lnTo>
                    <a:pt x="3162841" y="0"/>
                  </a:lnTo>
                  <a:lnTo>
                    <a:pt x="3964451" y="775936"/>
                  </a:lnTo>
                </a:path>
              </a:pathLst>
            </a:custGeom>
            <a:ln w="28575">
              <a:solidFill>
                <a:schemeClr val="accent3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bg2"/>
                </a:solidFill>
              </a:endParaRPr>
            </a:p>
          </p:txBody>
        </p:sp>
        <p:sp>
          <p:nvSpPr>
            <p:cNvPr id="375" name="Freeform 374"/>
            <p:cNvSpPr/>
            <p:nvPr/>
          </p:nvSpPr>
          <p:spPr bwMode="gray">
            <a:xfrm>
              <a:off x="6220018" y="2797513"/>
              <a:ext cx="973831" cy="626441"/>
            </a:xfrm>
            <a:custGeom>
              <a:avLst/>
              <a:gdLst>
                <a:gd name="connsiteX0" fmla="*/ 1250899 w 1250899"/>
                <a:gd name="connsiteY0" fmla="*/ 0 h 804672"/>
                <a:gd name="connsiteX1" fmla="*/ 0 w 1250899"/>
                <a:gd name="connsiteY1" fmla="*/ 804672 h 804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50899" h="804672">
                  <a:moveTo>
                    <a:pt x="1250899" y="0"/>
                  </a:moveTo>
                  <a:lnTo>
                    <a:pt x="0" y="804672"/>
                  </a:lnTo>
                </a:path>
              </a:pathLst>
            </a:cu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bg2"/>
                </a:solidFill>
              </a:endParaRPr>
            </a:p>
          </p:txBody>
        </p:sp>
        <p:sp>
          <p:nvSpPr>
            <p:cNvPr id="376" name="Rectangle 375"/>
            <p:cNvSpPr/>
            <p:nvPr/>
          </p:nvSpPr>
          <p:spPr bwMode="gray">
            <a:xfrm>
              <a:off x="7083281" y="2541763"/>
              <a:ext cx="296050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x</a:t>
              </a:r>
              <a:endParaRPr lang="en-US" sz="1200" b="1" dirty="0">
                <a:solidFill>
                  <a:schemeClr val="bg2"/>
                </a:solidFill>
              </a:endParaRPr>
            </a:p>
          </p:txBody>
        </p:sp>
        <p:cxnSp>
          <p:nvCxnSpPr>
            <p:cNvPr id="378" name="Straight Connector 377"/>
            <p:cNvCxnSpPr/>
            <p:nvPr/>
          </p:nvCxnSpPr>
          <p:spPr bwMode="gray">
            <a:xfrm>
              <a:off x="4969855" y="3990253"/>
              <a:ext cx="0" cy="52143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Straight Connector 378"/>
            <p:cNvCxnSpPr/>
            <p:nvPr/>
          </p:nvCxnSpPr>
          <p:spPr bwMode="gray">
            <a:xfrm>
              <a:off x="6161769" y="4118804"/>
              <a:ext cx="0" cy="392881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2" name="Straight Connector 401"/>
            <p:cNvCxnSpPr/>
            <p:nvPr/>
          </p:nvCxnSpPr>
          <p:spPr bwMode="gray">
            <a:xfrm>
              <a:off x="7990368" y="4115133"/>
              <a:ext cx="0" cy="392881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3" name="Rectangle 402"/>
            <p:cNvSpPr/>
            <p:nvPr/>
          </p:nvSpPr>
          <p:spPr bwMode="gray">
            <a:xfrm>
              <a:off x="4837182" y="4476835"/>
              <a:ext cx="359413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k</a:t>
              </a:r>
              <a:r>
                <a:rPr lang="en-US" sz="1200" b="1" baseline="-25000" dirty="0" smtClean="0">
                  <a:solidFill>
                    <a:schemeClr val="bg2"/>
                  </a:solidFill>
                </a:rPr>
                <a:t>1</a:t>
              </a:r>
              <a:endParaRPr lang="en-US" sz="1200" b="1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404" name="Rectangle 403"/>
            <p:cNvSpPr/>
            <p:nvPr/>
          </p:nvSpPr>
          <p:spPr bwMode="gray">
            <a:xfrm>
              <a:off x="6024995" y="4476835"/>
              <a:ext cx="359413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k</a:t>
              </a:r>
              <a:r>
                <a:rPr lang="en-US" sz="1200" b="1" baseline="-25000" dirty="0" smtClean="0">
                  <a:solidFill>
                    <a:schemeClr val="bg2"/>
                  </a:solidFill>
                </a:rPr>
                <a:t>2</a:t>
              </a:r>
              <a:endParaRPr lang="en-US" sz="1200" b="1" baseline="-25000" dirty="0">
                <a:solidFill>
                  <a:schemeClr val="bg2"/>
                </a:solidFill>
              </a:endParaRPr>
            </a:p>
          </p:txBody>
        </p:sp>
        <p:sp>
          <p:nvSpPr>
            <p:cNvPr id="405" name="Rectangle 404"/>
            <p:cNvSpPr/>
            <p:nvPr/>
          </p:nvSpPr>
          <p:spPr bwMode="gray">
            <a:xfrm>
              <a:off x="7842751" y="4476835"/>
              <a:ext cx="377014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k</a:t>
              </a:r>
              <a:r>
                <a:rPr lang="en-US" sz="1200" b="1" baseline="-25000" dirty="0" smtClean="0">
                  <a:solidFill>
                    <a:schemeClr val="bg2"/>
                  </a:solidFill>
                </a:rPr>
                <a:t>B</a:t>
              </a:r>
              <a:endParaRPr lang="en-US" sz="1200" b="1" baseline="-25000" dirty="0">
                <a:solidFill>
                  <a:schemeClr val="bg2"/>
                </a:solidFill>
              </a:endParaRPr>
            </a:p>
          </p:txBody>
        </p:sp>
        <p:cxnSp>
          <p:nvCxnSpPr>
            <p:cNvPr id="409" name="Straight Connector 408"/>
            <p:cNvCxnSpPr/>
            <p:nvPr/>
          </p:nvCxnSpPr>
          <p:spPr bwMode="gray">
            <a:xfrm>
              <a:off x="5088499" y="4648363"/>
              <a:ext cx="1073076" cy="2676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Straight Connector 410"/>
            <p:cNvCxnSpPr/>
            <p:nvPr/>
          </p:nvCxnSpPr>
          <p:spPr bwMode="gray">
            <a:xfrm flipH="1">
              <a:off x="6798648" y="4648363"/>
              <a:ext cx="1073076" cy="26766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Straight Connector 413"/>
            <p:cNvCxnSpPr/>
            <p:nvPr/>
          </p:nvCxnSpPr>
          <p:spPr bwMode="gray">
            <a:xfrm>
              <a:off x="6308340" y="4685728"/>
              <a:ext cx="168153" cy="136212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6" name="Rectangle 415"/>
            <p:cNvSpPr/>
            <p:nvPr/>
          </p:nvSpPr>
          <p:spPr bwMode="gray">
            <a:xfrm>
              <a:off x="6152526" y="4784575"/>
              <a:ext cx="711433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voting</a:t>
              </a:r>
              <a:endParaRPr lang="en-US" sz="1200" b="1" baseline="-25000" dirty="0">
                <a:solidFill>
                  <a:schemeClr val="bg2"/>
                </a:solidFill>
              </a:endParaRPr>
            </a:p>
          </p:txBody>
        </p:sp>
        <p:cxnSp>
          <p:nvCxnSpPr>
            <p:cNvPr id="417" name="Straight Connector 416"/>
            <p:cNvCxnSpPr/>
            <p:nvPr/>
          </p:nvCxnSpPr>
          <p:spPr bwMode="gray">
            <a:xfrm>
              <a:off x="6476493" y="5023466"/>
              <a:ext cx="0" cy="392881"/>
            </a:xfrm>
            <a:prstGeom prst="line">
              <a:avLst/>
            </a:prstGeom>
            <a:ln w="28575">
              <a:solidFill>
                <a:schemeClr val="accent3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8" name="Rectangle 417"/>
            <p:cNvSpPr/>
            <p:nvPr/>
          </p:nvSpPr>
          <p:spPr bwMode="gray">
            <a:xfrm>
              <a:off x="6341680" y="5381496"/>
              <a:ext cx="296050" cy="30414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 smtClean="0">
                  <a:solidFill>
                    <a:schemeClr val="bg2"/>
                  </a:solidFill>
                </a:rPr>
                <a:t>k</a:t>
              </a:r>
              <a:endParaRPr lang="en-US" sz="1200" b="1" baseline="-25000" dirty="0">
                <a:solidFill>
                  <a:schemeClr val="bg2"/>
                </a:solidFill>
              </a:endParaRPr>
            </a:p>
          </p:txBody>
        </p:sp>
      </p:grpSp>
      <p:grpSp>
        <p:nvGrpSpPr>
          <p:cNvPr id="1049" name="Group 1048"/>
          <p:cNvGrpSpPr/>
          <p:nvPr/>
        </p:nvGrpSpPr>
        <p:grpSpPr bwMode="gray">
          <a:xfrm>
            <a:off x="4454804" y="753171"/>
            <a:ext cx="3898702" cy="2757522"/>
            <a:chOff x="5126283" y="1293500"/>
            <a:chExt cx="3639688" cy="2574325"/>
          </a:xfrm>
        </p:grpSpPr>
        <p:grpSp>
          <p:nvGrpSpPr>
            <p:cNvPr id="1041" name="Group 1040"/>
            <p:cNvGrpSpPr/>
            <p:nvPr/>
          </p:nvGrpSpPr>
          <p:grpSpPr bwMode="gray">
            <a:xfrm>
              <a:off x="8183453" y="1930779"/>
              <a:ext cx="582518" cy="1299766"/>
              <a:chOff x="8183453" y="2128752"/>
              <a:chExt cx="582518" cy="1299766"/>
            </a:xfrm>
          </p:grpSpPr>
          <p:sp>
            <p:nvSpPr>
              <p:cNvPr id="437" name="Oval 436"/>
              <p:cNvSpPr/>
              <p:nvPr/>
            </p:nvSpPr>
            <p:spPr bwMode="gray">
              <a:xfrm>
                <a:off x="8183453" y="2128752"/>
                <a:ext cx="582518" cy="5825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 smtClean="0"/>
                  <a:t>Ouput</a:t>
                </a:r>
                <a:br>
                  <a:rPr lang="en-US" sz="800" b="1" dirty="0" smtClean="0"/>
                </a:br>
                <a:r>
                  <a:rPr lang="en-US" sz="800" b="1" dirty="0" smtClean="0"/>
                  <a:t>1</a:t>
                </a:r>
                <a:endParaRPr lang="en-US" sz="800" b="1" dirty="0"/>
              </a:p>
            </p:txBody>
          </p:sp>
          <p:sp>
            <p:nvSpPr>
              <p:cNvPr id="438" name="Oval 437"/>
              <p:cNvSpPr/>
              <p:nvPr/>
            </p:nvSpPr>
            <p:spPr bwMode="gray">
              <a:xfrm>
                <a:off x="8183453" y="2846000"/>
                <a:ext cx="582518" cy="58251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 smtClean="0"/>
                  <a:t>Output</a:t>
                </a:r>
                <a:br>
                  <a:rPr lang="en-US" sz="800" b="1" dirty="0" smtClean="0"/>
                </a:br>
                <a:r>
                  <a:rPr lang="en-US" sz="800" b="1" dirty="0" smtClean="0"/>
                  <a:t>2</a:t>
                </a:r>
                <a:endParaRPr lang="en-US" sz="800" b="1" dirty="0"/>
              </a:p>
            </p:txBody>
          </p:sp>
        </p:grpSp>
        <p:sp>
          <p:nvSpPr>
            <p:cNvPr id="440" name="Freeform 439"/>
            <p:cNvSpPr/>
            <p:nvPr/>
          </p:nvSpPr>
          <p:spPr bwMode="gray">
            <a:xfrm>
              <a:off x="5481874" y="1584038"/>
              <a:ext cx="644818" cy="298636"/>
            </a:xfrm>
            <a:custGeom>
              <a:avLst/>
              <a:gdLst>
                <a:gd name="connsiteX0" fmla="*/ 0 w 656377"/>
                <a:gd name="connsiteY0" fmla="*/ 0 h 226336"/>
                <a:gd name="connsiteX1" fmla="*/ 656377 w 656377"/>
                <a:gd name="connsiteY1" fmla="*/ 226336 h 22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377" h="226336">
                  <a:moveTo>
                    <a:pt x="0" y="0"/>
                  </a:moveTo>
                  <a:lnTo>
                    <a:pt x="656377" y="226336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43" name="Freeform 442"/>
            <p:cNvSpPr/>
            <p:nvPr/>
          </p:nvSpPr>
          <p:spPr bwMode="gray">
            <a:xfrm>
              <a:off x="5481873" y="1584037"/>
              <a:ext cx="688064" cy="842652"/>
            </a:xfrm>
            <a:custGeom>
              <a:avLst/>
              <a:gdLst>
                <a:gd name="connsiteX0" fmla="*/ 0 w 656377"/>
                <a:gd name="connsiteY0" fmla="*/ 0 h 226336"/>
                <a:gd name="connsiteX1" fmla="*/ 656377 w 656377"/>
                <a:gd name="connsiteY1" fmla="*/ 226336 h 22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377" h="226336">
                  <a:moveTo>
                    <a:pt x="0" y="0"/>
                  </a:moveTo>
                  <a:lnTo>
                    <a:pt x="656377" y="226336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44" name="Freeform 443"/>
            <p:cNvSpPr/>
            <p:nvPr/>
          </p:nvSpPr>
          <p:spPr bwMode="gray">
            <a:xfrm>
              <a:off x="5481873" y="1584037"/>
              <a:ext cx="688064" cy="1453085"/>
            </a:xfrm>
            <a:custGeom>
              <a:avLst/>
              <a:gdLst>
                <a:gd name="connsiteX0" fmla="*/ 0 w 656377"/>
                <a:gd name="connsiteY0" fmla="*/ 0 h 226336"/>
                <a:gd name="connsiteX1" fmla="*/ 656377 w 656377"/>
                <a:gd name="connsiteY1" fmla="*/ 226336 h 226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56377" h="226336">
                  <a:moveTo>
                    <a:pt x="0" y="0"/>
                  </a:moveTo>
                  <a:lnTo>
                    <a:pt x="656377" y="226336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grpSp>
          <p:nvGrpSpPr>
            <p:cNvPr id="442" name="Group 441"/>
            <p:cNvGrpSpPr/>
            <p:nvPr/>
          </p:nvGrpSpPr>
          <p:grpSpPr bwMode="gray">
            <a:xfrm flipV="1">
              <a:off x="5484779" y="2136442"/>
              <a:ext cx="685158" cy="1440845"/>
              <a:chOff x="3843381" y="4271746"/>
              <a:chExt cx="742384" cy="1395396"/>
            </a:xfrm>
          </p:grpSpPr>
          <p:sp>
            <p:nvSpPr>
              <p:cNvPr id="446" name="Freeform 445"/>
              <p:cNvSpPr/>
              <p:nvPr/>
            </p:nvSpPr>
            <p:spPr bwMode="gray">
              <a:xfrm>
                <a:off x="3843382" y="4271746"/>
                <a:ext cx="644818" cy="298636"/>
              </a:xfrm>
              <a:custGeom>
                <a:avLst/>
                <a:gdLst>
                  <a:gd name="connsiteX0" fmla="*/ 0 w 656377"/>
                  <a:gd name="connsiteY0" fmla="*/ 0 h 226336"/>
                  <a:gd name="connsiteX1" fmla="*/ 656377 w 656377"/>
                  <a:gd name="connsiteY1" fmla="*/ 226336 h 22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6377" h="226336">
                    <a:moveTo>
                      <a:pt x="0" y="0"/>
                    </a:moveTo>
                    <a:lnTo>
                      <a:pt x="656377" y="226336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447" name="Freeform 446"/>
              <p:cNvSpPr/>
              <p:nvPr/>
            </p:nvSpPr>
            <p:spPr bwMode="gray">
              <a:xfrm>
                <a:off x="3843381" y="4271746"/>
                <a:ext cx="739478" cy="776547"/>
              </a:xfrm>
              <a:custGeom>
                <a:avLst/>
                <a:gdLst>
                  <a:gd name="connsiteX0" fmla="*/ 0 w 656377"/>
                  <a:gd name="connsiteY0" fmla="*/ 0 h 226336"/>
                  <a:gd name="connsiteX1" fmla="*/ 656377 w 656377"/>
                  <a:gd name="connsiteY1" fmla="*/ 226336 h 22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6377" h="226336">
                    <a:moveTo>
                      <a:pt x="0" y="0"/>
                    </a:moveTo>
                    <a:lnTo>
                      <a:pt x="656377" y="226336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448" name="Freeform 447"/>
              <p:cNvSpPr/>
              <p:nvPr/>
            </p:nvSpPr>
            <p:spPr bwMode="gray">
              <a:xfrm>
                <a:off x="3843381" y="4271746"/>
                <a:ext cx="742384" cy="1395396"/>
              </a:xfrm>
              <a:custGeom>
                <a:avLst/>
                <a:gdLst>
                  <a:gd name="connsiteX0" fmla="*/ 0 w 656377"/>
                  <a:gd name="connsiteY0" fmla="*/ 0 h 226336"/>
                  <a:gd name="connsiteX1" fmla="*/ 656377 w 656377"/>
                  <a:gd name="connsiteY1" fmla="*/ 226336 h 2263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56377" h="226336">
                    <a:moveTo>
                      <a:pt x="0" y="0"/>
                    </a:moveTo>
                    <a:lnTo>
                      <a:pt x="656377" y="226336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</p:grpSp>
        <p:sp>
          <p:nvSpPr>
            <p:cNvPr id="1024" name="Freeform 1023"/>
            <p:cNvSpPr/>
            <p:nvPr/>
          </p:nvSpPr>
          <p:spPr bwMode="gray">
            <a:xfrm>
              <a:off x="5400392" y="1941654"/>
              <a:ext cx="701644" cy="312345"/>
            </a:xfrm>
            <a:custGeom>
              <a:avLst/>
              <a:gdLst>
                <a:gd name="connsiteX0" fmla="*/ 0 w 701644"/>
                <a:gd name="connsiteY0" fmla="*/ 312345 h 312345"/>
                <a:gd name="connsiteX1" fmla="*/ 701644 w 701644"/>
                <a:gd name="connsiteY1" fmla="*/ 0 h 312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1644" h="312345">
                  <a:moveTo>
                    <a:pt x="0" y="312345"/>
                  </a:moveTo>
                  <a:lnTo>
                    <a:pt x="701644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1025" name="Freeform 1024"/>
            <p:cNvSpPr/>
            <p:nvPr/>
          </p:nvSpPr>
          <p:spPr bwMode="gray">
            <a:xfrm>
              <a:off x="5409446" y="2258525"/>
              <a:ext cx="706170" cy="289711"/>
            </a:xfrm>
            <a:custGeom>
              <a:avLst/>
              <a:gdLst>
                <a:gd name="connsiteX0" fmla="*/ 0 w 706170"/>
                <a:gd name="connsiteY0" fmla="*/ 0 h 289711"/>
                <a:gd name="connsiteX1" fmla="*/ 706170 w 706170"/>
                <a:gd name="connsiteY1" fmla="*/ 289711 h 289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06170" h="289711">
                  <a:moveTo>
                    <a:pt x="0" y="0"/>
                  </a:moveTo>
                  <a:lnTo>
                    <a:pt x="706170" y="289711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1027" name="Freeform 1026"/>
            <p:cNvSpPr/>
            <p:nvPr/>
          </p:nvSpPr>
          <p:spPr bwMode="gray">
            <a:xfrm>
              <a:off x="5400392" y="2253999"/>
              <a:ext cx="728804" cy="841972"/>
            </a:xfrm>
            <a:custGeom>
              <a:avLst/>
              <a:gdLst>
                <a:gd name="connsiteX0" fmla="*/ 0 w 728804"/>
                <a:gd name="connsiteY0" fmla="*/ 0 h 841972"/>
                <a:gd name="connsiteX1" fmla="*/ 728804 w 728804"/>
                <a:gd name="connsiteY1" fmla="*/ 841972 h 84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8804" h="841972">
                  <a:moveTo>
                    <a:pt x="0" y="0"/>
                  </a:moveTo>
                  <a:lnTo>
                    <a:pt x="728804" y="84197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grpSp>
          <p:nvGrpSpPr>
            <p:cNvPr id="1028" name="Group 1027"/>
            <p:cNvGrpSpPr/>
            <p:nvPr/>
          </p:nvGrpSpPr>
          <p:grpSpPr bwMode="gray">
            <a:xfrm flipV="1">
              <a:off x="5400392" y="2053912"/>
              <a:ext cx="728804" cy="1154317"/>
              <a:chOff x="3982558" y="4426115"/>
              <a:chExt cx="728804" cy="1154317"/>
            </a:xfrm>
          </p:grpSpPr>
          <p:sp>
            <p:nvSpPr>
              <p:cNvPr id="454" name="Freeform 453"/>
              <p:cNvSpPr/>
              <p:nvPr/>
            </p:nvSpPr>
            <p:spPr bwMode="gray">
              <a:xfrm>
                <a:off x="3982558" y="4426115"/>
                <a:ext cx="701644" cy="312345"/>
              </a:xfrm>
              <a:custGeom>
                <a:avLst/>
                <a:gdLst>
                  <a:gd name="connsiteX0" fmla="*/ 0 w 701644"/>
                  <a:gd name="connsiteY0" fmla="*/ 312345 h 312345"/>
                  <a:gd name="connsiteX1" fmla="*/ 701644 w 701644"/>
                  <a:gd name="connsiteY1" fmla="*/ 0 h 312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1644" h="312345">
                    <a:moveTo>
                      <a:pt x="0" y="312345"/>
                    </a:moveTo>
                    <a:lnTo>
                      <a:pt x="701644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455" name="Freeform 454"/>
              <p:cNvSpPr/>
              <p:nvPr/>
            </p:nvSpPr>
            <p:spPr bwMode="gray">
              <a:xfrm>
                <a:off x="3991612" y="4742986"/>
                <a:ext cx="706170" cy="289711"/>
              </a:xfrm>
              <a:custGeom>
                <a:avLst/>
                <a:gdLst>
                  <a:gd name="connsiteX0" fmla="*/ 0 w 706170"/>
                  <a:gd name="connsiteY0" fmla="*/ 0 h 289711"/>
                  <a:gd name="connsiteX1" fmla="*/ 706170 w 706170"/>
                  <a:gd name="connsiteY1" fmla="*/ 289711 h 289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06170" h="289711">
                    <a:moveTo>
                      <a:pt x="0" y="0"/>
                    </a:moveTo>
                    <a:lnTo>
                      <a:pt x="706170" y="289711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456" name="Freeform 455"/>
              <p:cNvSpPr/>
              <p:nvPr/>
            </p:nvSpPr>
            <p:spPr bwMode="gray">
              <a:xfrm>
                <a:off x="3982558" y="4738460"/>
                <a:ext cx="728804" cy="841972"/>
              </a:xfrm>
              <a:custGeom>
                <a:avLst/>
                <a:gdLst>
                  <a:gd name="connsiteX0" fmla="*/ 0 w 728804"/>
                  <a:gd name="connsiteY0" fmla="*/ 0 h 841972"/>
                  <a:gd name="connsiteX1" fmla="*/ 728804 w 728804"/>
                  <a:gd name="connsiteY1" fmla="*/ 841972 h 84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8804" h="841972">
                    <a:moveTo>
                      <a:pt x="0" y="0"/>
                    </a:moveTo>
                    <a:lnTo>
                      <a:pt x="728804" y="841972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</p:grpSp>
        <p:grpSp>
          <p:nvGrpSpPr>
            <p:cNvPr id="1042" name="Group 1041"/>
            <p:cNvGrpSpPr/>
            <p:nvPr/>
          </p:nvGrpSpPr>
          <p:grpSpPr bwMode="gray">
            <a:xfrm>
              <a:off x="5126283" y="1293500"/>
              <a:ext cx="636839" cy="2574325"/>
              <a:chOff x="5126283" y="1452250"/>
              <a:chExt cx="636839" cy="2574325"/>
            </a:xfrm>
          </p:grpSpPr>
          <p:sp>
            <p:nvSpPr>
              <p:cNvPr id="423" name="Oval 422"/>
              <p:cNvSpPr/>
              <p:nvPr/>
            </p:nvSpPr>
            <p:spPr bwMode="gray">
              <a:xfrm>
                <a:off x="5180604" y="1452250"/>
                <a:ext cx="582518" cy="58251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/>
                  <a:t>Input</a:t>
                </a:r>
                <a:br>
                  <a:rPr lang="en-US" sz="800" b="1" dirty="0"/>
                </a:br>
                <a:r>
                  <a:rPr lang="en-US" sz="800" b="1" dirty="0"/>
                  <a:t>1</a:t>
                </a:r>
              </a:p>
            </p:txBody>
          </p:sp>
          <p:sp>
            <p:nvSpPr>
              <p:cNvPr id="424" name="Oval 423"/>
              <p:cNvSpPr/>
              <p:nvPr/>
            </p:nvSpPr>
            <p:spPr bwMode="gray">
              <a:xfrm>
                <a:off x="5126283" y="2116186"/>
                <a:ext cx="582518" cy="58251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/>
                  <a:t>Input</a:t>
                </a:r>
                <a:br>
                  <a:rPr lang="en-US" sz="800" b="1" dirty="0"/>
                </a:br>
                <a:r>
                  <a:rPr lang="en-US" sz="800" b="1" dirty="0"/>
                  <a:t>2</a:t>
                </a:r>
              </a:p>
            </p:txBody>
          </p:sp>
          <p:sp>
            <p:nvSpPr>
              <p:cNvPr id="425" name="Oval 424"/>
              <p:cNvSpPr/>
              <p:nvPr/>
            </p:nvSpPr>
            <p:spPr bwMode="gray">
              <a:xfrm>
                <a:off x="5126283" y="2780122"/>
                <a:ext cx="582518" cy="58251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/>
                  <a:t>Input</a:t>
                </a:r>
                <a:br>
                  <a:rPr lang="en-US" sz="800" b="1" dirty="0"/>
                </a:br>
                <a:r>
                  <a:rPr lang="en-US" sz="800" b="1" dirty="0"/>
                  <a:t>3</a:t>
                </a:r>
              </a:p>
            </p:txBody>
          </p:sp>
          <p:sp>
            <p:nvSpPr>
              <p:cNvPr id="426" name="Oval 425"/>
              <p:cNvSpPr/>
              <p:nvPr/>
            </p:nvSpPr>
            <p:spPr bwMode="gray">
              <a:xfrm>
                <a:off x="5180604" y="3444057"/>
                <a:ext cx="582518" cy="582518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/>
                  <a:t>Input</a:t>
                </a:r>
                <a:br>
                  <a:rPr lang="en-US" sz="800" b="1" dirty="0"/>
                </a:br>
                <a:r>
                  <a:rPr lang="en-US" sz="800" b="1" dirty="0"/>
                  <a:t>4</a:t>
                </a:r>
              </a:p>
            </p:txBody>
          </p:sp>
        </p:grpSp>
        <p:grpSp>
          <p:nvGrpSpPr>
            <p:cNvPr id="1031" name="Group 1030"/>
            <p:cNvGrpSpPr/>
            <p:nvPr/>
          </p:nvGrpSpPr>
          <p:grpSpPr bwMode="gray">
            <a:xfrm>
              <a:off x="6541129" y="1976933"/>
              <a:ext cx="622624" cy="1243384"/>
              <a:chOff x="6541129" y="2135683"/>
              <a:chExt cx="402802" cy="1243384"/>
            </a:xfrm>
          </p:grpSpPr>
          <p:cxnSp>
            <p:nvCxnSpPr>
              <p:cNvPr id="1030" name="Straight Arrow Connector 1029"/>
              <p:cNvCxnSpPr/>
              <p:nvPr/>
            </p:nvCxnSpPr>
            <p:spPr bwMode="gray">
              <a:xfrm>
                <a:off x="6541129" y="2135683"/>
                <a:ext cx="400374" cy="0"/>
              </a:xfrm>
              <a:prstGeom prst="straightConnector1">
                <a:avLst/>
              </a:pr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61" name="Straight Arrow Connector 460"/>
              <p:cNvCxnSpPr/>
              <p:nvPr/>
            </p:nvCxnSpPr>
            <p:spPr bwMode="gray">
              <a:xfrm>
                <a:off x="6543557" y="2748119"/>
                <a:ext cx="400374" cy="0"/>
              </a:xfrm>
              <a:prstGeom prst="straightConnector1">
                <a:avLst/>
              </a:pr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62" name="Straight Arrow Connector 461"/>
              <p:cNvCxnSpPr/>
              <p:nvPr/>
            </p:nvCxnSpPr>
            <p:spPr bwMode="gray">
              <a:xfrm>
                <a:off x="6543557" y="3379067"/>
                <a:ext cx="400374" cy="0"/>
              </a:xfrm>
              <a:prstGeom prst="straightConnector1">
                <a:avLst/>
              </a:pr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033" name="Freeform 1032"/>
            <p:cNvSpPr/>
            <p:nvPr/>
          </p:nvSpPr>
          <p:spPr bwMode="gray">
            <a:xfrm>
              <a:off x="6410325" y="1960563"/>
              <a:ext cx="795338" cy="442912"/>
            </a:xfrm>
            <a:custGeom>
              <a:avLst/>
              <a:gdLst>
                <a:gd name="connsiteX0" fmla="*/ 0 w 795338"/>
                <a:gd name="connsiteY0" fmla="*/ 0 h 442912"/>
                <a:gd name="connsiteX1" fmla="*/ 795338 w 795338"/>
                <a:gd name="connsiteY1" fmla="*/ 442912 h 4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338" h="442912">
                  <a:moveTo>
                    <a:pt x="0" y="0"/>
                  </a:moveTo>
                  <a:lnTo>
                    <a:pt x="795338" y="44291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68" name="Freeform 467"/>
            <p:cNvSpPr/>
            <p:nvPr/>
          </p:nvSpPr>
          <p:spPr bwMode="gray">
            <a:xfrm flipV="1">
              <a:off x="6416331" y="2781810"/>
              <a:ext cx="795338" cy="442912"/>
            </a:xfrm>
            <a:custGeom>
              <a:avLst/>
              <a:gdLst>
                <a:gd name="connsiteX0" fmla="*/ 0 w 795338"/>
                <a:gd name="connsiteY0" fmla="*/ 0 h 442912"/>
                <a:gd name="connsiteX1" fmla="*/ 795338 w 795338"/>
                <a:gd name="connsiteY1" fmla="*/ 442912 h 4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338" h="442912">
                  <a:moveTo>
                    <a:pt x="0" y="0"/>
                  </a:moveTo>
                  <a:lnTo>
                    <a:pt x="795338" y="44291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1035" name="Freeform 1034"/>
            <p:cNvSpPr/>
            <p:nvPr/>
          </p:nvSpPr>
          <p:spPr bwMode="gray">
            <a:xfrm>
              <a:off x="6405563" y="1960563"/>
              <a:ext cx="800100" cy="1076325"/>
            </a:xfrm>
            <a:custGeom>
              <a:avLst/>
              <a:gdLst>
                <a:gd name="connsiteX0" fmla="*/ 0 w 800100"/>
                <a:gd name="connsiteY0" fmla="*/ 0 h 1076325"/>
                <a:gd name="connsiteX1" fmla="*/ 0 w 800100"/>
                <a:gd name="connsiteY1" fmla="*/ 0 h 1076325"/>
                <a:gd name="connsiteX2" fmla="*/ 52387 w 800100"/>
                <a:gd name="connsiteY2" fmla="*/ 80962 h 1076325"/>
                <a:gd name="connsiteX3" fmla="*/ 800100 w 800100"/>
                <a:gd name="connsiteY3" fmla="*/ 107632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00" h="1076325">
                  <a:moveTo>
                    <a:pt x="0" y="0"/>
                  </a:moveTo>
                  <a:lnTo>
                    <a:pt x="0" y="0"/>
                  </a:lnTo>
                  <a:lnTo>
                    <a:pt x="52387" y="80962"/>
                  </a:lnTo>
                  <a:lnTo>
                    <a:pt x="800100" y="1076325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72" name="Freeform 471"/>
            <p:cNvSpPr/>
            <p:nvPr/>
          </p:nvSpPr>
          <p:spPr bwMode="gray">
            <a:xfrm flipV="1">
              <a:off x="6406475" y="2143359"/>
              <a:ext cx="800100" cy="1076325"/>
            </a:xfrm>
            <a:custGeom>
              <a:avLst/>
              <a:gdLst>
                <a:gd name="connsiteX0" fmla="*/ 0 w 800100"/>
                <a:gd name="connsiteY0" fmla="*/ 0 h 1076325"/>
                <a:gd name="connsiteX1" fmla="*/ 0 w 800100"/>
                <a:gd name="connsiteY1" fmla="*/ 0 h 1076325"/>
                <a:gd name="connsiteX2" fmla="*/ 52387 w 800100"/>
                <a:gd name="connsiteY2" fmla="*/ 80962 h 1076325"/>
                <a:gd name="connsiteX3" fmla="*/ 800100 w 800100"/>
                <a:gd name="connsiteY3" fmla="*/ 1076325 h 1076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0100" h="1076325">
                  <a:moveTo>
                    <a:pt x="0" y="0"/>
                  </a:moveTo>
                  <a:lnTo>
                    <a:pt x="0" y="0"/>
                  </a:lnTo>
                  <a:lnTo>
                    <a:pt x="52387" y="80962"/>
                  </a:lnTo>
                  <a:lnTo>
                    <a:pt x="800100" y="1076325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1038" name="Freeform 1037"/>
            <p:cNvSpPr/>
            <p:nvPr/>
          </p:nvSpPr>
          <p:spPr bwMode="gray">
            <a:xfrm>
              <a:off x="6410325" y="2070100"/>
              <a:ext cx="747713" cy="523875"/>
            </a:xfrm>
            <a:custGeom>
              <a:avLst/>
              <a:gdLst>
                <a:gd name="connsiteX0" fmla="*/ 0 w 747713"/>
                <a:gd name="connsiteY0" fmla="*/ 523875 h 523875"/>
                <a:gd name="connsiteX1" fmla="*/ 0 w 747713"/>
                <a:gd name="connsiteY1" fmla="*/ 523875 h 523875"/>
                <a:gd name="connsiteX2" fmla="*/ 747713 w 747713"/>
                <a:gd name="connsiteY2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523875">
                  <a:moveTo>
                    <a:pt x="0" y="523875"/>
                  </a:moveTo>
                  <a:lnTo>
                    <a:pt x="0" y="523875"/>
                  </a:lnTo>
                  <a:lnTo>
                    <a:pt x="747713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77" name="Freeform 476"/>
            <p:cNvSpPr/>
            <p:nvPr/>
          </p:nvSpPr>
          <p:spPr bwMode="gray">
            <a:xfrm flipV="1">
              <a:off x="6419474" y="2598978"/>
              <a:ext cx="747713" cy="523875"/>
            </a:xfrm>
            <a:custGeom>
              <a:avLst/>
              <a:gdLst>
                <a:gd name="connsiteX0" fmla="*/ 0 w 747713"/>
                <a:gd name="connsiteY0" fmla="*/ 523875 h 523875"/>
                <a:gd name="connsiteX1" fmla="*/ 0 w 747713"/>
                <a:gd name="connsiteY1" fmla="*/ 523875 h 523875"/>
                <a:gd name="connsiteX2" fmla="*/ 747713 w 747713"/>
                <a:gd name="connsiteY2" fmla="*/ 0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7713" h="523875">
                  <a:moveTo>
                    <a:pt x="0" y="523875"/>
                  </a:moveTo>
                  <a:lnTo>
                    <a:pt x="0" y="523875"/>
                  </a:lnTo>
                  <a:lnTo>
                    <a:pt x="747713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28" name="Oval 427"/>
            <p:cNvSpPr/>
            <p:nvPr/>
          </p:nvSpPr>
          <p:spPr bwMode="gray">
            <a:xfrm>
              <a:off x="6126691" y="2301322"/>
              <a:ext cx="582518" cy="58251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90000"/>
                </a:lnSpc>
              </a:pPr>
              <a:r>
                <a:rPr lang="en-US" sz="800" b="1" dirty="0" smtClean="0"/>
                <a:t>Hidden2</a:t>
              </a:r>
              <a:endParaRPr lang="en-US" sz="800" b="1" dirty="0"/>
            </a:p>
          </p:txBody>
        </p:sp>
        <p:sp>
          <p:nvSpPr>
            <p:cNvPr id="429" name="Oval 428"/>
            <p:cNvSpPr/>
            <p:nvPr/>
          </p:nvSpPr>
          <p:spPr bwMode="gray">
            <a:xfrm>
              <a:off x="6126691" y="2916970"/>
              <a:ext cx="582518" cy="58251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90000"/>
                </a:lnSpc>
              </a:pPr>
              <a:r>
                <a:rPr lang="en-US" sz="800" b="1" dirty="0" smtClean="0"/>
                <a:t>Hidden</a:t>
              </a:r>
              <a:r>
                <a:rPr lang="en-US" sz="800" b="1" dirty="0"/>
                <a:t/>
              </a:r>
              <a:br>
                <a:rPr lang="en-US" sz="800" b="1" dirty="0"/>
              </a:br>
              <a:r>
                <a:rPr lang="en-US" sz="800" b="1" dirty="0"/>
                <a:t>3</a:t>
              </a:r>
            </a:p>
          </p:txBody>
        </p:sp>
        <p:sp>
          <p:nvSpPr>
            <p:cNvPr id="427" name="Oval 426"/>
            <p:cNvSpPr/>
            <p:nvPr/>
          </p:nvSpPr>
          <p:spPr bwMode="gray">
            <a:xfrm>
              <a:off x="6126691" y="1685674"/>
              <a:ext cx="582518" cy="582518"/>
            </a:xfrm>
            <a:prstGeom prst="ellipse">
              <a:avLst/>
            </a:prstGeom>
            <a:solidFill>
              <a:schemeClr val="accent3"/>
            </a:solidFill>
            <a:ln w="12700"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90000"/>
                </a:lnSpc>
              </a:pPr>
              <a:r>
                <a:rPr lang="en-US" sz="800" b="1" dirty="0" smtClean="0"/>
                <a:t>Hidden1</a:t>
              </a:r>
              <a:endParaRPr lang="en-US" sz="800" b="1" dirty="0"/>
            </a:p>
          </p:txBody>
        </p:sp>
        <p:sp>
          <p:nvSpPr>
            <p:cNvPr id="488" name="Freeform 487"/>
            <p:cNvSpPr/>
            <p:nvPr/>
          </p:nvSpPr>
          <p:spPr bwMode="gray">
            <a:xfrm>
              <a:off x="7455012" y="1953975"/>
              <a:ext cx="713917" cy="225949"/>
            </a:xfrm>
            <a:custGeom>
              <a:avLst/>
              <a:gdLst>
                <a:gd name="connsiteX0" fmla="*/ 0 w 795338"/>
                <a:gd name="connsiteY0" fmla="*/ 0 h 442912"/>
                <a:gd name="connsiteX1" fmla="*/ 795338 w 795338"/>
                <a:gd name="connsiteY1" fmla="*/ 442912 h 4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338" h="442912">
                  <a:moveTo>
                    <a:pt x="0" y="0"/>
                  </a:moveTo>
                  <a:lnTo>
                    <a:pt x="795338" y="44291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83" name="Oval 482"/>
            <p:cNvSpPr/>
            <p:nvPr/>
          </p:nvSpPr>
          <p:spPr bwMode="gray">
            <a:xfrm>
              <a:off x="7160000" y="1690095"/>
              <a:ext cx="582518" cy="582518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90000"/>
                </a:lnSpc>
              </a:pPr>
              <a:r>
                <a:rPr lang="en-US" sz="800" b="1" dirty="0" smtClean="0"/>
                <a:t>Hidden1</a:t>
              </a:r>
              <a:endParaRPr lang="en-US" sz="800" b="1" dirty="0"/>
            </a:p>
          </p:txBody>
        </p:sp>
        <p:sp>
          <p:nvSpPr>
            <p:cNvPr id="1046" name="Freeform 1045"/>
            <p:cNvSpPr/>
            <p:nvPr/>
          </p:nvSpPr>
          <p:spPr bwMode="gray">
            <a:xfrm>
              <a:off x="7445209" y="2288167"/>
              <a:ext cx="723720" cy="294688"/>
            </a:xfrm>
            <a:custGeom>
              <a:avLst/>
              <a:gdLst>
                <a:gd name="connsiteX0" fmla="*/ 0 w 723720"/>
                <a:gd name="connsiteY0" fmla="*/ 294688 h 294688"/>
                <a:gd name="connsiteX1" fmla="*/ 723720 w 723720"/>
                <a:gd name="connsiteY1" fmla="*/ 0 h 294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23720" h="294688">
                  <a:moveTo>
                    <a:pt x="0" y="294688"/>
                  </a:moveTo>
                  <a:lnTo>
                    <a:pt x="72372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491" name="Freeform 490"/>
            <p:cNvSpPr/>
            <p:nvPr/>
          </p:nvSpPr>
          <p:spPr bwMode="gray">
            <a:xfrm flipV="1">
              <a:off x="7453050" y="2408616"/>
              <a:ext cx="736180" cy="817921"/>
            </a:xfrm>
            <a:custGeom>
              <a:avLst/>
              <a:gdLst>
                <a:gd name="connsiteX0" fmla="*/ 0 w 795338"/>
                <a:gd name="connsiteY0" fmla="*/ 0 h 442912"/>
                <a:gd name="connsiteX1" fmla="*/ 795338 w 795338"/>
                <a:gd name="connsiteY1" fmla="*/ 442912 h 4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338" h="442912">
                  <a:moveTo>
                    <a:pt x="0" y="0"/>
                  </a:moveTo>
                  <a:lnTo>
                    <a:pt x="795338" y="44291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grpSp>
          <p:nvGrpSpPr>
            <p:cNvPr id="1047" name="Group 1046"/>
            <p:cNvGrpSpPr/>
            <p:nvPr/>
          </p:nvGrpSpPr>
          <p:grpSpPr bwMode="gray">
            <a:xfrm flipV="1">
              <a:off x="7439365" y="2608704"/>
              <a:ext cx="723720" cy="628880"/>
              <a:chOff x="4422361" y="847219"/>
              <a:chExt cx="723720" cy="628880"/>
            </a:xfrm>
          </p:grpSpPr>
          <p:sp>
            <p:nvSpPr>
              <p:cNvPr id="501" name="Freeform 500"/>
              <p:cNvSpPr/>
              <p:nvPr/>
            </p:nvSpPr>
            <p:spPr bwMode="gray">
              <a:xfrm>
                <a:off x="4432164" y="847219"/>
                <a:ext cx="713917" cy="225949"/>
              </a:xfrm>
              <a:custGeom>
                <a:avLst/>
                <a:gdLst>
                  <a:gd name="connsiteX0" fmla="*/ 0 w 795338"/>
                  <a:gd name="connsiteY0" fmla="*/ 0 h 442912"/>
                  <a:gd name="connsiteX1" fmla="*/ 795338 w 795338"/>
                  <a:gd name="connsiteY1" fmla="*/ 442912 h 442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95338" h="442912">
                    <a:moveTo>
                      <a:pt x="0" y="0"/>
                    </a:moveTo>
                    <a:lnTo>
                      <a:pt x="795338" y="442912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  <p:sp>
            <p:nvSpPr>
              <p:cNvPr id="502" name="Freeform 501"/>
              <p:cNvSpPr/>
              <p:nvPr/>
            </p:nvSpPr>
            <p:spPr bwMode="gray">
              <a:xfrm>
                <a:off x="4422361" y="1181411"/>
                <a:ext cx="723720" cy="294688"/>
              </a:xfrm>
              <a:custGeom>
                <a:avLst/>
                <a:gdLst>
                  <a:gd name="connsiteX0" fmla="*/ 0 w 723720"/>
                  <a:gd name="connsiteY0" fmla="*/ 294688 h 294688"/>
                  <a:gd name="connsiteX1" fmla="*/ 723720 w 723720"/>
                  <a:gd name="connsiteY1" fmla="*/ 0 h 294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3720" h="294688">
                    <a:moveTo>
                      <a:pt x="0" y="294688"/>
                    </a:moveTo>
                    <a:lnTo>
                      <a:pt x="72372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headEnd type="none" w="med" len="med"/>
                <a:tailEnd type="triangle" w="med" len="med"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800" dirty="0"/>
              </a:p>
            </p:txBody>
          </p:sp>
        </p:grpSp>
        <p:grpSp>
          <p:nvGrpSpPr>
            <p:cNvPr id="422" name="Group 421"/>
            <p:cNvGrpSpPr/>
            <p:nvPr/>
          </p:nvGrpSpPr>
          <p:grpSpPr bwMode="gray">
            <a:xfrm>
              <a:off x="7163753" y="2301322"/>
              <a:ext cx="582518" cy="1198166"/>
              <a:chOff x="6941503" y="2458701"/>
              <a:chExt cx="582518" cy="1198166"/>
            </a:xfrm>
          </p:grpSpPr>
          <p:sp>
            <p:nvSpPr>
              <p:cNvPr id="431" name="Oval 430"/>
              <p:cNvSpPr/>
              <p:nvPr/>
            </p:nvSpPr>
            <p:spPr bwMode="gray">
              <a:xfrm>
                <a:off x="6941503" y="2458701"/>
                <a:ext cx="582518" cy="582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 smtClean="0"/>
                  <a:t>Hidden5</a:t>
                </a:r>
                <a:endParaRPr lang="en-US" sz="800" b="1" dirty="0"/>
              </a:p>
            </p:txBody>
          </p:sp>
          <p:sp>
            <p:nvSpPr>
              <p:cNvPr id="432" name="Oval 431"/>
              <p:cNvSpPr/>
              <p:nvPr/>
            </p:nvSpPr>
            <p:spPr bwMode="gray">
              <a:xfrm>
                <a:off x="6941503" y="3074349"/>
                <a:ext cx="582518" cy="58251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38100" h="38100"/>
              </a:sp3d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>
                  <a:lnSpc>
                    <a:spcPct val="90000"/>
                  </a:lnSpc>
                </a:pPr>
                <a:r>
                  <a:rPr lang="en-US" sz="800" b="1" dirty="0" smtClean="0"/>
                  <a:t>Hidden</a:t>
                </a:r>
                <a:r>
                  <a:rPr lang="en-US" sz="800" b="1" dirty="0"/>
                  <a:t/>
                </a:r>
                <a:br>
                  <a:rPr lang="en-US" sz="800" b="1" dirty="0"/>
                </a:br>
                <a:r>
                  <a:rPr lang="en-US" sz="800" b="1" dirty="0" smtClean="0"/>
                  <a:t>6</a:t>
                </a:r>
                <a:endParaRPr lang="en-US" sz="800" b="1" dirty="0"/>
              </a:p>
            </p:txBody>
          </p:sp>
        </p:grpSp>
        <p:sp>
          <p:nvSpPr>
            <p:cNvPr id="508" name="Freeform 507"/>
            <p:cNvSpPr/>
            <p:nvPr/>
          </p:nvSpPr>
          <p:spPr bwMode="gray">
            <a:xfrm>
              <a:off x="7444382" y="1970569"/>
              <a:ext cx="736180" cy="817921"/>
            </a:xfrm>
            <a:custGeom>
              <a:avLst/>
              <a:gdLst>
                <a:gd name="connsiteX0" fmla="*/ 0 w 795338"/>
                <a:gd name="connsiteY0" fmla="*/ 0 h 442912"/>
                <a:gd name="connsiteX1" fmla="*/ 795338 w 795338"/>
                <a:gd name="connsiteY1" fmla="*/ 442912 h 442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5338" h="442912">
                  <a:moveTo>
                    <a:pt x="0" y="0"/>
                  </a:moveTo>
                  <a:lnTo>
                    <a:pt x="795338" y="442912"/>
                  </a:lnTo>
                </a:path>
              </a:pathLst>
            </a:custGeom>
            <a:noFill/>
            <a:ln w="12700">
              <a:solidFill>
                <a:schemeClr val="bg1"/>
              </a:solidFill>
              <a:headEnd type="none" w="med" len="med"/>
              <a:tailEnd type="triangl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sp>
          <p:nvSpPr>
            <p:cNvPr id="514" name="Oval 513"/>
            <p:cNvSpPr/>
            <p:nvPr/>
          </p:nvSpPr>
          <p:spPr bwMode="gray">
            <a:xfrm>
              <a:off x="7163753" y="1698676"/>
              <a:ext cx="582518" cy="58251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38100" h="38100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>
                <a:lnSpc>
                  <a:spcPct val="90000"/>
                </a:lnSpc>
              </a:pPr>
              <a:r>
                <a:rPr lang="en-US" sz="800" b="1" dirty="0" smtClean="0"/>
                <a:t>Hidden4</a:t>
              </a:r>
              <a:endParaRPr lang="en-US" sz="800" b="1" dirty="0"/>
            </a:p>
          </p:txBody>
        </p:sp>
      </p:grpSp>
      <p:sp>
        <p:nvSpPr>
          <p:cNvPr id="1052" name="Freeform 1051"/>
          <p:cNvSpPr/>
          <p:nvPr/>
        </p:nvSpPr>
        <p:spPr bwMode="gray">
          <a:xfrm>
            <a:off x="1561049" y="2149281"/>
            <a:ext cx="1902689" cy="1440375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19" name="Freeform 518"/>
          <p:cNvSpPr/>
          <p:nvPr/>
        </p:nvSpPr>
        <p:spPr bwMode="gray">
          <a:xfrm>
            <a:off x="992419" y="3589657"/>
            <a:ext cx="1162894" cy="612627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20" name="Freeform 519"/>
          <p:cNvSpPr/>
          <p:nvPr/>
        </p:nvSpPr>
        <p:spPr bwMode="gray">
          <a:xfrm>
            <a:off x="2686816" y="3589657"/>
            <a:ext cx="1528774" cy="1073957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22" name="Rectangle 521"/>
          <p:cNvSpPr/>
          <p:nvPr/>
        </p:nvSpPr>
        <p:spPr bwMode="gray">
          <a:xfrm>
            <a:off x="2883729" y="3575849"/>
            <a:ext cx="11256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Detail Count &gt; = 0.5</a:t>
            </a:r>
          </a:p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1291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1482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23" name="Rectangle 522"/>
          <p:cNvSpPr/>
          <p:nvPr/>
        </p:nvSpPr>
        <p:spPr bwMode="gray">
          <a:xfrm>
            <a:off x="1011052" y="3575849"/>
            <a:ext cx="1125629" cy="461665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Detail Count &gt; = 0.5</a:t>
            </a:r>
          </a:p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377.8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583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24" name="Rectangle 523"/>
          <p:cNvSpPr/>
          <p:nvPr/>
        </p:nvSpPr>
        <p:spPr bwMode="gray">
          <a:xfrm>
            <a:off x="1883182" y="4185759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727.5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106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26" name="Freeform 525"/>
          <p:cNvSpPr/>
          <p:nvPr/>
        </p:nvSpPr>
        <p:spPr bwMode="gray">
          <a:xfrm>
            <a:off x="421490" y="4217773"/>
            <a:ext cx="1041680" cy="362852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27" name="Rectangle 526"/>
          <p:cNvSpPr/>
          <p:nvPr/>
        </p:nvSpPr>
        <p:spPr bwMode="gray">
          <a:xfrm>
            <a:off x="426685" y="4203965"/>
            <a:ext cx="1036485" cy="584775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Place Rating &gt; = 1.5</a:t>
            </a:r>
          </a:p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300.1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477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29" name="Rectangle 528"/>
          <p:cNvSpPr/>
          <p:nvPr/>
        </p:nvSpPr>
        <p:spPr bwMode="gray">
          <a:xfrm>
            <a:off x="1320438" y="4571237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415.4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258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0" name="Rectangle 529"/>
          <p:cNvSpPr/>
          <p:nvPr/>
        </p:nvSpPr>
        <p:spPr bwMode="gray">
          <a:xfrm>
            <a:off x="152826" y="4571237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164.3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219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2" name="Rectangle 531"/>
          <p:cNvSpPr/>
          <p:nvPr/>
        </p:nvSpPr>
        <p:spPr bwMode="gray">
          <a:xfrm>
            <a:off x="1976028" y="2141487"/>
            <a:ext cx="10727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Click Count &gt; = 0.5</a:t>
            </a:r>
          </a:p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1033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2065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3" name="Freeform 532"/>
          <p:cNvSpPr/>
          <p:nvPr/>
        </p:nvSpPr>
        <p:spPr bwMode="gray">
          <a:xfrm>
            <a:off x="2161485" y="4663614"/>
            <a:ext cx="1041680" cy="420424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34" name="Rectangle 533"/>
          <p:cNvSpPr/>
          <p:nvPr/>
        </p:nvSpPr>
        <p:spPr bwMode="gray">
          <a:xfrm>
            <a:off x="2150506" y="4649807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Place Rating &gt; = 1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966.9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744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5" name="Rectangle 534"/>
          <p:cNvSpPr/>
          <p:nvPr/>
        </p:nvSpPr>
        <p:spPr bwMode="gray">
          <a:xfrm>
            <a:off x="2926410" y="5097581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1075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578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6" name="Rectangle 535"/>
          <p:cNvSpPr/>
          <p:nvPr/>
        </p:nvSpPr>
        <p:spPr bwMode="gray">
          <a:xfrm>
            <a:off x="1892821" y="5097581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588.7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166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38" name="Freeform 537"/>
          <p:cNvSpPr/>
          <p:nvPr/>
        </p:nvSpPr>
        <p:spPr bwMode="gray">
          <a:xfrm>
            <a:off x="3697183" y="4661290"/>
            <a:ext cx="1041680" cy="420424"/>
          </a:xfrm>
          <a:custGeom>
            <a:avLst/>
            <a:gdLst>
              <a:gd name="connsiteX0" fmla="*/ 0 w 3079630"/>
              <a:gd name="connsiteY0" fmla="*/ 2424022 h 2424022"/>
              <a:gd name="connsiteX1" fmla="*/ 0 w 3079630"/>
              <a:gd name="connsiteY1" fmla="*/ 0 h 2424022"/>
              <a:gd name="connsiteX2" fmla="*/ 3079630 w 3079630"/>
              <a:gd name="connsiteY2" fmla="*/ 0 h 2424022"/>
              <a:gd name="connsiteX3" fmla="*/ 3079630 w 3079630"/>
              <a:gd name="connsiteY3" fmla="*/ 2424022 h 2424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630" h="2424022">
                <a:moveTo>
                  <a:pt x="0" y="2424022"/>
                </a:moveTo>
                <a:lnTo>
                  <a:pt x="0" y="0"/>
                </a:lnTo>
                <a:lnTo>
                  <a:pt x="3079630" y="0"/>
                </a:lnTo>
                <a:lnTo>
                  <a:pt x="3079630" y="2424022"/>
                </a:lnTo>
              </a:path>
            </a:pathLst>
          </a:custGeom>
          <a:noFill/>
          <a:ln w="28575">
            <a:solidFill>
              <a:srgbClr val="FFC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 dirty="0">
              <a:solidFill>
                <a:schemeClr val="bg2"/>
              </a:solidFill>
            </a:endParaRPr>
          </a:p>
        </p:txBody>
      </p:sp>
      <p:sp>
        <p:nvSpPr>
          <p:cNvPr id="539" name="Rectangle 538"/>
          <p:cNvSpPr/>
          <p:nvPr/>
        </p:nvSpPr>
        <p:spPr bwMode="gray">
          <a:xfrm>
            <a:off x="3675919" y="4647482"/>
            <a:ext cx="1093569" cy="461665"/>
          </a:xfrm>
          <a:prstGeom prst="rect">
            <a:avLst/>
          </a:prstGeom>
          <a:ln w="2857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Place Count &gt; = 0.5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1617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738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40" name="Rectangle 539"/>
          <p:cNvSpPr/>
          <p:nvPr/>
        </p:nvSpPr>
        <p:spPr bwMode="gray">
          <a:xfrm>
            <a:off x="4472846" y="5095256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1818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214</a:t>
            </a:r>
            <a:endParaRPr lang="en-US" sz="800" b="1" dirty="0">
              <a:solidFill>
                <a:schemeClr val="bg2"/>
              </a:solidFill>
            </a:endParaRPr>
          </a:p>
        </p:txBody>
      </p:sp>
      <p:sp>
        <p:nvSpPr>
          <p:cNvPr id="541" name="Rectangle 540"/>
          <p:cNvSpPr/>
          <p:nvPr/>
        </p:nvSpPr>
        <p:spPr bwMode="gray">
          <a:xfrm>
            <a:off x="3435510" y="5095256"/>
            <a:ext cx="5373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800" b="1" dirty="0" smtClean="0">
                <a:solidFill>
                  <a:schemeClr val="bg2"/>
                </a:solidFill>
              </a:rPr>
              <a:t>1535</a:t>
            </a:r>
            <a:br>
              <a:rPr lang="en-US" sz="800" b="1" dirty="0" smtClean="0">
                <a:solidFill>
                  <a:schemeClr val="bg2"/>
                </a:solidFill>
              </a:rPr>
            </a:br>
            <a:r>
              <a:rPr lang="en-US" sz="800" b="1" dirty="0" smtClean="0">
                <a:solidFill>
                  <a:schemeClr val="bg2"/>
                </a:solidFill>
              </a:rPr>
              <a:t>n = 524</a:t>
            </a:r>
            <a:endParaRPr lang="en-US" sz="8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34042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3" descr="HMG Top10 NYC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" r="220"/>
          <a:stretch>
            <a:fillRect/>
          </a:stretch>
        </p:blipFill>
        <p:spPr>
          <a:xfrm>
            <a:off x="431800" y="1313380"/>
            <a:ext cx="8013700" cy="4546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0" y="287890"/>
            <a:ext cx="8799029" cy="615553"/>
          </a:xfrm>
        </p:spPr>
        <p:txBody>
          <a:bodyPr/>
          <a:lstStyle/>
          <a:p>
            <a:r>
              <a:rPr lang="en-US" dirty="0" smtClean="0"/>
              <a:t>Human Motion Graph</a:t>
            </a:r>
            <a:endParaRPr lang="en-US" sz="3600" dirty="0"/>
          </a:p>
        </p:txBody>
      </p:sp>
      <p:sp>
        <p:nvSpPr>
          <p:cNvPr id="79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35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34163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0" y="287890"/>
            <a:ext cx="8799029" cy="615553"/>
          </a:xfrm>
        </p:spPr>
        <p:txBody>
          <a:bodyPr/>
          <a:lstStyle/>
          <a:p>
            <a:r>
              <a:rPr lang="en-US" dirty="0" smtClean="0"/>
              <a:t>Application on Top of Insight</a:t>
            </a:r>
            <a:endParaRPr lang="en-US" sz="3600" dirty="0"/>
          </a:p>
        </p:txBody>
      </p:sp>
      <p:sp>
        <p:nvSpPr>
          <p:cNvPr id="79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36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2" name="Content Placeholder 3" descr="PlaceRank Visual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0" b="5450"/>
          <a:stretch>
            <a:fillRect/>
          </a:stretch>
        </p:blipFill>
        <p:spPr>
          <a:xfrm>
            <a:off x="431800" y="1313380"/>
            <a:ext cx="8013700" cy="454660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0208919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" y="0"/>
            <a:ext cx="9135836" cy="6858000"/>
          </a:xfrm>
          <a:prstGeom prst="rect">
            <a:avLst/>
          </a:prstGeom>
        </p:spPr>
      </p:pic>
      <p:pic>
        <p:nvPicPr>
          <p:cNvPr id="7" name="Picture 6" descr="on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03769" y="2262250"/>
            <a:ext cx="6936462" cy="3963692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smtClean="0"/>
              <a:t>Finding Your Route</a:t>
            </a:r>
            <a:endParaRPr lang="en-US" b="0" dirty="0"/>
          </a:p>
        </p:txBody>
      </p:sp>
      <p:pic>
        <p:nvPicPr>
          <p:cNvPr id="6" name="Picture 5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03769" y="2262250"/>
            <a:ext cx="6936462" cy="3963692"/>
          </a:xfrm>
          <a:prstGeom prst="rect">
            <a:avLst/>
          </a:prstGeom>
        </p:spPr>
      </p:pic>
      <p:pic>
        <p:nvPicPr>
          <p:cNvPr id="9" name="Picture 8" descr="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03769" y="2262250"/>
            <a:ext cx="6936462" cy="3963692"/>
          </a:xfrm>
          <a:prstGeom prst="rect">
            <a:avLst/>
          </a:prstGeom>
        </p:spPr>
      </p:pic>
      <p:pic>
        <p:nvPicPr>
          <p:cNvPr id="8" name="Picture 7" descr="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103769" y="2262250"/>
            <a:ext cx="6936462" cy="3963692"/>
          </a:xfrm>
          <a:prstGeom prst="rect">
            <a:avLst/>
          </a:prstGeom>
        </p:spPr>
      </p:pic>
      <p:pic>
        <p:nvPicPr>
          <p:cNvPr id="10" name="Picture 9" descr="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103769" y="2262250"/>
            <a:ext cx="6936462" cy="39636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78831"/>
            <a:ext cx="9144000" cy="47791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1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45"/>
          <p:cNvSpPr txBox="1">
            <a:spLocks/>
          </p:cNvSpPr>
          <p:nvPr/>
        </p:nvSpPr>
        <p:spPr bwMode="gray">
          <a:xfrm>
            <a:off x="457202" y="6508966"/>
            <a:ext cx="12824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bg2"/>
                </a:solidFill>
              </a:rPr>
              <a:pPr/>
              <a:t>37</a:t>
            </a:fld>
            <a:endParaRPr lang="en-GB" dirty="0">
              <a:solidFill>
                <a:schemeClr val="bg2"/>
              </a:solidFill>
            </a:endParaRPr>
          </a:p>
        </p:txBody>
      </p:sp>
      <p:sp>
        <p:nvSpPr>
          <p:cNvPr id="4" name="Oval 3"/>
          <p:cNvSpPr/>
          <p:nvPr/>
        </p:nvSpPr>
        <p:spPr bwMode="gray">
          <a:xfrm>
            <a:off x="2021304" y="1604444"/>
            <a:ext cx="460637" cy="460637"/>
          </a:xfrm>
          <a:prstGeom prst="ellipse">
            <a:avLst/>
          </a:prstGeom>
          <a:solidFill>
            <a:srgbClr val="5DA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ts val="1999"/>
              </a:lnSpc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a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Oval 13"/>
          <p:cNvSpPr/>
          <p:nvPr/>
        </p:nvSpPr>
        <p:spPr bwMode="gray">
          <a:xfrm>
            <a:off x="5961934" y="1177270"/>
            <a:ext cx="460637" cy="460637"/>
          </a:xfrm>
          <a:prstGeom prst="ellipse">
            <a:avLst/>
          </a:prstGeom>
          <a:solidFill>
            <a:srgbClr val="5DA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20" rIns="0" bIns="0" rtlCol="0" anchor="ctr" anchorCtr="1"/>
          <a:lstStyle/>
          <a:p>
            <a:pPr algn="ctr">
              <a:lnSpc>
                <a:spcPts val="1999"/>
              </a:lnSpc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b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2530069" y="1414463"/>
            <a:ext cx="3382593" cy="379962"/>
          </a:xfrm>
          <a:prstGeom prst="line">
            <a:avLst/>
          </a:prstGeom>
          <a:ln w="762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 bwMode="gray">
          <a:xfrm>
            <a:off x="4111363" y="4830052"/>
            <a:ext cx="460637" cy="460637"/>
          </a:xfrm>
          <a:prstGeom prst="ellipse">
            <a:avLst/>
          </a:prstGeom>
          <a:solidFill>
            <a:srgbClr val="5DA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ts val="1999"/>
              </a:lnSpc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c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Oval 18"/>
          <p:cNvSpPr/>
          <p:nvPr/>
        </p:nvSpPr>
        <p:spPr bwMode="gray">
          <a:xfrm>
            <a:off x="2385688" y="3733614"/>
            <a:ext cx="460637" cy="460637"/>
          </a:xfrm>
          <a:prstGeom prst="ellipse">
            <a:avLst/>
          </a:prstGeom>
          <a:solidFill>
            <a:srgbClr val="5DA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ctr">
              <a:lnSpc>
                <a:spcPts val="1999"/>
              </a:lnSpc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e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0" name="Oval 19"/>
          <p:cNvSpPr/>
          <p:nvPr/>
        </p:nvSpPr>
        <p:spPr bwMode="gray">
          <a:xfrm>
            <a:off x="6114334" y="3198681"/>
            <a:ext cx="460637" cy="460637"/>
          </a:xfrm>
          <a:prstGeom prst="ellipse">
            <a:avLst/>
          </a:prstGeom>
          <a:solidFill>
            <a:srgbClr val="5DACE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720" rIns="0" bIns="0" rtlCol="0" anchor="ctr" anchorCtr="1"/>
          <a:lstStyle/>
          <a:p>
            <a:pPr algn="ctr">
              <a:lnSpc>
                <a:spcPts val="1999"/>
              </a:lnSpc>
            </a:pP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</a:rPr>
              <a:t>d</a:t>
            </a:r>
            <a:endParaRPr lang="en-US" sz="2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2385688" y="2065081"/>
            <a:ext cx="1839687" cy="2764971"/>
          </a:xfrm>
          <a:prstGeom prst="line">
            <a:avLst/>
          </a:prstGeom>
          <a:ln w="76200">
            <a:solidFill>
              <a:srgbClr val="5DACE8">
                <a:alpha val="50196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endCxn id="18" idx="7"/>
          </p:cNvCxnSpPr>
          <p:nvPr/>
        </p:nvCxnSpPr>
        <p:spPr>
          <a:xfrm flipH="1">
            <a:off x="4504541" y="3581973"/>
            <a:ext cx="1609793" cy="1315538"/>
          </a:xfrm>
          <a:prstGeom prst="line">
            <a:avLst/>
          </a:prstGeom>
          <a:ln w="76200">
            <a:solidFill>
              <a:srgbClr val="5DACE8">
                <a:alpha val="50196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H="1">
            <a:off x="2928830" y="3428999"/>
            <a:ext cx="3114460" cy="516367"/>
          </a:xfrm>
          <a:prstGeom prst="line">
            <a:avLst/>
          </a:prstGeom>
          <a:ln w="76200">
            <a:solidFill>
              <a:srgbClr val="5DACE8">
                <a:alpha val="50196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2846325" y="1519417"/>
            <a:ext cx="3115609" cy="2281656"/>
          </a:xfrm>
          <a:prstGeom prst="line">
            <a:avLst/>
          </a:prstGeom>
          <a:ln w="76200">
            <a:solidFill>
              <a:srgbClr val="5DACE8">
                <a:alpha val="50196"/>
              </a:srgb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9112729"/>
      </p:ext>
    </p:extLst>
  </p:cSld>
  <p:clrMapOvr>
    <a:masterClrMapping/>
  </p:clrMapOvr>
  <p:transition xmlns:p14="http://schemas.microsoft.com/office/powerpoint/2010/main" spd="slow">
    <p:fade thruBlk="1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7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9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4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4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900"/>
                            </p:stCondLst>
                            <p:childTnLst>
                              <p:par>
                                <p:cTn id="6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4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1231106"/>
          </a:xfrm>
        </p:spPr>
        <p:txBody>
          <a:bodyPr/>
          <a:lstStyle/>
          <a:p>
            <a:r>
              <a:rPr lang="en-US" dirty="0" smtClean="0"/>
              <a:t>Team</a:t>
            </a:r>
            <a:br>
              <a:rPr lang="en-US" dirty="0" smtClean="0"/>
            </a:br>
            <a:r>
              <a:rPr lang="en-US" dirty="0" smtClean="0"/>
              <a:t>Approach</a:t>
            </a:r>
            <a:endParaRPr lang="en-US" dirty="0"/>
          </a:p>
        </p:txBody>
      </p:sp>
      <p:sp>
        <p:nvSpPr>
          <p:cNvPr id="22" name="Oval 21"/>
          <p:cNvSpPr/>
          <p:nvPr/>
        </p:nvSpPr>
        <p:spPr bwMode="gray">
          <a:xfrm>
            <a:off x="7041448" y="894676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3" name="Oval 22"/>
          <p:cNvSpPr/>
          <p:nvPr/>
        </p:nvSpPr>
        <p:spPr bwMode="gray">
          <a:xfrm>
            <a:off x="8111869" y="711463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4" name="Oval 23"/>
          <p:cNvSpPr/>
          <p:nvPr/>
        </p:nvSpPr>
        <p:spPr bwMode="gray">
          <a:xfrm>
            <a:off x="8047085" y="777917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5" name="Oval 24"/>
          <p:cNvSpPr/>
          <p:nvPr/>
        </p:nvSpPr>
        <p:spPr bwMode="gray">
          <a:xfrm>
            <a:off x="7304485" y="1089200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6" name="Oval 25"/>
          <p:cNvSpPr/>
          <p:nvPr/>
        </p:nvSpPr>
        <p:spPr bwMode="gray">
          <a:xfrm>
            <a:off x="7295193" y="983961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7" name="Oval 26"/>
          <p:cNvSpPr/>
          <p:nvPr/>
        </p:nvSpPr>
        <p:spPr bwMode="gray">
          <a:xfrm>
            <a:off x="8000565" y="93099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28" name="Oval 27"/>
          <p:cNvSpPr/>
          <p:nvPr/>
        </p:nvSpPr>
        <p:spPr bwMode="gray">
          <a:xfrm>
            <a:off x="7875599" y="82977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1" name="Oval 30"/>
          <p:cNvSpPr/>
          <p:nvPr/>
        </p:nvSpPr>
        <p:spPr bwMode="gray">
          <a:xfrm>
            <a:off x="8262097" y="5340752"/>
            <a:ext cx="374142" cy="372974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2" name="Oval 31"/>
          <p:cNvSpPr/>
          <p:nvPr/>
        </p:nvSpPr>
        <p:spPr bwMode="gray">
          <a:xfrm>
            <a:off x="7967410" y="5305342"/>
            <a:ext cx="187071" cy="186488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3" name="Oval 32"/>
          <p:cNvSpPr/>
          <p:nvPr/>
        </p:nvSpPr>
        <p:spPr bwMode="gray">
          <a:xfrm>
            <a:off x="7902625" y="5371795"/>
            <a:ext cx="91440" cy="91849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4" name="Oval 33"/>
          <p:cNvSpPr/>
          <p:nvPr/>
        </p:nvSpPr>
        <p:spPr bwMode="gray">
          <a:xfrm>
            <a:off x="8525133" y="5535276"/>
            <a:ext cx="274320" cy="275547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6" name="Oval 35"/>
          <p:cNvSpPr/>
          <p:nvPr/>
        </p:nvSpPr>
        <p:spPr bwMode="gray">
          <a:xfrm>
            <a:off x="8515842" y="5430037"/>
            <a:ext cx="182880" cy="18369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7" name="Oval 36"/>
          <p:cNvSpPr/>
          <p:nvPr/>
        </p:nvSpPr>
        <p:spPr bwMode="gray">
          <a:xfrm>
            <a:off x="6421006" y="5321672"/>
            <a:ext cx="91440" cy="91849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38" name="Oval 37"/>
          <p:cNvSpPr/>
          <p:nvPr/>
        </p:nvSpPr>
        <p:spPr bwMode="gray">
          <a:xfrm>
            <a:off x="6296040" y="5220457"/>
            <a:ext cx="91440" cy="91849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45635" rIns="91267" bIns="45635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708021" y="529047"/>
            <a:ext cx="5806986" cy="5806986"/>
            <a:chOff x="1708021" y="529047"/>
            <a:chExt cx="5806986" cy="5806986"/>
          </a:xfrm>
        </p:grpSpPr>
        <p:sp>
          <p:nvSpPr>
            <p:cNvPr id="41" name="Oval 40"/>
            <p:cNvSpPr/>
            <p:nvPr/>
          </p:nvSpPr>
          <p:spPr bwMode="gray">
            <a:xfrm>
              <a:off x="1708021" y="529047"/>
              <a:ext cx="5806986" cy="5806986"/>
            </a:xfrm>
            <a:prstGeom prst="ellipse">
              <a:avLst/>
            </a:prstGeom>
            <a:gradFill flip="none" rotWithShape="1">
              <a:gsLst>
                <a:gs pos="4000">
                  <a:schemeClr val="accent6">
                    <a:lumMod val="50000"/>
                  </a:schemeClr>
                </a:gs>
                <a:gs pos="71000">
                  <a:srgbClr val="0070C0">
                    <a:alpha val="86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342900">
                <a:schemeClr val="bg1">
                  <a:alpha val="78000"/>
                </a:schemeClr>
              </a:glo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30" name="Rectangle 29"/>
            <p:cNvSpPr/>
            <p:nvPr/>
          </p:nvSpPr>
          <p:spPr bwMode="gray">
            <a:xfrm>
              <a:off x="3303769" y="929673"/>
              <a:ext cx="2577973" cy="4569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2800" b="1" dirty="0" smtClean="0">
                  <a:solidFill>
                    <a:srgbClr val="FFFFFF"/>
                  </a:solidFill>
                </a:rPr>
                <a:t>Curiosity</a:t>
              </a:r>
              <a:endParaRPr lang="en-US" sz="28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55" name="Oval 54"/>
          <p:cNvSpPr/>
          <p:nvPr/>
        </p:nvSpPr>
        <p:spPr bwMode="gray">
          <a:xfrm>
            <a:off x="4123532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4">
                  <a:alpha val="54000"/>
                </a:schemeClr>
              </a:gs>
              <a:gs pos="79000">
                <a:schemeClr val="accent4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31520" tIns="45635" rIns="0" bIns="64008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Math and</a:t>
            </a:r>
            <a:br>
              <a:rPr lang="en-US" b="1" dirty="0" smtClean="0"/>
            </a:br>
            <a:r>
              <a:rPr lang="en-US" b="1" dirty="0" smtClean="0"/>
              <a:t>Statistical</a:t>
            </a:r>
            <a:br>
              <a:rPr lang="en-US" b="1" dirty="0" smtClean="0"/>
            </a:br>
            <a:r>
              <a:rPr lang="en-US" b="1" dirty="0" smtClean="0"/>
              <a:t>Knowledge</a:t>
            </a:r>
            <a:endParaRPr lang="en-US" b="1" dirty="0"/>
          </a:p>
        </p:txBody>
      </p:sp>
      <p:sp>
        <p:nvSpPr>
          <p:cNvPr id="56" name="Oval 55"/>
          <p:cNvSpPr/>
          <p:nvPr/>
        </p:nvSpPr>
        <p:spPr bwMode="gray">
          <a:xfrm>
            <a:off x="2209114" y="1491754"/>
            <a:ext cx="2822530" cy="2822530"/>
          </a:xfrm>
          <a:prstGeom prst="ellipse">
            <a:avLst/>
          </a:prstGeom>
          <a:gradFill>
            <a:gsLst>
              <a:gs pos="64000">
                <a:schemeClr val="accent2">
                  <a:alpha val="54000"/>
                </a:schemeClr>
              </a:gs>
              <a:gs pos="79000">
                <a:srgbClr val="92D050"/>
              </a:gs>
            </a:gsLst>
            <a:path path="circle">
              <a:fillToRect l="50000" t="50000" r="50000" b="50000"/>
            </a:path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45635" rIns="822960" bIns="457200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Hacking</a:t>
            </a:r>
            <a:br>
              <a:rPr lang="en-US" b="1" dirty="0" smtClean="0"/>
            </a:br>
            <a:r>
              <a:rPr lang="en-US" b="1" dirty="0" smtClean="0"/>
              <a:t>Skills</a:t>
            </a:r>
            <a:endParaRPr lang="en-US" b="1" dirty="0"/>
          </a:p>
        </p:txBody>
      </p:sp>
      <p:sp>
        <p:nvSpPr>
          <p:cNvPr id="53" name="Oval 52"/>
          <p:cNvSpPr/>
          <p:nvPr/>
        </p:nvSpPr>
        <p:spPr bwMode="gray">
          <a:xfrm>
            <a:off x="3224288" y="3162750"/>
            <a:ext cx="2822530" cy="2822530"/>
          </a:xfrm>
          <a:prstGeom prst="ellipse">
            <a:avLst/>
          </a:prstGeom>
          <a:gradFill flip="none" rotWithShape="1">
            <a:gsLst>
              <a:gs pos="62000">
                <a:srgbClr val="CE007F">
                  <a:shade val="30000"/>
                  <a:satMod val="115000"/>
                  <a:alpha val="60000"/>
                </a:srgbClr>
              </a:gs>
              <a:gs pos="70000">
                <a:srgbClr val="CE007F">
                  <a:shade val="67500"/>
                  <a:satMod val="115000"/>
                </a:srgbClr>
              </a:gs>
              <a:gs pos="100000">
                <a:srgbClr val="CE007F">
                  <a:shade val="100000"/>
                  <a:satMod val="115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67" tIns="914400" rIns="91267" bIns="45635" rtlCol="0" anchor="ctr"/>
          <a:lstStyle/>
          <a:p>
            <a:pPr algn="ctr">
              <a:lnSpc>
                <a:spcPts val="1999"/>
              </a:lnSpc>
            </a:pPr>
            <a:r>
              <a:rPr lang="en-US" b="1" dirty="0" smtClean="0"/>
              <a:t>Substantive</a:t>
            </a:r>
            <a:br>
              <a:rPr lang="en-US" b="1" dirty="0" smtClean="0"/>
            </a:br>
            <a:r>
              <a:rPr lang="en-US" b="1" dirty="0" smtClean="0"/>
              <a:t>Expertise</a:t>
            </a:r>
            <a:endParaRPr lang="en-US" b="1" dirty="0"/>
          </a:p>
        </p:txBody>
      </p:sp>
      <p:grpSp>
        <p:nvGrpSpPr>
          <p:cNvPr id="10" name="Group 9"/>
          <p:cNvGrpSpPr/>
          <p:nvPr/>
        </p:nvGrpSpPr>
        <p:grpSpPr>
          <a:xfrm>
            <a:off x="2209114" y="1491754"/>
            <a:ext cx="4736948" cy="4493526"/>
            <a:chOff x="2209114" y="1491754"/>
            <a:chExt cx="4736948" cy="4493526"/>
          </a:xfrm>
        </p:grpSpPr>
        <p:sp>
          <p:nvSpPr>
            <p:cNvPr id="80" name="Arc 79"/>
            <p:cNvSpPr/>
            <p:nvPr/>
          </p:nvSpPr>
          <p:spPr>
            <a:xfrm>
              <a:off x="2209114" y="1500380"/>
              <a:ext cx="2822530" cy="2822530"/>
            </a:xfrm>
            <a:prstGeom prst="arc">
              <a:avLst>
                <a:gd name="adj1" fmla="val 18755112"/>
                <a:gd name="adj2" fmla="val 6317581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1" name="Arc 80"/>
            <p:cNvSpPr/>
            <p:nvPr/>
          </p:nvSpPr>
          <p:spPr>
            <a:xfrm>
              <a:off x="4123532" y="1491754"/>
              <a:ext cx="2822530" cy="2822530"/>
            </a:xfrm>
            <a:prstGeom prst="arc">
              <a:avLst>
                <a:gd name="adj1" fmla="val 4236561"/>
                <a:gd name="adj2" fmla="val 13619878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2" name="Arc 81"/>
            <p:cNvSpPr/>
            <p:nvPr/>
          </p:nvSpPr>
          <p:spPr>
            <a:xfrm>
              <a:off x="3224288" y="3162750"/>
              <a:ext cx="2822530" cy="2822530"/>
            </a:xfrm>
            <a:prstGeom prst="arc">
              <a:avLst>
                <a:gd name="adj1" fmla="val 11538646"/>
                <a:gd name="adj2" fmla="val 20805644"/>
              </a:avLst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3" name="Rectangle 82"/>
            <p:cNvSpPr/>
            <p:nvPr/>
          </p:nvSpPr>
          <p:spPr bwMode="gray">
            <a:xfrm>
              <a:off x="4796483" y="374205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Traditional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Research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4" name="Rectangle 83"/>
            <p:cNvSpPr/>
            <p:nvPr/>
          </p:nvSpPr>
          <p:spPr bwMode="gray">
            <a:xfrm>
              <a:off x="4085742" y="3186159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Data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Science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5" name="Rectangle 84"/>
            <p:cNvSpPr/>
            <p:nvPr/>
          </p:nvSpPr>
          <p:spPr bwMode="gray">
            <a:xfrm>
              <a:off x="3449267" y="3708721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Danger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Zone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 bwMode="gray">
            <a:xfrm>
              <a:off x="4075108" y="2519848"/>
              <a:ext cx="990601" cy="401533"/>
            </a:xfrm>
            <a:prstGeom prst="rect">
              <a:avLst/>
            </a:prstGeom>
          </p:spPr>
          <p:txBody>
            <a:bodyPr wrap="square" lIns="68462" tIns="34233" rIns="68462" bIns="34233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200" b="1" dirty="0" smtClean="0">
                  <a:solidFill>
                    <a:srgbClr val="FFFFFF"/>
                  </a:solidFill>
                </a:rPr>
                <a:t>Machine</a:t>
              </a:r>
              <a:br>
                <a:rPr lang="en-US" sz="1200" b="1" dirty="0" smtClean="0">
                  <a:solidFill>
                    <a:srgbClr val="FFFFFF"/>
                  </a:solidFill>
                </a:rPr>
              </a:br>
              <a:r>
                <a:rPr lang="en-US" sz="1200" b="1" dirty="0" smtClean="0">
                  <a:solidFill>
                    <a:srgbClr val="FFFFFF"/>
                  </a:solidFill>
                </a:rPr>
                <a:t>Learning</a:t>
              </a:r>
              <a:endParaRPr lang="en-US" sz="1200" b="1" dirty="0">
                <a:solidFill>
                  <a:srgbClr val="FFFFFF"/>
                </a:solidFill>
              </a:endParaRPr>
            </a:p>
          </p:txBody>
        </p:sp>
      </p:grpSp>
      <p:sp>
        <p:nvSpPr>
          <p:cNvPr id="35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38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78948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2977" y="9106"/>
            <a:ext cx="9138044" cy="6853533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 bwMode="gray">
          <a:xfrm>
            <a:off x="700851" y="3135225"/>
            <a:ext cx="7619010" cy="67710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sz="4800" b="1" dirty="0" smtClean="0">
                <a:solidFill>
                  <a:schemeClr val="bg2"/>
                </a:solidFill>
                <a:latin typeface="+mj-lt"/>
              </a:rPr>
              <a:t>Thank You</a:t>
            </a:r>
            <a:endParaRPr lang="en-US" sz="4800" b="1" dirty="0">
              <a:solidFill>
                <a:schemeClr val="bg2"/>
              </a:solidFill>
              <a:latin typeface="+mj-lt"/>
            </a:endParaRPr>
          </a:p>
        </p:txBody>
      </p:sp>
      <p:pic>
        <p:nvPicPr>
          <p:cNvPr id="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5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39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5442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gray">
          <a:xfrm>
            <a:off x="13133" y="1028753"/>
            <a:ext cx="9143999" cy="5866420"/>
          </a:xfrm>
          <a:custGeom>
            <a:avLst/>
            <a:gdLst/>
            <a:ahLst/>
            <a:cxnLst>
              <a:cxn ang="0">
                <a:pos x="3837" y="315"/>
              </a:cxn>
              <a:cxn ang="0">
                <a:pos x="3838" y="315"/>
              </a:cxn>
              <a:cxn ang="0">
                <a:pos x="3838" y="0"/>
              </a:cxn>
              <a:cxn ang="0">
                <a:pos x="1994" y="448"/>
              </a:cxn>
              <a:cxn ang="0">
                <a:pos x="0" y="664"/>
              </a:cxn>
              <a:cxn ang="0">
                <a:pos x="0" y="1419"/>
              </a:cxn>
              <a:cxn ang="0">
                <a:pos x="736" y="1419"/>
              </a:cxn>
              <a:cxn ang="0">
                <a:pos x="2186" y="654"/>
              </a:cxn>
              <a:cxn ang="0">
                <a:pos x="3837" y="315"/>
              </a:cxn>
            </a:cxnLst>
            <a:rect l="0" t="0" r="r" b="b"/>
            <a:pathLst>
              <a:path w="3838" h="1419">
                <a:moveTo>
                  <a:pt x="3837" y="315"/>
                </a:moveTo>
                <a:cubicBezTo>
                  <a:pt x="3838" y="315"/>
                  <a:pt x="3838" y="315"/>
                  <a:pt x="3838" y="315"/>
                </a:cubicBezTo>
                <a:cubicBezTo>
                  <a:pt x="3838" y="0"/>
                  <a:pt x="3838" y="0"/>
                  <a:pt x="3838" y="0"/>
                </a:cubicBezTo>
                <a:cubicBezTo>
                  <a:pt x="3401" y="176"/>
                  <a:pt x="2877" y="304"/>
                  <a:pt x="1994" y="448"/>
                </a:cubicBezTo>
                <a:cubicBezTo>
                  <a:pt x="1112" y="592"/>
                  <a:pt x="0" y="664"/>
                  <a:pt x="0" y="664"/>
                </a:cubicBezTo>
                <a:cubicBezTo>
                  <a:pt x="0" y="1419"/>
                  <a:pt x="0" y="1419"/>
                  <a:pt x="0" y="1419"/>
                </a:cubicBezTo>
                <a:cubicBezTo>
                  <a:pt x="736" y="1419"/>
                  <a:pt x="736" y="1419"/>
                  <a:pt x="736" y="1419"/>
                </a:cubicBezTo>
                <a:cubicBezTo>
                  <a:pt x="812" y="1345"/>
                  <a:pt x="1307" y="907"/>
                  <a:pt x="2186" y="654"/>
                </a:cubicBezTo>
                <a:cubicBezTo>
                  <a:pt x="3149" y="376"/>
                  <a:pt x="3837" y="315"/>
                  <a:pt x="3837" y="315"/>
                </a:cubicBezTo>
                <a:close/>
              </a:path>
            </a:pathLst>
          </a:custGeom>
          <a:gradFill flip="none" rotWithShape="1">
            <a:gsLst>
              <a:gs pos="32000">
                <a:srgbClr val="1A59AC">
                  <a:shade val="51000"/>
                  <a:satMod val="130000"/>
                  <a:alpha val="84000"/>
                </a:srgbClr>
              </a:gs>
              <a:gs pos="65000">
                <a:srgbClr val="124191">
                  <a:alpha val="0"/>
                </a:srgbClr>
              </a:gs>
              <a:gs pos="0">
                <a:srgbClr val="00A0EB">
                  <a:alpha val="50000"/>
                </a:srgbClr>
              </a:gs>
            </a:gsLst>
            <a:lin ang="5400000" scaled="0"/>
            <a:tileRect/>
          </a:gradFill>
          <a:ln w="44450" cap="flat" cmpd="sng" algn="ctr">
            <a:gradFill flip="none" rotWithShape="1">
              <a:gsLst>
                <a:gs pos="0">
                  <a:srgbClr val="00A0EB"/>
                </a:gs>
                <a:gs pos="42000">
                  <a:prstClr val="white">
                    <a:alpha val="0"/>
                  </a:prstClr>
                </a:gs>
              </a:gsLst>
              <a:lin ang="5400000" scaled="0"/>
              <a:tileRect/>
            </a:gra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91250" tIns="45627" rIns="91250" bIns="45627" anchor="b"/>
          <a:lstStyle/>
          <a:p>
            <a:pPr algn="ctr"/>
            <a:endParaRPr lang="de-DE" sz="2400" noProof="1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6" name="Up Arrow 35"/>
          <p:cNvSpPr/>
          <p:nvPr/>
        </p:nvSpPr>
        <p:spPr bwMode="gray">
          <a:xfrm>
            <a:off x="7287480" y="3406533"/>
            <a:ext cx="708807" cy="1739625"/>
          </a:xfrm>
          <a:prstGeom prst="upArrow">
            <a:avLst/>
          </a:prstGeom>
          <a:gradFill flip="none" rotWithShape="1">
            <a:gsLst>
              <a:gs pos="71000">
                <a:schemeClr val="accent1">
                  <a:alpha val="0"/>
                </a:schemeClr>
              </a:gs>
              <a:gs pos="36000">
                <a:schemeClr val="accent1"/>
              </a:gs>
            </a:gsLst>
            <a:lin ang="5400000" scaled="0"/>
            <a:tileRect/>
          </a:gradFill>
          <a:ln w="44450" cap="flat" cmpd="sng" algn="ctr">
            <a:noFill/>
            <a:prstDash val="solid"/>
          </a:ln>
          <a:effectLst>
            <a:outerShdw blurRad="114300" dist="165100" dir="8400000" rotWithShape="0">
              <a:srgbClr val="000000">
                <a:alpha val="35000"/>
              </a:srgbClr>
            </a:outerShdw>
          </a:effectLst>
        </p:spPr>
        <p:txBody>
          <a:bodyPr lIns="91424" tIns="45712" rIns="91424" bIns="45712" anchor="b"/>
          <a:lstStyle/>
          <a:p>
            <a:pPr algn="ctr"/>
            <a:endParaRPr lang="en-US" sz="2400" dirty="0">
              <a:solidFill>
                <a:srgbClr val="FFFFFF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gray">
          <a:xfrm>
            <a:off x="1256436" y="2162387"/>
            <a:ext cx="7902550" cy="4698401"/>
          </a:xfrm>
          <a:custGeom>
            <a:avLst/>
            <a:gdLst>
              <a:gd name="connsiteX0" fmla="*/ 9997 w 10000"/>
              <a:gd name="connsiteY0" fmla="*/ 0 h 10000"/>
              <a:gd name="connsiteX1" fmla="*/ 4674 w 10000"/>
              <a:gd name="connsiteY1" fmla="*/ 3071 h 10000"/>
              <a:gd name="connsiteX2" fmla="*/ 0 w 10000"/>
              <a:gd name="connsiteY2" fmla="*/ 10000 h 10000"/>
              <a:gd name="connsiteX3" fmla="*/ 651 w 10000"/>
              <a:gd name="connsiteY3" fmla="*/ 10000 h 10000"/>
              <a:gd name="connsiteX4" fmla="*/ 2089 w 10000"/>
              <a:gd name="connsiteY4" fmla="*/ 7246 h 10000"/>
              <a:gd name="connsiteX5" fmla="*/ 4968 w 10000"/>
              <a:gd name="connsiteY5" fmla="*/ 4085 h 10000"/>
              <a:gd name="connsiteX6" fmla="*/ 10000 w 10000"/>
              <a:gd name="connsiteY6" fmla="*/ 1259 h 10000"/>
              <a:gd name="connsiteX7" fmla="*/ 10000 w 10000"/>
              <a:gd name="connsiteY7" fmla="*/ 0 h 10000"/>
              <a:gd name="connsiteX8" fmla="*/ 9997 w 10000"/>
              <a:gd name="connsiteY8" fmla="*/ 0 h 10000"/>
              <a:gd name="connsiteX0" fmla="*/ 9997 w 10000"/>
              <a:gd name="connsiteY0" fmla="*/ 0 h 10000"/>
              <a:gd name="connsiteX1" fmla="*/ 4674 w 10000"/>
              <a:gd name="connsiteY1" fmla="*/ 3071 h 10000"/>
              <a:gd name="connsiteX2" fmla="*/ 0 w 10000"/>
              <a:gd name="connsiteY2" fmla="*/ 10000 h 10000"/>
              <a:gd name="connsiteX3" fmla="*/ 651 w 10000"/>
              <a:gd name="connsiteY3" fmla="*/ 10000 h 10000"/>
              <a:gd name="connsiteX4" fmla="*/ 2089 w 10000"/>
              <a:gd name="connsiteY4" fmla="*/ 7246 h 10000"/>
              <a:gd name="connsiteX5" fmla="*/ 4968 w 10000"/>
              <a:gd name="connsiteY5" fmla="*/ 4085 h 10000"/>
              <a:gd name="connsiteX6" fmla="*/ 10000 w 10000"/>
              <a:gd name="connsiteY6" fmla="*/ 1259 h 10000"/>
              <a:gd name="connsiteX7" fmla="*/ 10000 w 10000"/>
              <a:gd name="connsiteY7" fmla="*/ 0 h 10000"/>
              <a:gd name="connsiteX8" fmla="*/ 9997 w 10000"/>
              <a:gd name="connsiteY8" fmla="*/ 0 h 10000"/>
              <a:gd name="connsiteX0" fmla="*/ 9997 w 10000"/>
              <a:gd name="connsiteY0" fmla="*/ 0 h 10000"/>
              <a:gd name="connsiteX1" fmla="*/ 4674 w 10000"/>
              <a:gd name="connsiteY1" fmla="*/ 3071 h 10000"/>
              <a:gd name="connsiteX2" fmla="*/ 0 w 10000"/>
              <a:gd name="connsiteY2" fmla="*/ 10000 h 10000"/>
              <a:gd name="connsiteX3" fmla="*/ 651 w 10000"/>
              <a:gd name="connsiteY3" fmla="*/ 10000 h 10000"/>
              <a:gd name="connsiteX4" fmla="*/ 2089 w 10000"/>
              <a:gd name="connsiteY4" fmla="*/ 7246 h 10000"/>
              <a:gd name="connsiteX5" fmla="*/ 4968 w 10000"/>
              <a:gd name="connsiteY5" fmla="*/ 4085 h 10000"/>
              <a:gd name="connsiteX6" fmla="*/ 10000 w 10000"/>
              <a:gd name="connsiteY6" fmla="*/ 1259 h 10000"/>
              <a:gd name="connsiteX7" fmla="*/ 10000 w 10000"/>
              <a:gd name="connsiteY7" fmla="*/ 0 h 10000"/>
              <a:gd name="connsiteX8" fmla="*/ 9997 w 10000"/>
              <a:gd name="connsiteY8" fmla="*/ 0 h 10000"/>
              <a:gd name="connsiteX0" fmla="*/ 9997 w 10015"/>
              <a:gd name="connsiteY0" fmla="*/ 0 h 10000"/>
              <a:gd name="connsiteX1" fmla="*/ 4674 w 10015"/>
              <a:gd name="connsiteY1" fmla="*/ 3071 h 10000"/>
              <a:gd name="connsiteX2" fmla="*/ 0 w 10015"/>
              <a:gd name="connsiteY2" fmla="*/ 10000 h 10000"/>
              <a:gd name="connsiteX3" fmla="*/ 651 w 10015"/>
              <a:gd name="connsiteY3" fmla="*/ 10000 h 10000"/>
              <a:gd name="connsiteX4" fmla="*/ 2089 w 10015"/>
              <a:gd name="connsiteY4" fmla="*/ 7246 h 10000"/>
              <a:gd name="connsiteX5" fmla="*/ 4968 w 10015"/>
              <a:gd name="connsiteY5" fmla="*/ 4085 h 10000"/>
              <a:gd name="connsiteX6" fmla="*/ 10015 w 10015"/>
              <a:gd name="connsiteY6" fmla="*/ 1361 h 10000"/>
              <a:gd name="connsiteX7" fmla="*/ 10000 w 10015"/>
              <a:gd name="connsiteY7" fmla="*/ 0 h 10000"/>
              <a:gd name="connsiteX8" fmla="*/ 9997 w 10015"/>
              <a:gd name="connsiteY8" fmla="*/ 0 h 10000"/>
              <a:gd name="connsiteX0" fmla="*/ 9997 w 10015"/>
              <a:gd name="connsiteY0" fmla="*/ 0 h 10000"/>
              <a:gd name="connsiteX1" fmla="*/ 4674 w 10015"/>
              <a:gd name="connsiteY1" fmla="*/ 3071 h 10000"/>
              <a:gd name="connsiteX2" fmla="*/ 0 w 10015"/>
              <a:gd name="connsiteY2" fmla="*/ 10000 h 10000"/>
              <a:gd name="connsiteX3" fmla="*/ 651 w 10015"/>
              <a:gd name="connsiteY3" fmla="*/ 10000 h 10000"/>
              <a:gd name="connsiteX4" fmla="*/ 2089 w 10015"/>
              <a:gd name="connsiteY4" fmla="*/ 7246 h 10000"/>
              <a:gd name="connsiteX5" fmla="*/ 4968 w 10015"/>
              <a:gd name="connsiteY5" fmla="*/ 4085 h 10000"/>
              <a:gd name="connsiteX6" fmla="*/ 10015 w 10015"/>
              <a:gd name="connsiteY6" fmla="*/ 1361 h 10000"/>
              <a:gd name="connsiteX7" fmla="*/ 10000 w 10015"/>
              <a:gd name="connsiteY7" fmla="*/ 0 h 10000"/>
              <a:gd name="connsiteX8" fmla="*/ 9997 w 10015"/>
              <a:gd name="connsiteY8" fmla="*/ 0 h 10000"/>
              <a:gd name="connsiteX0" fmla="*/ 9997 w 10015"/>
              <a:gd name="connsiteY0" fmla="*/ 0 h 10438"/>
              <a:gd name="connsiteX1" fmla="*/ 4674 w 10015"/>
              <a:gd name="connsiteY1" fmla="*/ 3071 h 10438"/>
              <a:gd name="connsiteX2" fmla="*/ 0 w 10015"/>
              <a:gd name="connsiteY2" fmla="*/ 10000 h 10438"/>
              <a:gd name="connsiteX3" fmla="*/ 651 w 10015"/>
              <a:gd name="connsiteY3" fmla="*/ 10000 h 10438"/>
              <a:gd name="connsiteX4" fmla="*/ 4968 w 10015"/>
              <a:gd name="connsiteY4" fmla="*/ 4085 h 10438"/>
              <a:gd name="connsiteX5" fmla="*/ 10015 w 10015"/>
              <a:gd name="connsiteY5" fmla="*/ 1361 h 10438"/>
              <a:gd name="connsiteX6" fmla="*/ 10000 w 10015"/>
              <a:gd name="connsiteY6" fmla="*/ 0 h 10438"/>
              <a:gd name="connsiteX7" fmla="*/ 9997 w 10015"/>
              <a:gd name="connsiteY7" fmla="*/ 0 h 10438"/>
              <a:gd name="connsiteX0" fmla="*/ 9997 w 10015"/>
              <a:gd name="connsiteY0" fmla="*/ 0 h 10438"/>
              <a:gd name="connsiteX1" fmla="*/ 4674 w 10015"/>
              <a:gd name="connsiteY1" fmla="*/ 3071 h 10438"/>
              <a:gd name="connsiteX2" fmla="*/ 0 w 10015"/>
              <a:gd name="connsiteY2" fmla="*/ 10000 h 10438"/>
              <a:gd name="connsiteX3" fmla="*/ 651 w 10015"/>
              <a:gd name="connsiteY3" fmla="*/ 10000 h 10438"/>
              <a:gd name="connsiteX4" fmla="*/ 4968 w 10015"/>
              <a:gd name="connsiteY4" fmla="*/ 4085 h 10438"/>
              <a:gd name="connsiteX5" fmla="*/ 10015 w 10015"/>
              <a:gd name="connsiteY5" fmla="*/ 1361 h 10438"/>
              <a:gd name="connsiteX6" fmla="*/ 10000 w 10015"/>
              <a:gd name="connsiteY6" fmla="*/ 0 h 10438"/>
              <a:gd name="connsiteX7" fmla="*/ 9997 w 10015"/>
              <a:gd name="connsiteY7" fmla="*/ 0 h 10438"/>
              <a:gd name="connsiteX0" fmla="*/ 9997 w 10015"/>
              <a:gd name="connsiteY0" fmla="*/ 0 h 10006"/>
              <a:gd name="connsiteX1" fmla="*/ 4674 w 10015"/>
              <a:gd name="connsiteY1" fmla="*/ 3071 h 10006"/>
              <a:gd name="connsiteX2" fmla="*/ 0 w 10015"/>
              <a:gd name="connsiteY2" fmla="*/ 10000 h 10006"/>
              <a:gd name="connsiteX3" fmla="*/ 651 w 10015"/>
              <a:gd name="connsiteY3" fmla="*/ 10000 h 10006"/>
              <a:gd name="connsiteX4" fmla="*/ 4968 w 10015"/>
              <a:gd name="connsiteY4" fmla="*/ 4085 h 10006"/>
              <a:gd name="connsiteX5" fmla="*/ 10015 w 10015"/>
              <a:gd name="connsiteY5" fmla="*/ 1361 h 10006"/>
              <a:gd name="connsiteX6" fmla="*/ 10000 w 10015"/>
              <a:gd name="connsiteY6" fmla="*/ 0 h 10006"/>
              <a:gd name="connsiteX7" fmla="*/ 9997 w 10015"/>
              <a:gd name="connsiteY7" fmla="*/ 0 h 10006"/>
              <a:gd name="connsiteX0" fmla="*/ 9997 w 10015"/>
              <a:gd name="connsiteY0" fmla="*/ 0 h 10006"/>
              <a:gd name="connsiteX1" fmla="*/ 4674 w 10015"/>
              <a:gd name="connsiteY1" fmla="*/ 3071 h 10006"/>
              <a:gd name="connsiteX2" fmla="*/ 0 w 10015"/>
              <a:gd name="connsiteY2" fmla="*/ 10000 h 10006"/>
              <a:gd name="connsiteX3" fmla="*/ 651 w 10015"/>
              <a:gd name="connsiteY3" fmla="*/ 10000 h 10006"/>
              <a:gd name="connsiteX4" fmla="*/ 4968 w 10015"/>
              <a:gd name="connsiteY4" fmla="*/ 4085 h 10006"/>
              <a:gd name="connsiteX5" fmla="*/ 10015 w 10015"/>
              <a:gd name="connsiteY5" fmla="*/ 1361 h 10006"/>
              <a:gd name="connsiteX6" fmla="*/ 10000 w 10015"/>
              <a:gd name="connsiteY6" fmla="*/ 0 h 10006"/>
              <a:gd name="connsiteX7" fmla="*/ 9997 w 10015"/>
              <a:gd name="connsiteY7" fmla="*/ 0 h 10006"/>
              <a:gd name="connsiteX0" fmla="*/ 9997 w 10015"/>
              <a:gd name="connsiteY0" fmla="*/ 0 h 10006"/>
              <a:gd name="connsiteX1" fmla="*/ 4674 w 10015"/>
              <a:gd name="connsiteY1" fmla="*/ 3071 h 10006"/>
              <a:gd name="connsiteX2" fmla="*/ 0 w 10015"/>
              <a:gd name="connsiteY2" fmla="*/ 10000 h 10006"/>
              <a:gd name="connsiteX3" fmla="*/ 651 w 10015"/>
              <a:gd name="connsiteY3" fmla="*/ 10000 h 10006"/>
              <a:gd name="connsiteX4" fmla="*/ 4968 w 10015"/>
              <a:gd name="connsiteY4" fmla="*/ 4085 h 10006"/>
              <a:gd name="connsiteX5" fmla="*/ 10015 w 10015"/>
              <a:gd name="connsiteY5" fmla="*/ 1361 h 10006"/>
              <a:gd name="connsiteX6" fmla="*/ 10000 w 10015"/>
              <a:gd name="connsiteY6" fmla="*/ 0 h 10006"/>
              <a:gd name="connsiteX7" fmla="*/ 9997 w 10015"/>
              <a:gd name="connsiteY7" fmla="*/ 0 h 10006"/>
              <a:gd name="connsiteX0" fmla="*/ 9997 w 10015"/>
              <a:gd name="connsiteY0" fmla="*/ 0 h 10006"/>
              <a:gd name="connsiteX1" fmla="*/ 4674 w 10015"/>
              <a:gd name="connsiteY1" fmla="*/ 3071 h 10006"/>
              <a:gd name="connsiteX2" fmla="*/ 0 w 10015"/>
              <a:gd name="connsiteY2" fmla="*/ 10000 h 10006"/>
              <a:gd name="connsiteX3" fmla="*/ 651 w 10015"/>
              <a:gd name="connsiteY3" fmla="*/ 10000 h 10006"/>
              <a:gd name="connsiteX4" fmla="*/ 4968 w 10015"/>
              <a:gd name="connsiteY4" fmla="*/ 4085 h 10006"/>
              <a:gd name="connsiteX5" fmla="*/ 10015 w 10015"/>
              <a:gd name="connsiteY5" fmla="*/ 1361 h 10006"/>
              <a:gd name="connsiteX6" fmla="*/ 10000 w 10015"/>
              <a:gd name="connsiteY6" fmla="*/ 0 h 10006"/>
              <a:gd name="connsiteX7" fmla="*/ 9997 w 10015"/>
              <a:gd name="connsiteY7" fmla="*/ 0 h 10006"/>
              <a:gd name="connsiteX0" fmla="*/ 9997 w 10406"/>
              <a:gd name="connsiteY0" fmla="*/ 0 h 10006"/>
              <a:gd name="connsiteX1" fmla="*/ 4674 w 10406"/>
              <a:gd name="connsiteY1" fmla="*/ 3071 h 10006"/>
              <a:gd name="connsiteX2" fmla="*/ 0 w 10406"/>
              <a:gd name="connsiteY2" fmla="*/ 10000 h 10006"/>
              <a:gd name="connsiteX3" fmla="*/ 651 w 10406"/>
              <a:gd name="connsiteY3" fmla="*/ 10000 h 10006"/>
              <a:gd name="connsiteX4" fmla="*/ 4682 w 10406"/>
              <a:gd name="connsiteY4" fmla="*/ 4443 h 10006"/>
              <a:gd name="connsiteX5" fmla="*/ 10015 w 10406"/>
              <a:gd name="connsiteY5" fmla="*/ 1361 h 10006"/>
              <a:gd name="connsiteX6" fmla="*/ 10000 w 10406"/>
              <a:gd name="connsiteY6" fmla="*/ 0 h 10006"/>
              <a:gd name="connsiteX7" fmla="*/ 9997 w 10406"/>
              <a:gd name="connsiteY7" fmla="*/ 0 h 10006"/>
              <a:gd name="connsiteX0" fmla="*/ 9997 w 10483"/>
              <a:gd name="connsiteY0" fmla="*/ 0 h 10006"/>
              <a:gd name="connsiteX1" fmla="*/ 4674 w 10483"/>
              <a:gd name="connsiteY1" fmla="*/ 3071 h 10006"/>
              <a:gd name="connsiteX2" fmla="*/ 0 w 10483"/>
              <a:gd name="connsiteY2" fmla="*/ 10000 h 10006"/>
              <a:gd name="connsiteX3" fmla="*/ 651 w 10483"/>
              <a:gd name="connsiteY3" fmla="*/ 10000 h 10006"/>
              <a:gd name="connsiteX4" fmla="*/ 4682 w 10483"/>
              <a:gd name="connsiteY4" fmla="*/ 4443 h 10006"/>
              <a:gd name="connsiteX5" fmla="*/ 10015 w 10483"/>
              <a:gd name="connsiteY5" fmla="*/ 1361 h 10006"/>
              <a:gd name="connsiteX6" fmla="*/ 10000 w 10483"/>
              <a:gd name="connsiteY6" fmla="*/ 0 h 10006"/>
              <a:gd name="connsiteX7" fmla="*/ 9997 w 10483"/>
              <a:gd name="connsiteY7" fmla="*/ 0 h 10006"/>
              <a:gd name="connsiteX0" fmla="*/ 9997 w 10483"/>
              <a:gd name="connsiteY0" fmla="*/ 0 h 10006"/>
              <a:gd name="connsiteX1" fmla="*/ 4674 w 10483"/>
              <a:gd name="connsiteY1" fmla="*/ 3071 h 10006"/>
              <a:gd name="connsiteX2" fmla="*/ 0 w 10483"/>
              <a:gd name="connsiteY2" fmla="*/ 10000 h 10006"/>
              <a:gd name="connsiteX3" fmla="*/ 651 w 10483"/>
              <a:gd name="connsiteY3" fmla="*/ 10000 h 10006"/>
              <a:gd name="connsiteX4" fmla="*/ 4682 w 10483"/>
              <a:gd name="connsiteY4" fmla="*/ 4443 h 10006"/>
              <a:gd name="connsiteX5" fmla="*/ 10015 w 10483"/>
              <a:gd name="connsiteY5" fmla="*/ 1361 h 10006"/>
              <a:gd name="connsiteX6" fmla="*/ 10000 w 10483"/>
              <a:gd name="connsiteY6" fmla="*/ 0 h 10006"/>
              <a:gd name="connsiteX7" fmla="*/ 9997 w 10483"/>
              <a:gd name="connsiteY7" fmla="*/ 0 h 10006"/>
              <a:gd name="connsiteX0" fmla="*/ 9997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7" fmla="*/ 9997 w 10016"/>
              <a:gd name="connsiteY7" fmla="*/ 0 h 10006"/>
              <a:gd name="connsiteX0" fmla="*/ 9997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7" fmla="*/ 9997 w 10016"/>
              <a:gd name="connsiteY7" fmla="*/ 0 h 10006"/>
              <a:gd name="connsiteX0" fmla="*/ 9997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7" fmla="*/ 9997 w 10016"/>
              <a:gd name="connsiteY7" fmla="*/ 0 h 10006"/>
              <a:gd name="connsiteX0" fmla="*/ 10057 w 10057"/>
              <a:gd name="connsiteY0" fmla="*/ 0 h 10032"/>
              <a:gd name="connsiteX1" fmla="*/ 4674 w 10057"/>
              <a:gd name="connsiteY1" fmla="*/ 3097 h 10032"/>
              <a:gd name="connsiteX2" fmla="*/ 0 w 10057"/>
              <a:gd name="connsiteY2" fmla="*/ 10026 h 10032"/>
              <a:gd name="connsiteX3" fmla="*/ 651 w 10057"/>
              <a:gd name="connsiteY3" fmla="*/ 10026 h 10032"/>
              <a:gd name="connsiteX4" fmla="*/ 4682 w 10057"/>
              <a:gd name="connsiteY4" fmla="*/ 4469 h 10032"/>
              <a:gd name="connsiteX5" fmla="*/ 10015 w 10057"/>
              <a:gd name="connsiteY5" fmla="*/ 1387 h 10032"/>
              <a:gd name="connsiteX6" fmla="*/ 10000 w 10057"/>
              <a:gd name="connsiteY6" fmla="*/ 26 h 10032"/>
              <a:gd name="connsiteX7" fmla="*/ 10057 w 10057"/>
              <a:gd name="connsiteY7" fmla="*/ 0 h 10032"/>
              <a:gd name="connsiteX0" fmla="*/ 9937 w 10016"/>
              <a:gd name="connsiteY0" fmla="*/ 0 h 10492"/>
              <a:gd name="connsiteX1" fmla="*/ 4674 w 10016"/>
              <a:gd name="connsiteY1" fmla="*/ 3557 h 10492"/>
              <a:gd name="connsiteX2" fmla="*/ 0 w 10016"/>
              <a:gd name="connsiteY2" fmla="*/ 10486 h 10492"/>
              <a:gd name="connsiteX3" fmla="*/ 651 w 10016"/>
              <a:gd name="connsiteY3" fmla="*/ 10486 h 10492"/>
              <a:gd name="connsiteX4" fmla="*/ 4682 w 10016"/>
              <a:gd name="connsiteY4" fmla="*/ 4929 h 10492"/>
              <a:gd name="connsiteX5" fmla="*/ 10015 w 10016"/>
              <a:gd name="connsiteY5" fmla="*/ 1847 h 10492"/>
              <a:gd name="connsiteX6" fmla="*/ 10000 w 10016"/>
              <a:gd name="connsiteY6" fmla="*/ 486 h 10492"/>
              <a:gd name="connsiteX7" fmla="*/ 9937 w 10016"/>
              <a:gd name="connsiteY7" fmla="*/ 0 h 10492"/>
              <a:gd name="connsiteX0" fmla="*/ 10000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0" fmla="*/ 10000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0" fmla="*/ 10000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0" fmla="*/ 10000 w 10016"/>
              <a:gd name="connsiteY0" fmla="*/ 0 h 10006"/>
              <a:gd name="connsiteX1" fmla="*/ 4674 w 10016"/>
              <a:gd name="connsiteY1" fmla="*/ 3071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0" fmla="*/ 10000 w 10016"/>
              <a:gd name="connsiteY0" fmla="*/ 0 h 10006"/>
              <a:gd name="connsiteX1" fmla="*/ 4719 w 10016"/>
              <a:gd name="connsiteY1" fmla="*/ 2943 h 10006"/>
              <a:gd name="connsiteX2" fmla="*/ 0 w 10016"/>
              <a:gd name="connsiteY2" fmla="*/ 10000 h 10006"/>
              <a:gd name="connsiteX3" fmla="*/ 651 w 10016"/>
              <a:gd name="connsiteY3" fmla="*/ 10000 h 10006"/>
              <a:gd name="connsiteX4" fmla="*/ 4682 w 10016"/>
              <a:gd name="connsiteY4" fmla="*/ 4443 h 10006"/>
              <a:gd name="connsiteX5" fmla="*/ 10015 w 10016"/>
              <a:gd name="connsiteY5" fmla="*/ 1361 h 10006"/>
              <a:gd name="connsiteX6" fmla="*/ 10000 w 10016"/>
              <a:gd name="connsiteY6" fmla="*/ 0 h 10006"/>
              <a:gd name="connsiteX0" fmla="*/ 10015 w 10019"/>
              <a:gd name="connsiteY0" fmla="*/ 0 h 10108"/>
              <a:gd name="connsiteX1" fmla="*/ 4719 w 10019"/>
              <a:gd name="connsiteY1" fmla="*/ 304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719 w 10019"/>
              <a:gd name="connsiteY1" fmla="*/ 304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719 w 10019"/>
              <a:gd name="connsiteY1" fmla="*/ 304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52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52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52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07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07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  <a:gd name="connsiteX0" fmla="*/ 10015 w 10019"/>
              <a:gd name="connsiteY0" fmla="*/ 0 h 10108"/>
              <a:gd name="connsiteX1" fmla="*/ 4207 w 10019"/>
              <a:gd name="connsiteY1" fmla="*/ 3505 h 10108"/>
              <a:gd name="connsiteX2" fmla="*/ 0 w 10019"/>
              <a:gd name="connsiteY2" fmla="*/ 10102 h 10108"/>
              <a:gd name="connsiteX3" fmla="*/ 651 w 10019"/>
              <a:gd name="connsiteY3" fmla="*/ 10102 h 10108"/>
              <a:gd name="connsiteX4" fmla="*/ 4682 w 10019"/>
              <a:gd name="connsiteY4" fmla="*/ 4545 h 10108"/>
              <a:gd name="connsiteX5" fmla="*/ 10015 w 10019"/>
              <a:gd name="connsiteY5" fmla="*/ 1463 h 10108"/>
              <a:gd name="connsiteX6" fmla="*/ 10015 w 10019"/>
              <a:gd name="connsiteY6" fmla="*/ 0 h 10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9" h="10108">
                <a:moveTo>
                  <a:pt x="10015" y="0"/>
                </a:moveTo>
                <a:cubicBezTo>
                  <a:pt x="9125" y="285"/>
                  <a:pt x="6187" y="1736"/>
                  <a:pt x="4207" y="3505"/>
                </a:cubicBezTo>
                <a:cubicBezTo>
                  <a:pt x="1680" y="5762"/>
                  <a:pt x="245" y="9432"/>
                  <a:pt x="0" y="10102"/>
                </a:cubicBezTo>
                <a:cubicBezTo>
                  <a:pt x="217" y="10102"/>
                  <a:pt x="245" y="10117"/>
                  <a:pt x="651" y="10102"/>
                </a:cubicBezTo>
                <a:cubicBezTo>
                  <a:pt x="1569" y="8298"/>
                  <a:pt x="2684" y="6216"/>
                  <a:pt x="4682" y="4545"/>
                </a:cubicBezTo>
                <a:cubicBezTo>
                  <a:pt x="6680" y="2874"/>
                  <a:pt x="8949" y="1821"/>
                  <a:pt x="10015" y="1463"/>
                </a:cubicBezTo>
                <a:cubicBezTo>
                  <a:pt x="10021" y="877"/>
                  <a:pt x="10020" y="454"/>
                  <a:pt x="10015" y="0"/>
                </a:cubicBezTo>
                <a:close/>
              </a:path>
            </a:pathLst>
          </a:custGeom>
          <a:gradFill>
            <a:gsLst>
              <a:gs pos="82000">
                <a:schemeClr val="accent6"/>
              </a:gs>
              <a:gs pos="0">
                <a:schemeClr val="tx1"/>
              </a:gs>
            </a:gsLst>
            <a:lin ang="16200000" scaled="0"/>
          </a:gradFill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lIns="0" tIns="0" rIns="0" bIns="80857" anchor="ctr"/>
          <a:lstStyle/>
          <a:p>
            <a:pPr marL="142624" indent="-142624">
              <a:lnSpc>
                <a:spcPct val="95000"/>
              </a:lnSpc>
              <a:spcAft>
                <a:spcPts val="300"/>
              </a:spcAft>
              <a:buClr>
                <a:srgbClr val="808080"/>
              </a:buClr>
              <a:defRPr/>
            </a:pPr>
            <a:endParaRPr lang="de-DE" b="1" noProof="1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6" name="TextBox 15"/>
          <p:cNvSpPr txBox="1"/>
          <p:nvPr/>
        </p:nvSpPr>
        <p:spPr bwMode="gray">
          <a:xfrm>
            <a:off x="1778852" y="4646818"/>
            <a:ext cx="761823" cy="369160"/>
          </a:xfrm>
          <a:prstGeom prst="rect">
            <a:avLst/>
          </a:prstGeom>
          <a:noFill/>
        </p:spPr>
        <p:txBody>
          <a:bodyPr wrap="none" lIns="91267" tIns="45635" rIns="91267" bIns="45635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Voice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0" name="TextBox 19"/>
          <p:cNvSpPr txBox="1"/>
          <p:nvPr/>
        </p:nvSpPr>
        <p:spPr bwMode="gray">
          <a:xfrm>
            <a:off x="3892761" y="3246847"/>
            <a:ext cx="967095" cy="369160"/>
          </a:xfrm>
          <a:prstGeom prst="rect">
            <a:avLst/>
          </a:prstGeom>
          <a:noFill/>
        </p:spPr>
        <p:txBody>
          <a:bodyPr wrap="none" lIns="91267" tIns="45635" rIns="91267" bIns="45635" rtlCol="0">
            <a:sp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Internet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24" name="Abgerundetes Rechteck 11"/>
          <p:cNvSpPr/>
          <p:nvPr/>
        </p:nvSpPr>
        <p:spPr bwMode="gray">
          <a:xfrm rot="19274956">
            <a:off x="2165173" y="4912705"/>
            <a:ext cx="1806060" cy="480484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/>
          <a:lstStyle/>
          <a:p>
            <a:pPr marL="190141" indent="-190141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2400" b="1" noProof="1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1990s</a:t>
            </a:r>
            <a:endParaRPr lang="en-US" sz="2400" b="1" noProof="1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25" name="Abgerundetes Rechteck 12"/>
          <p:cNvSpPr/>
          <p:nvPr/>
        </p:nvSpPr>
        <p:spPr bwMode="gray">
          <a:xfrm rot="19934985">
            <a:off x="4249367" y="3613331"/>
            <a:ext cx="1806060" cy="480484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/>
          <a:lstStyle/>
          <a:p>
            <a:pPr marL="190141" indent="-190141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2400" b="1" noProof="1" smtClean="0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2000s</a:t>
            </a:r>
            <a:endParaRPr lang="en-US" sz="2400" b="1" noProof="1">
              <a:solidFill>
                <a:schemeClr val="bg1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  <a:cs typeface="Arial" charset="0"/>
            </a:endParaRPr>
          </a:p>
        </p:txBody>
      </p:sp>
      <p:sp>
        <p:nvSpPr>
          <p:cNvPr id="27" name="Abgerundetes Rechteck 14"/>
          <p:cNvSpPr/>
          <p:nvPr/>
        </p:nvSpPr>
        <p:spPr bwMode="gray">
          <a:xfrm rot="20730016">
            <a:off x="6792054" y="2650627"/>
            <a:ext cx="1806060" cy="480484"/>
          </a:xfrm>
          <a:prstGeom prst="roundRect">
            <a:avLst>
              <a:gd name="adj" fmla="val 6505"/>
            </a:avLst>
          </a:prstGeom>
          <a:noFill/>
          <a:ln w="12700">
            <a:noFill/>
            <a:miter lim="800000"/>
            <a:headEnd/>
            <a:tailEnd/>
          </a:ln>
          <a:effectLst/>
          <a:scene3d>
            <a:camera prst="orthographicFront"/>
            <a:lightRig rig="balanced" dir="t"/>
          </a:scene3d>
          <a:sp3d/>
        </p:spPr>
        <p:txBody>
          <a:bodyPr lIns="0" tIns="0" rIns="0" bIns="0" anchor="ctr"/>
          <a:lstStyle/>
          <a:p>
            <a:pPr marL="190141" indent="-190141" algn="ctr">
              <a:lnSpc>
                <a:spcPct val="95000"/>
              </a:lnSpc>
              <a:spcAft>
                <a:spcPts val="400"/>
              </a:spcAft>
              <a:buClr>
                <a:srgbClr val="808080"/>
              </a:buClr>
              <a:defRPr/>
            </a:pPr>
            <a:r>
              <a:rPr lang="en-US" sz="2400" b="1" noProof="1">
                <a:solidFill>
                  <a:schemeClr val="bg1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cs typeface="Arial" charset="0"/>
              </a:rPr>
              <a:t>2011</a:t>
            </a:r>
          </a:p>
        </p:txBody>
      </p:sp>
      <p:sp>
        <p:nvSpPr>
          <p:cNvPr id="19" name="Rectangle 18"/>
          <p:cNvSpPr/>
          <p:nvPr/>
        </p:nvSpPr>
        <p:spPr bwMode="gray">
          <a:xfrm>
            <a:off x="3908620" y="4546689"/>
            <a:ext cx="4885747" cy="830825"/>
          </a:xfrm>
          <a:prstGeom prst="rect">
            <a:avLst/>
          </a:prstGeom>
        </p:spPr>
        <p:txBody>
          <a:bodyPr wrap="square" lIns="91267" tIns="45635" rIns="91267" bIns="45635">
            <a:spAutoFit/>
          </a:bodyPr>
          <a:lstStyle/>
          <a:p>
            <a:pPr algn="r"/>
            <a:r>
              <a:rPr lang="en-US" sz="1600" dirty="0">
                <a:solidFill>
                  <a:schemeClr val="bg1"/>
                </a:solidFill>
              </a:rPr>
              <a:t>Population shift to cities</a:t>
            </a:r>
          </a:p>
          <a:p>
            <a:pPr algn="r"/>
            <a:r>
              <a:rPr lang="en-US" sz="1600" dirty="0">
                <a:solidFill>
                  <a:schemeClr val="bg1"/>
                </a:solidFill>
              </a:rPr>
              <a:t>Social and Location converge </a:t>
            </a:r>
            <a:endParaRPr lang="en-US" sz="1600" dirty="0" smtClean="0">
              <a:solidFill>
                <a:schemeClr val="bg1"/>
              </a:solidFill>
            </a:endParaRPr>
          </a:p>
          <a:p>
            <a:pPr algn="r"/>
            <a:r>
              <a:rPr lang="en-US" sz="1600" dirty="0" smtClean="0">
                <a:solidFill>
                  <a:schemeClr val="bg1"/>
                </a:solidFill>
              </a:rPr>
              <a:t>Internet of things – gadgets and sensors</a:t>
            </a:r>
            <a:endParaRPr 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6588443" y="136829"/>
            <a:ext cx="2034562" cy="1969808"/>
            <a:chOff x="6588443" y="136829"/>
            <a:chExt cx="2034562" cy="1969808"/>
          </a:xfrm>
        </p:grpSpPr>
        <p:sp>
          <p:nvSpPr>
            <p:cNvPr id="8" name="Teardrop 7"/>
            <p:cNvSpPr/>
            <p:nvPr/>
          </p:nvSpPr>
          <p:spPr>
            <a:xfrm rot="8100000">
              <a:off x="6622693" y="136829"/>
              <a:ext cx="1969808" cy="1969808"/>
            </a:xfrm>
            <a:prstGeom prst="teardrop">
              <a:avLst>
                <a:gd name="adj" fmla="val 101227"/>
              </a:avLst>
            </a:prstGeom>
            <a:gradFill flip="none" rotWithShape="1">
              <a:gsLst>
                <a:gs pos="0">
                  <a:schemeClr val="accent4">
                    <a:shade val="30000"/>
                    <a:satMod val="115000"/>
                    <a:alpha val="90000"/>
                  </a:schemeClr>
                </a:gs>
                <a:gs pos="50000">
                  <a:schemeClr val="accent4">
                    <a:shade val="67500"/>
                    <a:satMod val="115000"/>
                    <a:alpha val="84000"/>
                  </a:schemeClr>
                </a:gs>
                <a:gs pos="100000">
                  <a:schemeClr val="accent4">
                    <a:shade val="100000"/>
                    <a:satMod val="115000"/>
                  </a:schemeClr>
                </a:gs>
              </a:gsLst>
              <a:lin ang="8100000" scaled="1"/>
              <a:tileRect/>
            </a:gra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>
              <a:bevelT w="139700" h="139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Title 3"/>
            <p:cNvSpPr txBox="1">
              <a:spLocks/>
            </p:cNvSpPr>
            <p:nvPr/>
          </p:nvSpPr>
          <p:spPr>
            <a:xfrm>
              <a:off x="6588443" y="500825"/>
              <a:ext cx="2034562" cy="128544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 defTabSz="914326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800" b="0" kern="1200">
                  <a:solidFill>
                    <a:srgbClr val="124191"/>
                  </a:solidFill>
                  <a:latin typeface="Nokia Pure Headline Ultra Light"/>
                  <a:ea typeface="+mj-ea"/>
                  <a:cs typeface="Nokia Pure Headline Ultra Light"/>
                </a:defRPr>
              </a:lvl1pPr>
            </a:lstStyle>
            <a:p>
              <a:pPr algn="ctr"/>
              <a:r>
                <a:rPr lang="en-US" sz="1800" b="1" dirty="0" smtClean="0">
                  <a:solidFill>
                    <a:schemeClr val="bg1"/>
                  </a:solidFill>
                  <a:latin typeface="+mn-lt"/>
                </a:rPr>
                <a:t>A mobile-first </a:t>
              </a:r>
              <a:r>
                <a:rPr lang="en-US" sz="1800" b="1" dirty="0">
                  <a:solidFill>
                    <a:schemeClr val="bg1"/>
                  </a:solidFill>
                  <a:latin typeface="+mn-lt"/>
                </a:rPr>
                <a:t/>
              </a:r>
              <a:br>
                <a:rPr lang="en-US" sz="1800" b="1" dirty="0">
                  <a:solidFill>
                    <a:schemeClr val="bg1"/>
                  </a:solidFill>
                  <a:latin typeface="+mn-lt"/>
                </a:rPr>
              </a:br>
              <a:r>
                <a:rPr lang="en-US" sz="1800" b="1" dirty="0">
                  <a:solidFill>
                    <a:schemeClr val="bg1"/>
                  </a:solidFill>
                  <a:latin typeface="+mn-lt"/>
                </a:rPr>
                <a:t>society means </a:t>
              </a:r>
              <a:br>
                <a:rPr lang="en-US" sz="1800" b="1" dirty="0">
                  <a:solidFill>
                    <a:schemeClr val="bg1"/>
                  </a:solidFill>
                  <a:latin typeface="+mn-lt"/>
                </a:rPr>
              </a:br>
              <a:r>
                <a:rPr lang="en-US" sz="1800" b="1" dirty="0">
                  <a:solidFill>
                    <a:schemeClr val="bg1"/>
                  </a:solidFill>
                  <a:latin typeface="+mn-lt"/>
                </a:rPr>
                <a:t>WHERE will transform all experiences</a:t>
              </a: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Third </a:t>
            </a:r>
            <a:r>
              <a:rPr lang="en-US" dirty="0"/>
              <a:t>P</a:t>
            </a:r>
            <a:r>
              <a:rPr lang="en-US" dirty="0" smtClean="0"/>
              <a:t>hase of Mobility</a:t>
            </a:r>
            <a:r>
              <a:rPr lang="en-US" dirty="0"/>
              <a:t/>
            </a:r>
            <a:br>
              <a:rPr lang="en-US" dirty="0"/>
            </a:br>
            <a:r>
              <a:rPr lang="en-US" sz="2400" dirty="0"/>
              <a:t>WHERE Becomes a Key Cardinality</a:t>
            </a:r>
          </a:p>
        </p:txBody>
      </p:sp>
      <p:sp>
        <p:nvSpPr>
          <p:cNvPr id="38" name="Slide Number Placeholder 45"/>
          <p:cNvSpPr txBox="1">
            <a:spLocks/>
          </p:cNvSpPr>
          <p:nvPr/>
        </p:nvSpPr>
        <p:spPr bwMode="gray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4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37433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b="6730"/>
          <a:stretch/>
        </p:blipFill>
        <p:spPr bwMode="gray">
          <a:xfrm>
            <a:off x="0" y="1628516"/>
            <a:ext cx="9144000" cy="4131016"/>
          </a:xfrm>
          <a:prstGeom prst="rect">
            <a:avLst/>
          </a:prstGeom>
        </p:spPr>
      </p:pic>
      <p:grpSp>
        <p:nvGrpSpPr>
          <p:cNvPr id="6" name="Group 5"/>
          <p:cNvGrpSpPr/>
          <p:nvPr/>
        </p:nvGrpSpPr>
        <p:grpSpPr bwMode="gray">
          <a:xfrm>
            <a:off x="4200918" y="1722488"/>
            <a:ext cx="4182608" cy="3959352"/>
            <a:chOff x="4200918" y="1722488"/>
            <a:chExt cx="4182608" cy="3959352"/>
          </a:xfrm>
        </p:grpSpPr>
        <p:sp>
          <p:nvSpPr>
            <p:cNvPr id="38" name="Oval 37"/>
            <p:cNvSpPr/>
            <p:nvPr/>
          </p:nvSpPr>
          <p:spPr bwMode="gray">
            <a:xfrm>
              <a:off x="4200918" y="1722488"/>
              <a:ext cx="3958832" cy="3959352"/>
            </a:xfrm>
            <a:prstGeom prst="ellipse">
              <a:avLst/>
            </a:prstGeom>
            <a:solidFill>
              <a:srgbClr val="092048">
                <a:alpha val="69804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91267" tIns="45635" rIns="91267" bIns="45635"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TextBox 38"/>
            <p:cNvSpPr txBox="1"/>
            <p:nvPr/>
          </p:nvSpPr>
          <p:spPr bwMode="gray">
            <a:xfrm>
              <a:off x="5509067" y="2091392"/>
              <a:ext cx="1497608" cy="838576"/>
            </a:xfrm>
            <a:prstGeom prst="rect">
              <a:avLst/>
            </a:prstGeom>
            <a:noFill/>
          </p:spPr>
          <p:txBody>
            <a:bodyPr wrap="none" lIns="68462" tIns="34233" rIns="68462" bIns="34233" rtlCol="0">
              <a:spAutoFit/>
            </a:bodyPr>
            <a:lstStyle/>
            <a:p>
              <a:r>
                <a:rPr lang="en-US" sz="5000" b="1" dirty="0">
                  <a:solidFill>
                    <a:schemeClr val="bg1"/>
                  </a:solidFill>
                </a:rPr>
                <a:t>60%</a:t>
              </a:r>
            </a:p>
          </p:txBody>
        </p:sp>
        <p:sp>
          <p:nvSpPr>
            <p:cNvPr id="40" name="TextBox 39"/>
            <p:cNvSpPr txBox="1"/>
            <p:nvPr/>
          </p:nvSpPr>
          <p:spPr bwMode="gray">
            <a:xfrm>
              <a:off x="4671245" y="2859370"/>
              <a:ext cx="3073343" cy="484633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>
                  <a:solidFill>
                    <a:schemeClr val="bg1"/>
                  </a:solidFill>
                </a:rPr>
                <a:t>World’s </a:t>
              </a:r>
              <a:r>
                <a:rPr lang="en-US" sz="1500" dirty="0" smtClean="0">
                  <a:solidFill>
                    <a:schemeClr val="bg1"/>
                  </a:solidFill>
                </a:rPr>
                <a:t>Population in</a:t>
              </a:r>
              <a:br>
                <a:rPr lang="en-US" sz="1500" dirty="0" smtClean="0">
                  <a:solidFill>
                    <a:schemeClr val="bg1"/>
                  </a:solidFill>
                </a:rPr>
              </a:br>
              <a:r>
                <a:rPr lang="en-US" sz="1500" dirty="0" smtClean="0">
                  <a:solidFill>
                    <a:schemeClr val="bg1"/>
                  </a:solidFill>
                </a:rPr>
                <a:t>Cities </a:t>
              </a:r>
              <a:r>
                <a:rPr lang="en-US" sz="1500" dirty="0">
                  <a:solidFill>
                    <a:schemeClr val="bg1"/>
                  </a:solidFill>
                </a:rPr>
                <a:t>in 2030</a:t>
              </a:r>
            </a:p>
          </p:txBody>
        </p:sp>
        <p:sp>
          <p:nvSpPr>
            <p:cNvPr id="41" name="TextBox 40"/>
            <p:cNvSpPr txBox="1"/>
            <p:nvPr/>
          </p:nvSpPr>
          <p:spPr bwMode="gray">
            <a:xfrm>
              <a:off x="4562611" y="3621377"/>
              <a:ext cx="569469" cy="364087"/>
            </a:xfrm>
            <a:prstGeom prst="rect">
              <a:avLst/>
            </a:prstGeom>
            <a:noFill/>
          </p:spPr>
          <p:txBody>
            <a:bodyPr wrap="none" lIns="68462" tIns="34233" rIns="68462" bIns="34233" rtlCol="0">
              <a:spAutoFit/>
            </a:bodyPr>
            <a:lstStyle/>
            <a:p>
              <a:pPr>
                <a:lnSpc>
                  <a:spcPts val="2325"/>
                </a:lnSpc>
              </a:pPr>
              <a:r>
                <a:rPr lang="en-US" sz="1500" b="1" dirty="0">
                  <a:solidFill>
                    <a:schemeClr val="bg1"/>
                  </a:solidFill>
                </a:rPr>
                <a:t>RICH</a:t>
              </a:r>
            </a:p>
          </p:txBody>
        </p:sp>
        <p:sp>
          <p:nvSpPr>
            <p:cNvPr id="42" name="TextBox 41"/>
            <p:cNvSpPr txBox="1"/>
            <p:nvPr/>
          </p:nvSpPr>
          <p:spPr bwMode="gray">
            <a:xfrm>
              <a:off x="4337121" y="4055210"/>
              <a:ext cx="1085542" cy="484633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 smtClean="0">
                  <a:solidFill>
                    <a:schemeClr val="bg1"/>
                  </a:solidFill>
                </a:rPr>
                <a:t>Network of Sensors</a:t>
              </a:r>
              <a:endParaRPr 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43" name="TextBox 42"/>
            <p:cNvSpPr txBox="1"/>
            <p:nvPr/>
          </p:nvSpPr>
          <p:spPr bwMode="gray">
            <a:xfrm>
              <a:off x="5391773" y="4055210"/>
              <a:ext cx="1502206" cy="484633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>
                  <a:solidFill>
                    <a:schemeClr val="bg1"/>
                  </a:solidFill>
                </a:rPr>
                <a:t>of </a:t>
              </a:r>
              <a:r>
                <a:rPr lang="en-US" sz="1500" dirty="0" smtClean="0">
                  <a:solidFill>
                    <a:schemeClr val="bg1"/>
                  </a:solidFill>
                </a:rPr>
                <a:t>Mobile Devices</a:t>
              </a:r>
              <a:endParaRPr lang="en-US" sz="1500" dirty="0">
                <a:solidFill>
                  <a:schemeClr val="bg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 bwMode="gray">
            <a:xfrm>
              <a:off x="5143387" y="3621377"/>
              <a:ext cx="1998978" cy="484633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b="1" dirty="0">
                  <a:solidFill>
                    <a:schemeClr val="bg1"/>
                  </a:solidFill>
                </a:rPr>
                <a:t>HUNDREDS </a:t>
              </a:r>
              <a:br>
                <a:rPr lang="en-US" sz="1500" b="1" dirty="0">
                  <a:solidFill>
                    <a:schemeClr val="bg1"/>
                  </a:solidFill>
                </a:rPr>
              </a:br>
              <a:r>
                <a:rPr lang="en-US" sz="1500" b="1" dirty="0">
                  <a:solidFill>
                    <a:schemeClr val="bg1"/>
                  </a:solidFill>
                </a:rPr>
                <a:t>OF MILLIONS</a:t>
              </a:r>
            </a:p>
          </p:txBody>
        </p:sp>
        <p:sp>
          <p:nvSpPr>
            <p:cNvPr id="45" name="TextBox 44"/>
            <p:cNvSpPr txBox="1"/>
            <p:nvPr/>
          </p:nvSpPr>
          <p:spPr bwMode="gray">
            <a:xfrm>
              <a:off x="6384548" y="3621377"/>
              <a:ext cx="1998978" cy="364087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ts val="2325"/>
                </a:lnSpc>
              </a:pPr>
              <a:r>
                <a:rPr lang="en-US" sz="1500" b="1" dirty="0">
                  <a:solidFill>
                    <a:schemeClr val="bg1"/>
                  </a:solidFill>
                </a:rPr>
                <a:t>MILLIONS</a:t>
              </a:r>
            </a:p>
          </p:txBody>
        </p:sp>
        <p:sp>
          <p:nvSpPr>
            <p:cNvPr id="46" name="TextBox 45"/>
            <p:cNvSpPr txBox="1"/>
            <p:nvPr/>
          </p:nvSpPr>
          <p:spPr bwMode="gray">
            <a:xfrm>
              <a:off x="6779805" y="4055210"/>
              <a:ext cx="1208496" cy="484633"/>
            </a:xfrm>
            <a:prstGeom prst="rect">
              <a:avLst/>
            </a:prstGeom>
            <a:noFill/>
          </p:spPr>
          <p:txBody>
            <a:bodyPr wrap="square" lIns="68462" tIns="34233" rIns="68462" bIns="34233" rtlCol="0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en-US" sz="1500" dirty="0">
                  <a:solidFill>
                    <a:schemeClr val="bg1"/>
                  </a:solidFill>
                </a:rPr>
                <a:t>of </a:t>
              </a:r>
              <a:r>
                <a:rPr lang="en-US" sz="1500" dirty="0" smtClean="0">
                  <a:solidFill>
                    <a:schemeClr val="bg1"/>
                  </a:solidFill>
                </a:rPr>
                <a:t>Mobile Users</a:t>
              </a:r>
              <a:endParaRPr lang="en-US" sz="1500" dirty="0">
                <a:solidFill>
                  <a:schemeClr val="bg1"/>
                </a:solidFill>
              </a:endParaRPr>
            </a:p>
          </p:txBody>
        </p:sp>
        <p:cxnSp>
          <p:nvCxnSpPr>
            <p:cNvPr id="48" name="Straight Connector 47"/>
            <p:cNvCxnSpPr/>
            <p:nvPr/>
          </p:nvCxnSpPr>
          <p:spPr bwMode="gray">
            <a:xfrm>
              <a:off x="5446466" y="3578391"/>
              <a:ext cx="0" cy="1182464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 bwMode="gray">
            <a:xfrm>
              <a:off x="6825480" y="3578391"/>
              <a:ext cx="0" cy="1182464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 bwMode="gray">
            <a:xfrm>
              <a:off x="4474549" y="3436141"/>
              <a:ext cx="3418502" cy="0"/>
            </a:xfrm>
            <a:prstGeom prst="line">
              <a:avLst/>
            </a:prstGeom>
            <a:ln w="28575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 bwMode="gray">
          <a:xfrm>
            <a:off x="585343" y="2083557"/>
            <a:ext cx="311534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Cities are possibly our </a:t>
            </a:r>
            <a:b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greatest achievement, constantly evolving as we discover new technologies</a:t>
            </a:r>
          </a:p>
        </p:txBody>
      </p:sp>
      <p:sp>
        <p:nvSpPr>
          <p:cNvPr id="56" name="Rectangle 55"/>
          <p:cNvSpPr/>
          <p:nvPr/>
        </p:nvSpPr>
        <p:spPr bwMode="gray">
          <a:xfrm>
            <a:off x="0" y="5750770"/>
            <a:ext cx="9144000" cy="436737"/>
          </a:xfrm>
          <a:prstGeom prst="rect">
            <a:avLst/>
          </a:prstGeom>
          <a:gradFill>
            <a:gsLst>
              <a:gs pos="0">
                <a:srgbClr val="081A3A"/>
              </a:gs>
              <a:gs pos="50000">
                <a:srgbClr val="081A3A">
                  <a:alpha val="71000"/>
                </a:srgbClr>
              </a:gs>
              <a:gs pos="100000">
                <a:srgbClr val="081A3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5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3" name="Picture 22" descr="Phones_HD_01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33"/>
          <a:stretch/>
        </p:blipFill>
        <p:spPr>
          <a:xfrm>
            <a:off x="0" y="0"/>
            <a:ext cx="9144000" cy="1638795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Population </a:t>
            </a:r>
            <a:r>
              <a:rPr lang="en-US" dirty="0" smtClean="0"/>
              <a:t>Shift </a:t>
            </a:r>
            <a:r>
              <a:rPr lang="en-US" dirty="0"/>
              <a:t>to </a:t>
            </a:r>
            <a:r>
              <a:rPr lang="en-US" dirty="0" smtClean="0"/>
              <a:t>Cities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2768448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Oval 134"/>
          <p:cNvSpPr/>
          <p:nvPr/>
        </p:nvSpPr>
        <p:spPr>
          <a:xfrm>
            <a:off x="6289830" y="2379933"/>
            <a:ext cx="3306832" cy="3310128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138" name="Group 137"/>
          <p:cNvGrpSpPr/>
          <p:nvPr/>
        </p:nvGrpSpPr>
        <p:grpSpPr>
          <a:xfrm>
            <a:off x="6995232" y="1139067"/>
            <a:ext cx="924178" cy="507331"/>
            <a:chOff x="8214363" y="-1244674"/>
            <a:chExt cx="924178" cy="490104"/>
          </a:xfrm>
        </p:grpSpPr>
        <p:sp>
          <p:nvSpPr>
            <p:cNvPr id="118" name="Oval 117"/>
            <p:cNvSpPr/>
            <p:nvPr/>
          </p:nvSpPr>
          <p:spPr>
            <a:xfrm rot="20067030">
              <a:off x="8680774" y="-1244674"/>
              <a:ext cx="374142" cy="371314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19" name="Oval 118"/>
            <p:cNvSpPr/>
            <p:nvPr/>
          </p:nvSpPr>
          <p:spPr>
            <a:xfrm rot="20067030">
              <a:off x="8214363" y="-987061"/>
              <a:ext cx="187071" cy="185657"/>
            </a:xfrm>
            <a:prstGeom prst="ellipse">
              <a:avLst/>
            </a:prstGeom>
            <a:solidFill>
              <a:schemeClr val="accent6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20" name="Oval 119"/>
            <p:cNvSpPr/>
            <p:nvPr/>
          </p:nvSpPr>
          <p:spPr>
            <a:xfrm rot="20067030">
              <a:off x="8728478" y="-923722"/>
              <a:ext cx="91440" cy="9144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21" name="Oval 120"/>
            <p:cNvSpPr/>
            <p:nvPr/>
          </p:nvSpPr>
          <p:spPr>
            <a:xfrm rot="20067030">
              <a:off x="8955661" y="-1209220"/>
              <a:ext cx="182880" cy="182880"/>
            </a:xfrm>
            <a:prstGeom prst="ellipse">
              <a:avLst/>
            </a:prstGeom>
            <a:solidFill>
              <a:schemeClr val="tx1">
                <a:lumMod val="5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22" name="Oval 121"/>
            <p:cNvSpPr/>
            <p:nvPr/>
          </p:nvSpPr>
          <p:spPr>
            <a:xfrm rot="20067030">
              <a:off x="8404044" y="-846010"/>
              <a:ext cx="91440" cy="91440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23" name="Oval 122"/>
            <p:cNvSpPr/>
            <p:nvPr/>
          </p:nvSpPr>
          <p:spPr>
            <a:xfrm rot="20067030">
              <a:off x="8478048" y="-903215"/>
              <a:ext cx="91440" cy="9144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124" name="Oval 123"/>
            <p:cNvSpPr/>
            <p:nvPr/>
          </p:nvSpPr>
          <p:spPr>
            <a:xfrm rot="20067030">
              <a:off x="9015823" y="-1231965"/>
              <a:ext cx="91440" cy="91440"/>
            </a:xfrm>
            <a:prstGeom prst="ellipse">
              <a:avLst/>
            </a:prstGeom>
            <a:solidFill>
              <a:srgbClr val="92D05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2360860" y="4560616"/>
            <a:ext cx="2861477" cy="1927170"/>
            <a:chOff x="2063961" y="1503988"/>
            <a:chExt cx="2861477" cy="1861731"/>
          </a:xfrm>
        </p:grpSpPr>
        <p:grpSp>
          <p:nvGrpSpPr>
            <p:cNvPr id="97" name="Group 96"/>
            <p:cNvGrpSpPr/>
            <p:nvPr/>
          </p:nvGrpSpPr>
          <p:grpSpPr>
            <a:xfrm>
              <a:off x="4251102" y="2403351"/>
              <a:ext cx="423326" cy="309998"/>
              <a:chOff x="11523910" y="-981025"/>
              <a:chExt cx="423326" cy="309998"/>
            </a:xfrm>
          </p:grpSpPr>
          <p:sp>
            <p:nvSpPr>
              <p:cNvPr id="112" name="Oval 111"/>
              <p:cNvSpPr/>
              <p:nvPr/>
            </p:nvSpPr>
            <p:spPr>
              <a:xfrm>
                <a:off x="11760165" y="-981025"/>
                <a:ext cx="187071" cy="18565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13" name="Oval 112"/>
              <p:cNvSpPr/>
              <p:nvPr/>
            </p:nvSpPr>
            <p:spPr>
              <a:xfrm>
                <a:off x="11695395" y="-914867"/>
                <a:ext cx="91440" cy="91440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14" name="Oval 113"/>
              <p:cNvSpPr/>
              <p:nvPr/>
            </p:nvSpPr>
            <p:spPr>
              <a:xfrm>
                <a:off x="11648876" y="-762467"/>
                <a:ext cx="91440" cy="91440"/>
              </a:xfrm>
              <a:prstGeom prst="ellipse">
                <a:avLst/>
              </a:prstGeom>
              <a:solidFill>
                <a:srgbClr val="CE007F">
                  <a:alpha val="60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15" name="Oval 114"/>
              <p:cNvSpPr/>
              <p:nvPr/>
            </p:nvSpPr>
            <p:spPr>
              <a:xfrm>
                <a:off x="11523910" y="-863233"/>
                <a:ext cx="91440" cy="9144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</p:grpSp>
        <p:sp>
          <p:nvSpPr>
            <p:cNvPr id="98" name="Oval 97"/>
            <p:cNvSpPr/>
            <p:nvPr/>
          </p:nvSpPr>
          <p:spPr>
            <a:xfrm rot="20067030">
              <a:off x="4651118" y="3091399"/>
              <a:ext cx="274320" cy="274320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grpSp>
          <p:nvGrpSpPr>
            <p:cNvPr id="99" name="Group 98"/>
            <p:cNvGrpSpPr/>
            <p:nvPr/>
          </p:nvGrpSpPr>
          <p:grpSpPr>
            <a:xfrm>
              <a:off x="2063961" y="1503988"/>
              <a:ext cx="2345259" cy="910637"/>
              <a:chOff x="2063961" y="1503988"/>
              <a:chExt cx="2345259" cy="910637"/>
            </a:xfrm>
          </p:grpSpPr>
          <p:sp>
            <p:nvSpPr>
              <p:cNvPr id="100" name="Oval 99"/>
              <p:cNvSpPr/>
              <p:nvPr/>
            </p:nvSpPr>
            <p:spPr>
              <a:xfrm>
                <a:off x="4035078" y="2043311"/>
                <a:ext cx="374142" cy="371314"/>
              </a:xfrm>
              <a:prstGeom prst="ellipse">
                <a:avLst/>
              </a:prstGeom>
              <a:solidFill>
                <a:schemeClr val="tx1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2968670" y="1732913"/>
                <a:ext cx="274320" cy="274320"/>
              </a:xfrm>
              <a:prstGeom prst="ellipse">
                <a:avLst/>
              </a:prstGeom>
              <a:solidFill>
                <a:srgbClr val="CE007F">
                  <a:alpha val="60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2848663" y="1628143"/>
                <a:ext cx="182880" cy="182880"/>
              </a:xfrm>
              <a:prstGeom prst="ellipse">
                <a:avLst/>
              </a:prstGeom>
              <a:solidFill>
                <a:schemeClr val="tx1">
                  <a:lumMod val="50000"/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3911293" y="1661305"/>
                <a:ext cx="187071" cy="18565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3846523" y="1727463"/>
                <a:ext cx="91440" cy="91440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3800004" y="1879863"/>
                <a:ext cx="91440" cy="91440"/>
              </a:xfrm>
              <a:prstGeom prst="ellipse">
                <a:avLst/>
              </a:prstGeom>
              <a:solidFill>
                <a:srgbClr val="CE007F">
                  <a:alpha val="60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6" name="Oval 105"/>
              <p:cNvSpPr/>
              <p:nvPr/>
            </p:nvSpPr>
            <p:spPr>
              <a:xfrm>
                <a:off x="3675038" y="1779097"/>
                <a:ext cx="91440" cy="9144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7" name="Oval 106"/>
              <p:cNvSpPr/>
              <p:nvPr/>
            </p:nvSpPr>
            <p:spPr>
              <a:xfrm>
                <a:off x="2594918" y="1539255"/>
                <a:ext cx="374142" cy="371314"/>
              </a:xfrm>
              <a:prstGeom prst="ellipse">
                <a:avLst/>
              </a:prstGeom>
              <a:solidFill>
                <a:srgbClr val="00B0F0">
                  <a:alpha val="60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8" name="Oval 107"/>
              <p:cNvSpPr/>
              <p:nvPr/>
            </p:nvSpPr>
            <p:spPr>
              <a:xfrm>
                <a:off x="2479855" y="1503988"/>
                <a:ext cx="187071" cy="185657"/>
              </a:xfrm>
              <a:prstGeom prst="ellipse">
                <a:avLst/>
              </a:prstGeom>
              <a:solidFill>
                <a:schemeClr val="accent6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09" name="Oval 108"/>
              <p:cNvSpPr/>
              <p:nvPr/>
            </p:nvSpPr>
            <p:spPr>
              <a:xfrm>
                <a:off x="2235446" y="1570146"/>
                <a:ext cx="91440" cy="91440"/>
              </a:xfrm>
              <a:prstGeom prst="ellipse">
                <a:avLst/>
              </a:prstGeom>
              <a:solidFill>
                <a:schemeClr val="accent2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10" name="Oval 109"/>
              <p:cNvSpPr/>
              <p:nvPr/>
            </p:nvSpPr>
            <p:spPr>
              <a:xfrm>
                <a:off x="2188927" y="1722546"/>
                <a:ext cx="91440" cy="91440"/>
              </a:xfrm>
              <a:prstGeom prst="ellipse">
                <a:avLst/>
              </a:prstGeom>
              <a:solidFill>
                <a:srgbClr val="CE007F">
                  <a:alpha val="60000"/>
                </a:srgb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  <p:sp>
            <p:nvSpPr>
              <p:cNvPr id="111" name="Oval 110"/>
              <p:cNvSpPr/>
              <p:nvPr/>
            </p:nvSpPr>
            <p:spPr>
              <a:xfrm>
                <a:off x="2063961" y="1621780"/>
                <a:ext cx="91440" cy="9144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ts val="1999"/>
                  </a:lnSpc>
                </a:pPr>
                <a:endParaRPr lang="en-US" dirty="0"/>
              </a:p>
            </p:txBody>
          </p:sp>
        </p:grpSp>
      </p:grpSp>
      <p:grpSp>
        <p:nvGrpSpPr>
          <p:cNvPr id="81" name="Group 80"/>
          <p:cNvGrpSpPr/>
          <p:nvPr/>
        </p:nvGrpSpPr>
        <p:grpSpPr>
          <a:xfrm>
            <a:off x="5191785" y="2643738"/>
            <a:ext cx="2593768" cy="796746"/>
            <a:chOff x="5959287" y="3420299"/>
            <a:chExt cx="2593768" cy="769692"/>
          </a:xfrm>
        </p:grpSpPr>
        <p:sp>
          <p:nvSpPr>
            <p:cNvPr id="82" name="Oval 81"/>
            <p:cNvSpPr/>
            <p:nvPr/>
          </p:nvSpPr>
          <p:spPr>
            <a:xfrm>
              <a:off x="7809248" y="3670228"/>
              <a:ext cx="91440" cy="91440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3" name="Oval 82"/>
            <p:cNvSpPr/>
            <p:nvPr/>
          </p:nvSpPr>
          <p:spPr>
            <a:xfrm>
              <a:off x="7928109" y="3709910"/>
              <a:ext cx="91440" cy="91440"/>
            </a:xfrm>
            <a:prstGeom prst="ellipse">
              <a:avLst/>
            </a:prstGeom>
            <a:solidFill>
              <a:srgbClr val="E03BDC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4" name="Oval 83"/>
            <p:cNvSpPr/>
            <p:nvPr/>
          </p:nvSpPr>
          <p:spPr>
            <a:xfrm>
              <a:off x="7062213" y="3492307"/>
              <a:ext cx="182880" cy="182880"/>
            </a:xfrm>
            <a:prstGeom prst="ellipse">
              <a:avLst/>
            </a:prstGeom>
            <a:solidFill>
              <a:srgbClr val="FFC00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5" name="Oval 84"/>
            <p:cNvSpPr/>
            <p:nvPr/>
          </p:nvSpPr>
          <p:spPr>
            <a:xfrm>
              <a:off x="6905311" y="3617709"/>
              <a:ext cx="274320" cy="27432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6" name="Oval 85"/>
            <p:cNvSpPr/>
            <p:nvPr/>
          </p:nvSpPr>
          <p:spPr>
            <a:xfrm>
              <a:off x="7308629" y="3694636"/>
              <a:ext cx="91440" cy="91440"/>
            </a:xfrm>
            <a:prstGeom prst="ellipse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7" name="Oval 86"/>
            <p:cNvSpPr/>
            <p:nvPr/>
          </p:nvSpPr>
          <p:spPr>
            <a:xfrm flipV="1">
              <a:off x="7088191" y="4007111"/>
              <a:ext cx="182880" cy="182880"/>
            </a:xfrm>
            <a:prstGeom prst="ellipse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8" name="Oval 87"/>
            <p:cNvSpPr/>
            <p:nvPr/>
          </p:nvSpPr>
          <p:spPr>
            <a:xfrm rot="16200000">
              <a:off x="6201713" y="3628362"/>
              <a:ext cx="374142" cy="371314"/>
            </a:xfrm>
            <a:prstGeom prst="ellipse">
              <a:avLst/>
            </a:prstGeom>
            <a:solidFill>
              <a:srgbClr val="00B0F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89" name="Oval 88"/>
            <p:cNvSpPr/>
            <p:nvPr/>
          </p:nvSpPr>
          <p:spPr>
            <a:xfrm rot="16200000">
              <a:off x="6499449" y="3737206"/>
              <a:ext cx="274320" cy="274320"/>
            </a:xfrm>
            <a:prstGeom prst="ellipse">
              <a:avLst/>
            </a:prstGeom>
            <a:solidFill>
              <a:srgbClr val="92D050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0" name="Oval 89"/>
            <p:cNvSpPr/>
            <p:nvPr/>
          </p:nvSpPr>
          <p:spPr>
            <a:xfrm rot="16200000">
              <a:off x="6391561" y="3535508"/>
              <a:ext cx="182880" cy="182880"/>
            </a:xfrm>
            <a:prstGeom prst="ellipse">
              <a:avLst/>
            </a:prstGeom>
            <a:solidFill>
              <a:schemeClr val="tx1">
                <a:lumMod val="5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1" name="Oval 90"/>
            <p:cNvSpPr/>
            <p:nvPr/>
          </p:nvSpPr>
          <p:spPr>
            <a:xfrm rot="16200000">
              <a:off x="5959287" y="3720525"/>
              <a:ext cx="91440" cy="91440"/>
            </a:xfrm>
            <a:prstGeom prst="ellipse">
              <a:avLst/>
            </a:prstGeom>
            <a:solidFill>
              <a:schemeClr val="accent2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2" name="Oval 91"/>
            <p:cNvSpPr/>
            <p:nvPr/>
          </p:nvSpPr>
          <p:spPr>
            <a:xfrm rot="16200000">
              <a:off x="6111687" y="3767044"/>
              <a:ext cx="91440" cy="91440"/>
            </a:xfrm>
            <a:prstGeom prst="ellipse">
              <a:avLst/>
            </a:prstGeom>
            <a:solidFill>
              <a:srgbClr val="CE007F">
                <a:alpha val="6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3" name="Oval 92"/>
            <p:cNvSpPr/>
            <p:nvPr/>
          </p:nvSpPr>
          <p:spPr>
            <a:xfrm rot="16200000">
              <a:off x="6010921" y="3892010"/>
              <a:ext cx="91440" cy="9144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4" name="Oval 93"/>
            <p:cNvSpPr/>
            <p:nvPr/>
          </p:nvSpPr>
          <p:spPr>
            <a:xfrm>
              <a:off x="8461615" y="3863667"/>
              <a:ext cx="91440" cy="91440"/>
            </a:xfrm>
            <a:prstGeom prst="ellipse">
              <a:avLst/>
            </a:prstGeom>
            <a:solidFill>
              <a:schemeClr val="accent1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95" name="Oval 94"/>
            <p:cNvSpPr/>
            <p:nvPr/>
          </p:nvSpPr>
          <p:spPr>
            <a:xfrm>
              <a:off x="7114789" y="3420299"/>
              <a:ext cx="91440" cy="91440"/>
            </a:xfrm>
            <a:prstGeom prst="ellipse">
              <a:avLst/>
            </a:prstGeom>
            <a:solidFill>
              <a:schemeClr val="tx1">
                <a:lumMod val="50000"/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  <p:sp>
          <p:nvSpPr>
            <p:cNvPr id="76" name="Oval 75"/>
            <p:cNvSpPr/>
            <p:nvPr/>
          </p:nvSpPr>
          <p:spPr>
            <a:xfrm rot="16200000">
              <a:off x="6650145" y="3628357"/>
              <a:ext cx="111976" cy="111976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1999"/>
                </a:lnSpc>
              </a:pPr>
              <a:endParaRPr lang="en-US" dirty="0"/>
            </a:p>
          </p:txBody>
        </p:sp>
      </p:grpSp>
      <p:sp>
        <p:nvSpPr>
          <p:cNvPr id="125" name="Oval 124"/>
          <p:cNvSpPr/>
          <p:nvPr/>
        </p:nvSpPr>
        <p:spPr>
          <a:xfrm>
            <a:off x="5836674" y="760020"/>
            <a:ext cx="374142" cy="384365"/>
          </a:xfrm>
          <a:prstGeom prst="ellipse">
            <a:avLst/>
          </a:prstGeom>
          <a:solidFill>
            <a:srgbClr val="00B0F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26" name="Oval 125"/>
          <p:cNvSpPr/>
          <p:nvPr/>
        </p:nvSpPr>
        <p:spPr>
          <a:xfrm>
            <a:off x="5353962" y="760023"/>
            <a:ext cx="187071" cy="192183"/>
          </a:xfrm>
          <a:prstGeom prst="ellipse">
            <a:avLst/>
          </a:prstGeom>
          <a:solidFill>
            <a:schemeClr val="accent6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27" name="Oval 126"/>
          <p:cNvSpPr/>
          <p:nvPr/>
        </p:nvSpPr>
        <p:spPr>
          <a:xfrm>
            <a:off x="5815466" y="1032129"/>
            <a:ext cx="91440" cy="94654"/>
          </a:xfrm>
          <a:prstGeom prst="ellipse">
            <a:avLst/>
          </a:prstGeom>
          <a:solidFill>
            <a:schemeClr val="accent2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28" name="Oval 127"/>
          <p:cNvSpPr/>
          <p:nvPr/>
        </p:nvSpPr>
        <p:spPr>
          <a:xfrm>
            <a:off x="5993406" y="978268"/>
            <a:ext cx="274320" cy="283962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29" name="Oval 128"/>
          <p:cNvSpPr/>
          <p:nvPr/>
        </p:nvSpPr>
        <p:spPr>
          <a:xfrm>
            <a:off x="6119376" y="882698"/>
            <a:ext cx="182880" cy="189308"/>
          </a:xfrm>
          <a:prstGeom prst="ellipse">
            <a:avLst/>
          </a:prstGeom>
          <a:solidFill>
            <a:srgbClr val="EB6312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0" name="Oval 129"/>
          <p:cNvSpPr/>
          <p:nvPr/>
        </p:nvSpPr>
        <p:spPr>
          <a:xfrm>
            <a:off x="5489241" y="959855"/>
            <a:ext cx="91440" cy="94654"/>
          </a:xfrm>
          <a:prstGeom prst="ellipse">
            <a:avLst/>
          </a:prstGeom>
          <a:solidFill>
            <a:srgbClr val="CE007F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1" name="Oval 130"/>
          <p:cNvSpPr/>
          <p:nvPr/>
        </p:nvSpPr>
        <p:spPr>
          <a:xfrm>
            <a:off x="5580681" y="939469"/>
            <a:ext cx="91440" cy="9465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2" name="Oval 131"/>
          <p:cNvSpPr/>
          <p:nvPr/>
        </p:nvSpPr>
        <p:spPr>
          <a:xfrm>
            <a:off x="6207655" y="872540"/>
            <a:ext cx="91440" cy="94654"/>
          </a:xfrm>
          <a:prstGeom prst="ellipse">
            <a:avLst/>
          </a:prstGeom>
          <a:solidFill>
            <a:srgbClr val="92D050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3" name="Oval 132"/>
          <p:cNvSpPr/>
          <p:nvPr/>
        </p:nvSpPr>
        <p:spPr>
          <a:xfrm>
            <a:off x="3276612" y="2042138"/>
            <a:ext cx="182880" cy="189308"/>
          </a:xfrm>
          <a:prstGeom prst="ellipse">
            <a:avLst/>
          </a:prstGeom>
          <a:solidFill>
            <a:schemeClr val="tx1">
              <a:lumMod val="50000"/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4" name="Oval 133"/>
          <p:cNvSpPr/>
          <p:nvPr/>
        </p:nvSpPr>
        <p:spPr>
          <a:xfrm>
            <a:off x="6312523" y="416780"/>
            <a:ext cx="91440" cy="94654"/>
          </a:xfrm>
          <a:prstGeom prst="ellipse">
            <a:avLst/>
          </a:prstGeom>
          <a:solidFill>
            <a:srgbClr val="E03BDC">
              <a:alpha val="6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6" name="Oval 135"/>
          <p:cNvSpPr/>
          <p:nvPr/>
        </p:nvSpPr>
        <p:spPr>
          <a:xfrm>
            <a:off x="3446384" y="1030698"/>
            <a:ext cx="2520280" cy="2523744"/>
          </a:xfrm>
          <a:prstGeom prst="ellipse">
            <a:avLst/>
          </a:prstGeom>
          <a:solidFill>
            <a:schemeClr val="accent1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sp>
        <p:nvSpPr>
          <p:cNvPr id="137" name="Oval 136"/>
          <p:cNvSpPr/>
          <p:nvPr/>
        </p:nvSpPr>
        <p:spPr>
          <a:xfrm>
            <a:off x="-1852551" y="3728852"/>
            <a:ext cx="4177848" cy="4181038"/>
          </a:xfrm>
          <a:prstGeom prst="ellipse">
            <a:avLst/>
          </a:prstGeom>
          <a:solidFill>
            <a:schemeClr val="accent4">
              <a:alpha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279" tIns="45641" rIns="91279" bIns="45641" rtlCol="0" anchor="ctr"/>
          <a:lstStyle/>
          <a:p>
            <a:pPr algn="ctr">
              <a:lnSpc>
                <a:spcPts val="1999"/>
              </a:lnSpc>
            </a:pPr>
            <a:endParaRPr lang="en-US" dirty="0"/>
          </a:p>
        </p:txBody>
      </p:sp>
      <p:grpSp>
        <p:nvGrpSpPr>
          <p:cNvPr id="146" name="Group 145"/>
          <p:cNvGrpSpPr/>
          <p:nvPr/>
        </p:nvGrpSpPr>
        <p:grpSpPr>
          <a:xfrm>
            <a:off x="7047085" y="1873849"/>
            <a:ext cx="1658414" cy="3095188"/>
            <a:chOff x="4431987" y="1179215"/>
            <a:chExt cx="1658414" cy="299008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431987" y="1179215"/>
              <a:ext cx="1658414" cy="2990088"/>
            </a:xfrm>
            <a:prstGeom prst="rect">
              <a:avLst/>
            </a:prstGeom>
          </p:spPr>
        </p:pic>
        <p:pic>
          <p:nvPicPr>
            <p:cNvPr id="148" name="Picture 14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1142" y="1561200"/>
              <a:ext cx="1297872" cy="2163121"/>
            </a:xfrm>
            <a:prstGeom prst="rect">
              <a:avLst/>
            </a:prstGeom>
          </p:spPr>
        </p:pic>
      </p:grpSp>
      <p:grpSp>
        <p:nvGrpSpPr>
          <p:cNvPr id="149" name="Group 148"/>
          <p:cNvGrpSpPr/>
          <p:nvPr/>
        </p:nvGrpSpPr>
        <p:grpSpPr>
          <a:xfrm>
            <a:off x="1402136" y="1850112"/>
            <a:ext cx="1656184" cy="3091026"/>
            <a:chOff x="8248411" y="1179215"/>
            <a:chExt cx="1656184" cy="2986067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8411" y="1179215"/>
              <a:ext cx="1656184" cy="2986067"/>
            </a:xfrm>
            <a:prstGeom prst="rect">
              <a:avLst/>
            </a:prstGeom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7566" y="1562100"/>
              <a:ext cx="1297873" cy="2161322"/>
            </a:xfrm>
            <a:prstGeom prst="rect">
              <a:avLst/>
            </a:prstGeom>
          </p:spPr>
        </p:pic>
      </p:grpSp>
      <p:grpSp>
        <p:nvGrpSpPr>
          <p:cNvPr id="14" name="Group 13"/>
          <p:cNvGrpSpPr/>
          <p:nvPr/>
        </p:nvGrpSpPr>
        <p:grpSpPr>
          <a:xfrm>
            <a:off x="6185219" y="2048167"/>
            <a:ext cx="1658414" cy="3095188"/>
            <a:chOff x="2415763" y="1179215"/>
            <a:chExt cx="1658414" cy="299008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15763" y="1179215"/>
              <a:ext cx="1658414" cy="2990088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4918" y="1561200"/>
              <a:ext cx="1297873" cy="2163121"/>
            </a:xfrm>
            <a:prstGeom prst="rect">
              <a:avLst/>
            </a:prstGeom>
          </p:spPr>
        </p:pic>
      </p:grpSp>
      <p:grpSp>
        <p:nvGrpSpPr>
          <p:cNvPr id="116" name="Group 115"/>
          <p:cNvGrpSpPr/>
          <p:nvPr/>
        </p:nvGrpSpPr>
        <p:grpSpPr>
          <a:xfrm>
            <a:off x="505174" y="2026511"/>
            <a:ext cx="1656184" cy="3091026"/>
            <a:chOff x="6195318" y="1179215"/>
            <a:chExt cx="1656184" cy="2986067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95318" y="1179215"/>
              <a:ext cx="1656184" cy="2986067"/>
            </a:xfrm>
            <a:prstGeom prst="rect">
              <a:avLst/>
            </a:prstGeom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4473" y="1561200"/>
              <a:ext cx="1297873" cy="2163122"/>
            </a:xfrm>
            <a:prstGeom prst="rect">
              <a:avLst/>
            </a:prstGeom>
          </p:spPr>
        </p:pic>
      </p:grpSp>
      <p:grpSp>
        <p:nvGrpSpPr>
          <p:cNvPr id="143" name="Group 142"/>
          <p:cNvGrpSpPr/>
          <p:nvPr/>
        </p:nvGrpSpPr>
        <p:grpSpPr>
          <a:xfrm>
            <a:off x="3527508" y="1527534"/>
            <a:ext cx="2093073" cy="3702061"/>
            <a:chOff x="362670" y="1179215"/>
            <a:chExt cx="1658414" cy="2990088"/>
          </a:xfrm>
          <a:effectLst>
            <a:outerShdw blurRad="254000" dist="1905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62670" y="1179215"/>
              <a:ext cx="1658414" cy="2990088"/>
            </a:xfrm>
            <a:prstGeom prst="rect">
              <a:avLst/>
            </a:prstGeom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507" y="1561200"/>
              <a:ext cx="1297873" cy="2163122"/>
            </a:xfrm>
            <a:prstGeom prst="rect">
              <a:avLst/>
            </a:prstGeom>
          </p:spPr>
        </p:pic>
      </p:grpSp>
      <p:sp>
        <p:nvSpPr>
          <p:cNvPr id="142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6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Title 1"/>
          <p:cNvSpPr>
            <a:spLocks noGrp="1"/>
          </p:cNvSpPr>
          <p:nvPr>
            <p:ph type="title"/>
          </p:nvPr>
        </p:nvSpPr>
        <p:spPr>
          <a:xfrm>
            <a:off x="344971" y="287890"/>
            <a:ext cx="8388000" cy="615553"/>
          </a:xfrm>
        </p:spPr>
        <p:txBody>
          <a:bodyPr/>
          <a:lstStyle/>
          <a:p>
            <a:r>
              <a:rPr lang="en-US" b="0" dirty="0" smtClean="0"/>
              <a:t>Social and Location Converge</a:t>
            </a:r>
            <a:endParaRPr lang="en-US" b="0" dirty="0"/>
          </a:p>
        </p:txBody>
      </p:sp>
    </p:spTree>
    <p:extLst>
      <p:ext uri="{BB962C8B-B14F-4D97-AF65-F5344CB8AC3E}">
        <p14:creationId xmlns:p14="http://schemas.microsoft.com/office/powerpoint/2010/main" val="125754924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61"/>
          <a:stretch/>
        </p:blipFill>
        <p:spPr>
          <a:xfrm>
            <a:off x="4984417" y="1193808"/>
            <a:ext cx="4159583" cy="4695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 rotWithShape="1">
          <a:blip r:embed="rId4" cstate="print"/>
          <a:srcRect l="5077" t="20774" r="62926" b="20735"/>
          <a:stretch/>
        </p:blipFill>
        <p:spPr>
          <a:xfrm>
            <a:off x="-1" y="1354347"/>
            <a:ext cx="4295085" cy="441623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122098" y="1397479"/>
            <a:ext cx="5149970" cy="4347713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48000">
                <a:srgbClr val="000000"/>
              </a:gs>
              <a:gs pos="100000">
                <a:srgbClr val="000000">
                  <a:alpha val="0"/>
                </a:srgb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3" name="Picture 52" descr="Phones_HD_01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633"/>
          <a:stretch/>
        </p:blipFill>
        <p:spPr>
          <a:xfrm>
            <a:off x="0" y="0"/>
            <a:ext cx="9144000" cy="1396765"/>
          </a:xfrm>
          <a:prstGeom prst="rect">
            <a:avLst/>
          </a:prstGeom>
        </p:spPr>
      </p:pic>
      <p:cxnSp>
        <p:nvCxnSpPr>
          <p:cNvPr id="89" name="Straight Arrow Connector 88"/>
          <p:cNvCxnSpPr/>
          <p:nvPr/>
        </p:nvCxnSpPr>
        <p:spPr bwMode="gray">
          <a:xfrm flipH="1">
            <a:off x="1262984" y="4485118"/>
            <a:ext cx="2588936" cy="3445"/>
          </a:xfrm>
          <a:prstGeom prst="straightConnector1">
            <a:avLst/>
          </a:prstGeom>
          <a:ln w="38100" cap="rnd">
            <a:solidFill>
              <a:schemeClr val="accent3"/>
            </a:solidFill>
            <a:prstDash val="sysDot"/>
            <a:headEnd type="none"/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 bwMode="gray">
          <a:xfrm>
            <a:off x="1065614" y="4318974"/>
            <a:ext cx="349503" cy="347472"/>
            <a:chOff x="1065614" y="4293096"/>
            <a:chExt cx="349503" cy="417387"/>
          </a:xfrm>
        </p:grpSpPr>
        <p:sp>
          <p:nvSpPr>
            <p:cNvPr id="90" name="Oval 89"/>
            <p:cNvSpPr/>
            <p:nvPr/>
          </p:nvSpPr>
          <p:spPr bwMode="gray">
            <a:xfrm>
              <a:off x="1153714" y="4398308"/>
              <a:ext cx="173303" cy="206963"/>
            </a:xfrm>
            <a:prstGeom prst="ellipse">
              <a:avLst/>
            </a:prstGeom>
            <a:solidFill>
              <a:srgbClr val="FF0000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1" name="Oval 90"/>
            <p:cNvSpPr/>
            <p:nvPr/>
          </p:nvSpPr>
          <p:spPr bwMode="gray">
            <a:xfrm>
              <a:off x="1127236" y="4366688"/>
              <a:ext cx="226259" cy="270205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2" name="Oval 91"/>
            <p:cNvSpPr/>
            <p:nvPr/>
          </p:nvSpPr>
          <p:spPr bwMode="gray">
            <a:xfrm>
              <a:off x="1094739" y="4327879"/>
              <a:ext cx="291252" cy="347821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3" name="Oval 92"/>
            <p:cNvSpPr/>
            <p:nvPr/>
          </p:nvSpPr>
          <p:spPr bwMode="gray">
            <a:xfrm>
              <a:off x="1065614" y="4293096"/>
              <a:ext cx="349503" cy="417387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94" name="Straight Arrow Connector 93"/>
          <p:cNvCxnSpPr/>
          <p:nvPr/>
        </p:nvCxnSpPr>
        <p:spPr bwMode="gray">
          <a:xfrm flipH="1" flipV="1">
            <a:off x="4712838" y="3846785"/>
            <a:ext cx="2699044" cy="1278"/>
          </a:xfrm>
          <a:prstGeom prst="straightConnector1">
            <a:avLst/>
          </a:prstGeom>
          <a:ln w="38100" cap="rnd">
            <a:solidFill>
              <a:schemeClr val="accent3"/>
            </a:solidFill>
            <a:prstDash val="sysDot"/>
            <a:headEnd type="oval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5" name="Group 94"/>
          <p:cNvGrpSpPr/>
          <p:nvPr/>
        </p:nvGrpSpPr>
        <p:grpSpPr bwMode="gray">
          <a:xfrm>
            <a:off x="7228113" y="3674327"/>
            <a:ext cx="349503" cy="347472"/>
            <a:chOff x="1282701" y="3464985"/>
            <a:chExt cx="307348" cy="307348"/>
          </a:xfrm>
        </p:grpSpPr>
        <p:sp>
          <p:nvSpPr>
            <p:cNvPr id="126" name="Oval 125"/>
            <p:cNvSpPr/>
            <p:nvPr/>
          </p:nvSpPr>
          <p:spPr bwMode="gray">
            <a:xfrm>
              <a:off x="1360175" y="3542459"/>
              <a:ext cx="152400" cy="152400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7" name="Oval 126"/>
            <p:cNvSpPr/>
            <p:nvPr/>
          </p:nvSpPr>
          <p:spPr bwMode="gray">
            <a:xfrm>
              <a:off x="1336891" y="3519175"/>
              <a:ext cx="198969" cy="19896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8" name="Oval 127"/>
            <p:cNvSpPr/>
            <p:nvPr/>
          </p:nvSpPr>
          <p:spPr bwMode="gray">
            <a:xfrm>
              <a:off x="1308314" y="3490598"/>
              <a:ext cx="256123" cy="25612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9" name="Oval 128"/>
            <p:cNvSpPr/>
            <p:nvPr/>
          </p:nvSpPr>
          <p:spPr bwMode="gray">
            <a:xfrm>
              <a:off x="1282701" y="3464985"/>
              <a:ext cx="307348" cy="307348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96" name="Group 95"/>
          <p:cNvGrpSpPr/>
          <p:nvPr/>
        </p:nvGrpSpPr>
        <p:grpSpPr bwMode="gray">
          <a:xfrm>
            <a:off x="2327449" y="1894475"/>
            <a:ext cx="1756252" cy="413925"/>
            <a:chOff x="2199089" y="1276350"/>
            <a:chExt cx="1544425" cy="304800"/>
          </a:xfrm>
        </p:grpSpPr>
        <p:sp>
          <p:nvSpPr>
            <p:cNvPr id="124" name="TextBox 123"/>
            <p:cNvSpPr txBox="1"/>
            <p:nvPr/>
          </p:nvSpPr>
          <p:spPr bwMode="gray">
            <a:xfrm>
              <a:off x="2408285" y="1276350"/>
              <a:ext cx="1335229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Accelerometer</a:t>
              </a:r>
            </a:p>
          </p:txBody>
        </p:sp>
        <p:cxnSp>
          <p:nvCxnSpPr>
            <p:cNvPr id="125" name="Straight Connector 124"/>
            <p:cNvCxnSpPr/>
            <p:nvPr/>
          </p:nvCxnSpPr>
          <p:spPr bwMode="gray">
            <a:xfrm>
              <a:off x="2199089" y="1581150"/>
              <a:ext cx="1534711" cy="0"/>
            </a:xfrm>
            <a:prstGeom prst="line">
              <a:avLst/>
            </a:prstGeom>
            <a:ln w="12700">
              <a:solidFill>
                <a:schemeClr val="bg1">
                  <a:lumMod val="9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Group 96"/>
          <p:cNvGrpSpPr/>
          <p:nvPr/>
        </p:nvGrpSpPr>
        <p:grpSpPr bwMode="gray">
          <a:xfrm>
            <a:off x="2327449" y="2485174"/>
            <a:ext cx="1181429" cy="421116"/>
            <a:chOff x="2320466" y="1838325"/>
            <a:chExt cx="1038934" cy="310095"/>
          </a:xfrm>
        </p:grpSpPr>
        <p:sp>
          <p:nvSpPr>
            <p:cNvPr id="122" name="TextBox 121"/>
            <p:cNvSpPr txBox="1"/>
            <p:nvPr/>
          </p:nvSpPr>
          <p:spPr bwMode="gray">
            <a:xfrm>
              <a:off x="2601198" y="1838325"/>
              <a:ext cx="480976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GPS</a:t>
              </a:r>
            </a:p>
          </p:txBody>
        </p:sp>
        <p:cxnSp>
          <p:nvCxnSpPr>
            <p:cNvPr id="123" name="Straight Connector 122"/>
            <p:cNvCxnSpPr/>
            <p:nvPr/>
          </p:nvCxnSpPr>
          <p:spPr bwMode="gray">
            <a:xfrm>
              <a:off x="2320466" y="2148420"/>
              <a:ext cx="1038934" cy="0"/>
            </a:xfrm>
            <a:prstGeom prst="line">
              <a:avLst/>
            </a:prstGeom>
            <a:ln w="12700">
              <a:solidFill>
                <a:srgbClr val="F2F2F2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8" name="Group 97"/>
          <p:cNvGrpSpPr/>
          <p:nvPr/>
        </p:nvGrpSpPr>
        <p:grpSpPr bwMode="gray">
          <a:xfrm>
            <a:off x="2327451" y="3032398"/>
            <a:ext cx="1043749" cy="638209"/>
            <a:chOff x="2282539" y="2241496"/>
            <a:chExt cx="917861" cy="469955"/>
          </a:xfrm>
        </p:grpSpPr>
        <p:sp>
          <p:nvSpPr>
            <p:cNvPr id="120" name="TextBox 119"/>
            <p:cNvSpPr txBox="1"/>
            <p:nvPr/>
          </p:nvSpPr>
          <p:spPr bwMode="gray">
            <a:xfrm>
              <a:off x="2300149" y="2241496"/>
              <a:ext cx="851140" cy="430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Water Proof</a:t>
              </a:r>
            </a:p>
          </p:txBody>
        </p:sp>
        <p:cxnSp>
          <p:nvCxnSpPr>
            <p:cNvPr id="121" name="Straight Connector 120"/>
            <p:cNvCxnSpPr/>
            <p:nvPr/>
          </p:nvCxnSpPr>
          <p:spPr bwMode="gray">
            <a:xfrm>
              <a:off x="2282539" y="2711451"/>
              <a:ext cx="917861" cy="0"/>
            </a:xfrm>
            <a:prstGeom prst="line">
              <a:avLst/>
            </a:prstGeom>
            <a:ln w="12700">
              <a:solidFill>
                <a:srgbClr val="F2F2F2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Group 98"/>
          <p:cNvGrpSpPr/>
          <p:nvPr/>
        </p:nvGrpSpPr>
        <p:grpSpPr bwMode="gray">
          <a:xfrm>
            <a:off x="2313346" y="3753581"/>
            <a:ext cx="1180010" cy="682776"/>
            <a:chOff x="2247385" y="2771709"/>
            <a:chExt cx="1037691" cy="502773"/>
          </a:xfrm>
        </p:grpSpPr>
        <p:sp>
          <p:nvSpPr>
            <p:cNvPr id="118" name="TextBox 117"/>
            <p:cNvSpPr txBox="1"/>
            <p:nvPr/>
          </p:nvSpPr>
          <p:spPr bwMode="gray">
            <a:xfrm>
              <a:off x="2247385" y="2771709"/>
              <a:ext cx="926671" cy="4306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12h Battery</a:t>
              </a:r>
            </a:p>
          </p:txBody>
        </p:sp>
        <p:cxnSp>
          <p:nvCxnSpPr>
            <p:cNvPr id="119" name="Straight Connector 118"/>
            <p:cNvCxnSpPr/>
            <p:nvPr/>
          </p:nvCxnSpPr>
          <p:spPr bwMode="gray">
            <a:xfrm>
              <a:off x="2259789" y="3274482"/>
              <a:ext cx="1025287" cy="0"/>
            </a:xfrm>
            <a:prstGeom prst="line">
              <a:avLst/>
            </a:prstGeom>
            <a:ln w="12700">
              <a:solidFill>
                <a:srgbClr val="F2F2F2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0" name="Group 99"/>
          <p:cNvGrpSpPr/>
          <p:nvPr/>
        </p:nvGrpSpPr>
        <p:grpSpPr bwMode="gray">
          <a:xfrm>
            <a:off x="2327451" y="4554125"/>
            <a:ext cx="1541737" cy="425426"/>
            <a:chOff x="2297734" y="3524250"/>
            <a:chExt cx="1355796" cy="313269"/>
          </a:xfrm>
        </p:grpSpPr>
        <p:sp>
          <p:nvSpPr>
            <p:cNvPr id="116" name="TextBox 115"/>
            <p:cNvSpPr txBox="1"/>
            <p:nvPr/>
          </p:nvSpPr>
          <p:spPr bwMode="gray">
            <a:xfrm>
              <a:off x="2393903" y="3524250"/>
              <a:ext cx="961671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Bluetooth</a:t>
              </a:r>
            </a:p>
          </p:txBody>
        </p:sp>
        <p:cxnSp>
          <p:nvCxnSpPr>
            <p:cNvPr id="117" name="Straight Connector 116"/>
            <p:cNvCxnSpPr/>
            <p:nvPr/>
          </p:nvCxnSpPr>
          <p:spPr bwMode="gray">
            <a:xfrm>
              <a:off x="2297734" y="3837519"/>
              <a:ext cx="1355796" cy="0"/>
            </a:xfrm>
            <a:prstGeom prst="line">
              <a:avLst/>
            </a:prstGeom>
            <a:ln w="12700">
              <a:solidFill>
                <a:srgbClr val="F2F2F2">
                  <a:alpha val="50000"/>
                </a:srgb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Group 100"/>
          <p:cNvGrpSpPr/>
          <p:nvPr/>
        </p:nvGrpSpPr>
        <p:grpSpPr bwMode="gray">
          <a:xfrm>
            <a:off x="4022721" y="4554132"/>
            <a:ext cx="2078561" cy="431171"/>
            <a:chOff x="5125763" y="3524250"/>
            <a:chExt cx="1827860" cy="317499"/>
          </a:xfrm>
        </p:grpSpPr>
        <p:sp>
          <p:nvSpPr>
            <p:cNvPr id="114" name="TextBox 113"/>
            <p:cNvSpPr txBox="1"/>
            <p:nvPr/>
          </p:nvSpPr>
          <p:spPr bwMode="gray">
            <a:xfrm>
              <a:off x="5781913" y="3524250"/>
              <a:ext cx="1171710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2GB Storage</a:t>
              </a:r>
            </a:p>
          </p:txBody>
        </p:sp>
        <p:cxnSp>
          <p:nvCxnSpPr>
            <p:cNvPr id="115" name="Straight Connector 114"/>
            <p:cNvCxnSpPr/>
            <p:nvPr/>
          </p:nvCxnSpPr>
          <p:spPr bwMode="gray">
            <a:xfrm>
              <a:off x="5125763" y="3841749"/>
              <a:ext cx="1802428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Group 101"/>
          <p:cNvGrpSpPr/>
          <p:nvPr/>
        </p:nvGrpSpPr>
        <p:grpSpPr bwMode="gray">
          <a:xfrm>
            <a:off x="4856680" y="3894249"/>
            <a:ext cx="1306930" cy="418235"/>
            <a:chOff x="5715000" y="2962275"/>
            <a:chExt cx="1149297" cy="307974"/>
          </a:xfrm>
        </p:grpSpPr>
        <p:sp>
          <p:nvSpPr>
            <p:cNvPr id="112" name="TextBox 111"/>
            <p:cNvSpPr txBox="1"/>
            <p:nvPr/>
          </p:nvSpPr>
          <p:spPr bwMode="gray">
            <a:xfrm>
              <a:off x="5837782" y="2962275"/>
              <a:ext cx="1026515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Barometer</a:t>
              </a:r>
            </a:p>
          </p:txBody>
        </p:sp>
        <p:cxnSp>
          <p:nvCxnSpPr>
            <p:cNvPr id="113" name="Straight Connector 112"/>
            <p:cNvCxnSpPr/>
            <p:nvPr/>
          </p:nvCxnSpPr>
          <p:spPr bwMode="gray">
            <a:xfrm>
              <a:off x="5715000" y="3270249"/>
              <a:ext cx="1066800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Group 102"/>
          <p:cNvGrpSpPr/>
          <p:nvPr/>
        </p:nvGrpSpPr>
        <p:grpSpPr bwMode="gray">
          <a:xfrm>
            <a:off x="5133887" y="3235801"/>
            <a:ext cx="938478" cy="416801"/>
            <a:chOff x="5943600" y="2400300"/>
            <a:chExt cx="825285" cy="306918"/>
          </a:xfrm>
        </p:grpSpPr>
        <p:sp>
          <p:nvSpPr>
            <p:cNvPr id="110" name="TextBox 109"/>
            <p:cNvSpPr txBox="1"/>
            <p:nvPr/>
          </p:nvSpPr>
          <p:spPr bwMode="gray">
            <a:xfrm>
              <a:off x="6064871" y="2400300"/>
              <a:ext cx="488025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NFC</a:t>
              </a:r>
            </a:p>
          </p:txBody>
        </p:sp>
        <p:cxnSp>
          <p:nvCxnSpPr>
            <p:cNvPr id="111" name="Straight Connector 110"/>
            <p:cNvCxnSpPr/>
            <p:nvPr/>
          </p:nvCxnSpPr>
          <p:spPr bwMode="gray">
            <a:xfrm>
              <a:off x="5943600" y="2707218"/>
              <a:ext cx="825285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4" name="Group 103"/>
          <p:cNvGrpSpPr/>
          <p:nvPr/>
        </p:nvGrpSpPr>
        <p:grpSpPr bwMode="gray">
          <a:xfrm>
            <a:off x="4755060" y="2567290"/>
            <a:ext cx="1222327" cy="426864"/>
            <a:chOff x="5867400" y="1838325"/>
            <a:chExt cx="1074895" cy="314328"/>
          </a:xfrm>
        </p:grpSpPr>
        <p:sp>
          <p:nvSpPr>
            <p:cNvPr id="108" name="TextBox 107"/>
            <p:cNvSpPr txBox="1"/>
            <p:nvPr/>
          </p:nvSpPr>
          <p:spPr bwMode="gray">
            <a:xfrm>
              <a:off x="5902695" y="1838325"/>
              <a:ext cx="1015237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Gyroscope</a:t>
              </a:r>
            </a:p>
          </p:txBody>
        </p:sp>
        <p:cxnSp>
          <p:nvCxnSpPr>
            <p:cNvPr id="109" name="Straight Connector 108"/>
            <p:cNvCxnSpPr/>
            <p:nvPr/>
          </p:nvCxnSpPr>
          <p:spPr bwMode="gray">
            <a:xfrm>
              <a:off x="5867400" y="2152653"/>
              <a:ext cx="1074895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5" name="Group 104"/>
          <p:cNvGrpSpPr/>
          <p:nvPr/>
        </p:nvGrpSpPr>
        <p:grpSpPr bwMode="gray">
          <a:xfrm>
            <a:off x="4492999" y="1894473"/>
            <a:ext cx="1579364" cy="431170"/>
            <a:chOff x="5562600" y="1276350"/>
            <a:chExt cx="1388872" cy="317499"/>
          </a:xfrm>
        </p:grpSpPr>
        <p:sp>
          <p:nvSpPr>
            <p:cNvPr id="106" name="TextBox 105"/>
            <p:cNvSpPr txBox="1"/>
            <p:nvPr/>
          </p:nvSpPr>
          <p:spPr bwMode="gray">
            <a:xfrm>
              <a:off x="5564966" y="1276350"/>
              <a:ext cx="1356375" cy="2492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/>
                  </a:solidFill>
                  <a:latin typeface="Nokia Pure Text Light"/>
                  <a:cs typeface="Nokia Pure Text Light"/>
                </a:rPr>
                <a:t>Magnetometer</a:t>
              </a:r>
            </a:p>
          </p:txBody>
        </p:sp>
        <p:cxnSp>
          <p:nvCxnSpPr>
            <p:cNvPr id="107" name="Straight Connector 106"/>
            <p:cNvCxnSpPr/>
            <p:nvPr/>
          </p:nvCxnSpPr>
          <p:spPr bwMode="gray">
            <a:xfrm>
              <a:off x="5562600" y="1593849"/>
              <a:ext cx="1388872" cy="0"/>
            </a:xfrm>
            <a:prstGeom prst="line">
              <a:avLst/>
            </a:prstGeom>
            <a:ln w="12700">
              <a:solidFill>
                <a:schemeClr val="bg1">
                  <a:lumMod val="85000"/>
                  <a:alpha val="5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44970" y="287890"/>
            <a:ext cx="8799029" cy="615553"/>
          </a:xfrm>
        </p:spPr>
        <p:txBody>
          <a:bodyPr/>
          <a:lstStyle/>
          <a:p>
            <a:r>
              <a:rPr lang="en-US" dirty="0" smtClean="0"/>
              <a:t>Internet of Things – </a:t>
            </a:r>
            <a:r>
              <a:rPr lang="en-US" sz="3600" dirty="0" smtClean="0"/>
              <a:t>Gadgets and Sensors</a:t>
            </a:r>
            <a:endParaRPr lang="en-US" sz="3600" dirty="0"/>
          </a:p>
        </p:txBody>
      </p:sp>
      <p:sp>
        <p:nvSpPr>
          <p:cNvPr id="54" name="Rectangle 53"/>
          <p:cNvSpPr/>
          <p:nvPr/>
        </p:nvSpPr>
        <p:spPr bwMode="gray">
          <a:xfrm>
            <a:off x="0" y="5742144"/>
            <a:ext cx="9144000" cy="436737"/>
          </a:xfrm>
          <a:prstGeom prst="rect">
            <a:avLst/>
          </a:prstGeom>
          <a:gradFill>
            <a:gsLst>
              <a:gs pos="0">
                <a:srgbClr val="081A3A"/>
              </a:gs>
              <a:gs pos="50000">
                <a:srgbClr val="081A3A">
                  <a:alpha val="71000"/>
                </a:srgbClr>
              </a:gs>
              <a:gs pos="100000">
                <a:srgbClr val="081A3A">
                  <a:alpha val="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6" name="Picture 55"/>
          <p:cNvPicPr>
            <a:picLocks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8333" b="81806" l="37031" r="62656"/>
                    </a14:imgEffect>
                  </a14:imgLayer>
                </a14:imgProps>
              </a:ext>
            </a:extLst>
          </a:blip>
          <a:srcRect l="36908" t="18340" r="37129" b="18040"/>
          <a:stretch/>
        </p:blipFill>
        <p:spPr bwMode="gray">
          <a:xfrm>
            <a:off x="3065188" y="2104845"/>
            <a:ext cx="2160317" cy="2977503"/>
          </a:xfrm>
          <a:prstGeom prst="rect">
            <a:avLst/>
          </a:prstGeom>
        </p:spPr>
      </p:pic>
      <p:sp>
        <p:nvSpPr>
          <p:cNvPr id="79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7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2756775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1507" name="Picture 23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gray">
          <a:xfrm>
            <a:off x="374650" y="2015594"/>
            <a:ext cx="1919288" cy="52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4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gray">
          <a:xfrm>
            <a:off x="2638954" y="3155419"/>
            <a:ext cx="125412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26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gray">
          <a:xfrm>
            <a:off x="4833408" y="3082394"/>
            <a:ext cx="1776413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27" descr="Logo_WRC_White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gray">
          <a:xfrm>
            <a:off x="2607611" y="5331881"/>
            <a:ext cx="1385888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5" descr="C:\Users\Denise.DUARTE\Desktop\WindowsPhone logo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gray">
          <a:xfrm>
            <a:off x="2301345" y="4241269"/>
            <a:ext cx="1663700" cy="588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6" descr="C:\Users\Denise.DUARTE\Desktop\insing_logo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gray">
          <a:xfrm>
            <a:off x="3702050" y="2006069"/>
            <a:ext cx="17462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4" name="Picture 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gray">
          <a:xfrm>
            <a:off x="374650" y="4246031"/>
            <a:ext cx="176371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5" name="Picture 3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gray">
          <a:xfrm>
            <a:off x="6934200" y="4414306"/>
            <a:ext cx="182245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6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gray">
          <a:xfrm>
            <a:off x="374650" y="3037944"/>
            <a:ext cx="1323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gray">
          <a:xfrm>
            <a:off x="4128028" y="4303181"/>
            <a:ext cx="2643188" cy="48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8" name="Picture 4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gray">
          <a:xfrm>
            <a:off x="374650" y="5331881"/>
            <a:ext cx="1585913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9" name="Picture 5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7210274" y="5435069"/>
            <a:ext cx="1546376" cy="60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0" name="Picture 6" descr="C:\Users\Denise.DUARTE\Desktop\wcities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gray">
          <a:xfrm>
            <a:off x="7550150" y="2868081"/>
            <a:ext cx="1206500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21" name="Picture 44"/>
          <p:cNvPicPr>
            <a:picLocks noChangeAspect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gray">
          <a:xfrm>
            <a:off x="6856413" y="2198156"/>
            <a:ext cx="190023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0" descr="C:\Users\Denise.DUARTE\Desktop\Tencent.png"/>
          <p:cNvPicPr>
            <a:picLocks noChangeAspect="1" noChangeArrowheads="1"/>
          </p:cNvPicPr>
          <p:nvPr/>
        </p:nvPicPr>
        <p:blipFill>
          <a:blip r:embed="rId19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4640547" y="5603120"/>
            <a:ext cx="1922678" cy="316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 bwMode="gray">
          <a:xfrm>
            <a:off x="155223" y="294427"/>
            <a:ext cx="8890000" cy="1231106"/>
          </a:xfrm>
        </p:spPr>
        <p:txBody>
          <a:bodyPr/>
          <a:lstStyle/>
          <a:p>
            <a:r>
              <a:rPr lang="en-US" dirty="0" smtClean="0"/>
              <a:t>Nokia Maps: </a:t>
            </a:r>
            <a:br>
              <a:rPr lang="en-US" dirty="0" smtClean="0"/>
            </a:br>
            <a:r>
              <a:rPr lang="en-US" dirty="0" smtClean="0"/>
              <a:t>Powering Competitive, Global Solutions</a:t>
            </a:r>
            <a:endParaRPr lang="en-US" dirty="0"/>
          </a:p>
        </p:txBody>
      </p:sp>
      <p:pic>
        <p:nvPicPr>
          <p:cNvPr id="28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0" cstate="print"/>
          <a:srcRect l="15103" t="27292" r="14455" b="44678"/>
          <a:stretch/>
        </p:blipFill>
        <p:spPr bwMode="gray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8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25202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gray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pPr>
              <a:defRPr/>
            </a:pPr>
            <a:r>
              <a:rPr lang="en-US" dirty="0" smtClean="0"/>
              <a:t>Data, Data, Data</a:t>
            </a:r>
            <a:endParaRPr lang="en-US" dirty="0"/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gray">
          <a:xfrm>
            <a:off x="1035052" y="3530600"/>
            <a:ext cx="3509963" cy="923330"/>
            <a:chOff x="5698026" y="2146126"/>
            <a:chExt cx="3509353" cy="923023"/>
          </a:xfrm>
        </p:grpSpPr>
        <p:sp>
          <p:nvSpPr>
            <p:cNvPr id="31" name="TextBox 30"/>
            <p:cNvSpPr txBox="1"/>
            <p:nvPr/>
          </p:nvSpPr>
          <p:spPr bwMode="gray">
            <a:xfrm>
              <a:off x="5983726" y="2146126"/>
              <a:ext cx="3223653" cy="9230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6000" b="1" spc="-300">
                  <a:gradFill flip="none" rotWithShape="1">
                    <a:gsLst>
                      <a:gs pos="50000">
                        <a:srgbClr val="FFFFFF"/>
                      </a:gs>
                      <a:gs pos="0">
                        <a:srgbClr val="FFFFFF">
                          <a:alpha val="32000"/>
                        </a:srgbClr>
                      </a:gs>
                      <a:gs pos="100000">
                        <a:srgbClr val="FFFF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</a:defRPr>
              </a:lvl1pPr>
            </a:lstStyle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latin typeface="Arial Narrow" pitchFamily="34" charset="0"/>
                <a:ea typeface="ＭＳ Ｐゴシック" pitchFamily="34" charset="-128"/>
              </a:endParaRPr>
            </a:p>
          </p:txBody>
        </p:sp>
        <p:sp>
          <p:nvSpPr>
            <p:cNvPr id="32" name="Rectangle 31"/>
            <p:cNvSpPr/>
            <p:nvPr/>
          </p:nvSpPr>
          <p:spPr bwMode="gray">
            <a:xfrm>
              <a:off x="5698026" y="2146126"/>
              <a:ext cx="601558" cy="92302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6000" b="1" spc="-300" dirty="0">
                <a:gradFill flip="none" rotWithShape="1">
                  <a:gsLst>
                    <a:gs pos="50000">
                      <a:srgbClr val="FFFFFF"/>
                    </a:gs>
                    <a:gs pos="0">
                      <a:srgbClr val="FFFFFF">
                        <a:alpha val="32000"/>
                      </a:srgbClr>
                    </a:gs>
                    <a:gs pos="100000">
                      <a:srgbClr val="FFFFFF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3" name="Group 400"/>
          <p:cNvGrpSpPr>
            <a:grpSpLocks/>
          </p:cNvGrpSpPr>
          <p:nvPr/>
        </p:nvGrpSpPr>
        <p:grpSpPr bwMode="gray">
          <a:xfrm>
            <a:off x="2462215" y="1671637"/>
            <a:ext cx="4384675" cy="4387851"/>
            <a:chOff x="-8248651" y="-3413125"/>
            <a:chExt cx="8809038" cy="8812213"/>
          </a:xfrm>
        </p:grpSpPr>
        <p:sp>
          <p:nvSpPr>
            <p:cNvPr id="402" name="Freeform 401"/>
            <p:cNvSpPr>
              <a:spLocks/>
            </p:cNvSpPr>
            <p:nvPr/>
          </p:nvSpPr>
          <p:spPr bwMode="gray">
            <a:xfrm>
              <a:off x="-8248651" y="-3413125"/>
              <a:ext cx="8809038" cy="8812213"/>
            </a:xfrm>
            <a:custGeom>
              <a:avLst/>
              <a:gdLst>
                <a:gd name="T0" fmla="*/ 1417 w 1487"/>
                <a:gd name="T1" fmla="*/ 871 h 1488"/>
                <a:gd name="T2" fmla="*/ 616 w 1487"/>
                <a:gd name="T3" fmla="*/ 1417 h 1488"/>
                <a:gd name="T4" fmla="*/ 70 w 1487"/>
                <a:gd name="T5" fmla="*/ 617 h 1488"/>
                <a:gd name="T6" fmla="*/ 871 w 1487"/>
                <a:gd name="T7" fmla="*/ 71 h 1488"/>
                <a:gd name="T8" fmla="*/ 1417 w 1487"/>
                <a:gd name="T9" fmla="*/ 871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7" h="1488">
                  <a:moveTo>
                    <a:pt x="1417" y="871"/>
                  </a:moveTo>
                  <a:cubicBezTo>
                    <a:pt x="1346" y="1243"/>
                    <a:pt x="988" y="1488"/>
                    <a:pt x="616" y="1417"/>
                  </a:cubicBezTo>
                  <a:cubicBezTo>
                    <a:pt x="244" y="1347"/>
                    <a:pt x="0" y="989"/>
                    <a:pt x="70" y="617"/>
                  </a:cubicBezTo>
                  <a:cubicBezTo>
                    <a:pt x="140" y="245"/>
                    <a:pt x="499" y="0"/>
                    <a:pt x="871" y="71"/>
                  </a:cubicBezTo>
                  <a:cubicBezTo>
                    <a:pt x="1243" y="141"/>
                    <a:pt x="1487" y="499"/>
                    <a:pt x="1417" y="871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00B0F0"/>
                </a:gs>
                <a:gs pos="19000">
                  <a:schemeClr val="tx1">
                    <a:lumMod val="75000"/>
                  </a:schemeClr>
                </a:gs>
                <a:gs pos="98000">
                  <a:srgbClr val="1D75BD"/>
                </a:gs>
              </a:gsLst>
              <a:lin ang="18900000" scaled="1"/>
              <a:tileRect/>
            </a:gra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  <p:sp>
          <p:nvSpPr>
            <p:cNvPr id="403" name="Freeform 402"/>
            <p:cNvSpPr>
              <a:spLocks noEditPoints="1"/>
            </p:cNvSpPr>
            <p:nvPr/>
          </p:nvSpPr>
          <p:spPr bwMode="gray">
            <a:xfrm>
              <a:off x="-7827654" y="-2950836"/>
              <a:ext cx="8062726" cy="7734598"/>
            </a:xfrm>
            <a:custGeom>
              <a:avLst/>
              <a:gdLst>
                <a:gd name="T0" fmla="*/ 730 w 1361"/>
                <a:gd name="T1" fmla="*/ 16 h 1306"/>
                <a:gd name="T2" fmla="*/ 386 w 1361"/>
                <a:gd name="T3" fmla="*/ 43 h 1306"/>
                <a:gd name="T4" fmla="*/ 569 w 1361"/>
                <a:gd name="T5" fmla="*/ 20 h 1306"/>
                <a:gd name="T6" fmla="*/ 505 w 1361"/>
                <a:gd name="T7" fmla="*/ 128 h 1306"/>
                <a:gd name="T8" fmla="*/ 419 w 1361"/>
                <a:gd name="T9" fmla="*/ 96 h 1306"/>
                <a:gd name="T10" fmla="*/ 442 w 1361"/>
                <a:gd name="T11" fmla="*/ 191 h 1306"/>
                <a:gd name="T12" fmla="*/ 405 w 1361"/>
                <a:gd name="T13" fmla="*/ 64 h 1306"/>
                <a:gd name="T14" fmla="*/ 608 w 1361"/>
                <a:gd name="T15" fmla="*/ 10 h 1306"/>
                <a:gd name="T16" fmla="*/ 530 w 1361"/>
                <a:gd name="T17" fmla="*/ 43 h 1306"/>
                <a:gd name="T18" fmla="*/ 632 w 1361"/>
                <a:gd name="T19" fmla="*/ 9 h 1306"/>
                <a:gd name="T20" fmla="*/ 1162 w 1361"/>
                <a:gd name="T21" fmla="*/ 183 h 1306"/>
                <a:gd name="T22" fmla="*/ 501 w 1361"/>
                <a:gd name="T23" fmla="*/ 26 h 1306"/>
                <a:gd name="T24" fmla="*/ 471 w 1361"/>
                <a:gd name="T25" fmla="*/ 12 h 1306"/>
                <a:gd name="T26" fmla="*/ 1005 w 1361"/>
                <a:gd name="T27" fmla="*/ 499 h 1306"/>
                <a:gd name="T28" fmla="*/ 330 w 1361"/>
                <a:gd name="T29" fmla="*/ 157 h 1306"/>
                <a:gd name="T30" fmla="*/ 1031 w 1361"/>
                <a:gd name="T31" fmla="*/ 160 h 1306"/>
                <a:gd name="T32" fmla="*/ 951 w 1361"/>
                <a:gd name="T33" fmla="*/ 275 h 1306"/>
                <a:gd name="T34" fmla="*/ 1051 w 1361"/>
                <a:gd name="T35" fmla="*/ 305 h 1306"/>
                <a:gd name="T36" fmla="*/ 1103 w 1361"/>
                <a:gd name="T37" fmla="*/ 292 h 1306"/>
                <a:gd name="T38" fmla="*/ 988 w 1361"/>
                <a:gd name="T39" fmla="*/ 342 h 1306"/>
                <a:gd name="T40" fmla="*/ 833 w 1361"/>
                <a:gd name="T41" fmla="*/ 461 h 1306"/>
                <a:gd name="T42" fmla="*/ 1080 w 1361"/>
                <a:gd name="T43" fmla="*/ 557 h 1306"/>
                <a:gd name="T44" fmla="*/ 1144 w 1361"/>
                <a:gd name="T45" fmla="*/ 566 h 1306"/>
                <a:gd name="T46" fmla="*/ 1193 w 1361"/>
                <a:gd name="T47" fmla="*/ 460 h 1306"/>
                <a:gd name="T48" fmla="*/ 1177 w 1361"/>
                <a:gd name="T49" fmla="*/ 534 h 1306"/>
                <a:gd name="T50" fmla="*/ 1020 w 1361"/>
                <a:gd name="T51" fmla="*/ 593 h 1306"/>
                <a:gd name="T52" fmla="*/ 889 w 1361"/>
                <a:gd name="T53" fmla="*/ 1231 h 1306"/>
                <a:gd name="T54" fmla="*/ 1327 w 1361"/>
                <a:gd name="T55" fmla="*/ 790 h 1306"/>
                <a:gd name="T56" fmla="*/ 1304 w 1361"/>
                <a:gd name="T57" fmla="*/ 549 h 1306"/>
                <a:gd name="T58" fmla="*/ 1318 w 1361"/>
                <a:gd name="T59" fmla="*/ 540 h 1306"/>
                <a:gd name="T60" fmla="*/ 1087 w 1361"/>
                <a:gd name="T61" fmla="*/ 144 h 1306"/>
                <a:gd name="T62" fmla="*/ 769 w 1361"/>
                <a:gd name="T63" fmla="*/ 63 h 1306"/>
                <a:gd name="T64" fmla="*/ 759 w 1361"/>
                <a:gd name="T65" fmla="*/ 84 h 1306"/>
                <a:gd name="T66" fmla="*/ 758 w 1361"/>
                <a:gd name="T67" fmla="*/ 115 h 1306"/>
                <a:gd name="T68" fmla="*/ 762 w 1361"/>
                <a:gd name="T69" fmla="*/ 76 h 1306"/>
                <a:gd name="T70" fmla="*/ 760 w 1361"/>
                <a:gd name="T71" fmla="*/ 28 h 1306"/>
                <a:gd name="T72" fmla="*/ 719 w 1361"/>
                <a:gd name="T73" fmla="*/ 19 h 1306"/>
                <a:gd name="T74" fmla="*/ 628 w 1361"/>
                <a:gd name="T75" fmla="*/ 49 h 1306"/>
                <a:gd name="T76" fmla="*/ 615 w 1361"/>
                <a:gd name="T77" fmla="*/ 105 h 1306"/>
                <a:gd name="T78" fmla="*/ 583 w 1361"/>
                <a:gd name="T79" fmla="*/ 140 h 1306"/>
                <a:gd name="T80" fmla="*/ 556 w 1361"/>
                <a:gd name="T81" fmla="*/ 196 h 1306"/>
                <a:gd name="T82" fmla="*/ 593 w 1361"/>
                <a:gd name="T83" fmla="*/ 242 h 1306"/>
                <a:gd name="T84" fmla="*/ 662 w 1361"/>
                <a:gd name="T85" fmla="*/ 193 h 1306"/>
                <a:gd name="T86" fmla="*/ 775 w 1361"/>
                <a:gd name="T87" fmla="*/ 126 h 1306"/>
                <a:gd name="T88" fmla="*/ 403 w 1361"/>
                <a:gd name="T89" fmla="*/ 1296 h 1306"/>
                <a:gd name="T90" fmla="*/ 838 w 1361"/>
                <a:gd name="T91" fmla="*/ 329 h 1306"/>
                <a:gd name="T92" fmla="*/ 878 w 1361"/>
                <a:gd name="T93" fmla="*/ 357 h 1306"/>
                <a:gd name="T94" fmla="*/ 751 w 1361"/>
                <a:gd name="T95" fmla="*/ 114 h 1306"/>
                <a:gd name="T96" fmla="*/ 448 w 1361"/>
                <a:gd name="T97" fmla="*/ 401 h 1306"/>
                <a:gd name="T98" fmla="*/ 355 w 1361"/>
                <a:gd name="T99" fmla="*/ 959 h 1306"/>
                <a:gd name="T100" fmla="*/ 49 w 1361"/>
                <a:gd name="T101" fmla="*/ 629 h 1306"/>
                <a:gd name="T102" fmla="*/ 204 w 1361"/>
                <a:gd name="T103" fmla="*/ 477 h 1306"/>
                <a:gd name="T104" fmla="*/ 224 w 1361"/>
                <a:gd name="T105" fmla="*/ 440 h 1306"/>
                <a:gd name="T106" fmla="*/ 345 w 1361"/>
                <a:gd name="T107" fmla="*/ 407 h 1306"/>
                <a:gd name="T108" fmla="*/ 429 w 1361"/>
                <a:gd name="T109" fmla="*/ 289 h 1306"/>
                <a:gd name="T110" fmla="*/ 257 w 1361"/>
                <a:gd name="T111" fmla="*/ 301 h 1306"/>
                <a:gd name="T112" fmla="*/ 381 w 1361"/>
                <a:gd name="T113" fmla="*/ 86 h 1306"/>
                <a:gd name="T114" fmla="*/ 26 w 1361"/>
                <a:gd name="T115" fmla="*/ 650 h 1306"/>
                <a:gd name="T116" fmla="*/ 100 w 1361"/>
                <a:gd name="T117" fmla="*/ 927 h 1306"/>
                <a:gd name="T118" fmla="*/ 344 w 1361"/>
                <a:gd name="T119" fmla="*/ 1247 h 1306"/>
                <a:gd name="T120" fmla="*/ 348 w 1361"/>
                <a:gd name="T121" fmla="*/ 955 h 1306"/>
                <a:gd name="T122" fmla="*/ 201 w 1361"/>
                <a:gd name="T123" fmla="*/ 669 h 1306"/>
                <a:gd name="T124" fmla="*/ 116 w 1361"/>
                <a:gd name="T125" fmla="*/ 612 h 1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61" h="1306">
                  <a:moveTo>
                    <a:pt x="454" y="49"/>
                  </a:moveTo>
                  <a:cubicBezTo>
                    <a:pt x="453" y="49"/>
                    <a:pt x="452" y="48"/>
                    <a:pt x="450" y="49"/>
                  </a:cubicBezTo>
                  <a:cubicBezTo>
                    <a:pt x="450" y="49"/>
                    <a:pt x="450" y="49"/>
                    <a:pt x="445" y="52"/>
                  </a:cubicBezTo>
                  <a:cubicBezTo>
                    <a:pt x="445" y="51"/>
                    <a:pt x="445" y="51"/>
                    <a:pt x="444" y="51"/>
                  </a:cubicBezTo>
                  <a:cubicBezTo>
                    <a:pt x="435" y="54"/>
                    <a:pt x="432" y="56"/>
                    <a:pt x="429" y="58"/>
                  </a:cubicBezTo>
                  <a:cubicBezTo>
                    <a:pt x="419" y="64"/>
                    <a:pt x="420" y="64"/>
                    <a:pt x="421" y="65"/>
                  </a:cubicBezTo>
                  <a:cubicBezTo>
                    <a:pt x="422" y="65"/>
                    <a:pt x="423" y="65"/>
                    <a:pt x="424" y="65"/>
                  </a:cubicBezTo>
                  <a:cubicBezTo>
                    <a:pt x="428" y="64"/>
                    <a:pt x="428" y="63"/>
                    <a:pt x="429" y="62"/>
                  </a:cubicBezTo>
                  <a:cubicBezTo>
                    <a:pt x="432" y="60"/>
                    <a:pt x="432" y="60"/>
                    <a:pt x="432" y="60"/>
                  </a:cubicBezTo>
                  <a:cubicBezTo>
                    <a:pt x="434" y="60"/>
                    <a:pt x="435" y="60"/>
                    <a:pt x="436" y="61"/>
                  </a:cubicBezTo>
                  <a:cubicBezTo>
                    <a:pt x="437" y="63"/>
                    <a:pt x="437" y="63"/>
                    <a:pt x="437" y="63"/>
                  </a:cubicBezTo>
                  <a:cubicBezTo>
                    <a:pt x="458" y="56"/>
                    <a:pt x="458" y="56"/>
                    <a:pt x="458" y="56"/>
                  </a:cubicBezTo>
                  <a:cubicBezTo>
                    <a:pt x="459" y="56"/>
                    <a:pt x="459" y="56"/>
                    <a:pt x="459" y="56"/>
                  </a:cubicBezTo>
                  <a:cubicBezTo>
                    <a:pt x="461" y="54"/>
                    <a:pt x="461" y="53"/>
                    <a:pt x="458" y="53"/>
                  </a:cubicBezTo>
                  <a:cubicBezTo>
                    <a:pt x="456" y="53"/>
                    <a:pt x="456" y="53"/>
                    <a:pt x="455" y="49"/>
                  </a:cubicBezTo>
                  <a:cubicBezTo>
                    <a:pt x="454" y="49"/>
                    <a:pt x="454" y="49"/>
                    <a:pt x="454" y="49"/>
                  </a:cubicBezTo>
                  <a:close/>
                  <a:moveTo>
                    <a:pt x="468" y="32"/>
                  </a:move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8" y="32"/>
                    <a:pt x="468" y="32"/>
                  </a:cubicBezTo>
                  <a:cubicBezTo>
                    <a:pt x="468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7" y="32"/>
                    <a:pt x="467" y="32"/>
                    <a:pt x="467" y="32"/>
                  </a:cubicBezTo>
                  <a:cubicBezTo>
                    <a:pt x="463" y="33"/>
                    <a:pt x="457" y="35"/>
                    <a:pt x="459" y="36"/>
                  </a:cubicBezTo>
                  <a:cubicBezTo>
                    <a:pt x="459" y="36"/>
                    <a:pt x="459" y="36"/>
                    <a:pt x="461" y="36"/>
                  </a:cubicBezTo>
                  <a:cubicBezTo>
                    <a:pt x="461" y="37"/>
                    <a:pt x="461" y="37"/>
                    <a:pt x="462" y="37"/>
                  </a:cubicBezTo>
                  <a:cubicBezTo>
                    <a:pt x="462" y="37"/>
                    <a:pt x="463" y="37"/>
                    <a:pt x="463" y="37"/>
                  </a:cubicBezTo>
                  <a:cubicBezTo>
                    <a:pt x="465" y="36"/>
                    <a:pt x="468" y="35"/>
                    <a:pt x="470" y="34"/>
                  </a:cubicBezTo>
                  <a:cubicBezTo>
                    <a:pt x="472" y="33"/>
                    <a:pt x="475" y="33"/>
                    <a:pt x="477" y="32"/>
                  </a:cubicBezTo>
                  <a:cubicBezTo>
                    <a:pt x="489" y="28"/>
                    <a:pt x="490" y="27"/>
                    <a:pt x="490" y="26"/>
                  </a:cubicBezTo>
                  <a:cubicBezTo>
                    <a:pt x="490" y="26"/>
                    <a:pt x="490" y="26"/>
                    <a:pt x="490" y="26"/>
                  </a:cubicBezTo>
                  <a:cubicBezTo>
                    <a:pt x="489" y="26"/>
                    <a:pt x="489" y="26"/>
                    <a:pt x="485" y="27"/>
                  </a:cubicBezTo>
                  <a:cubicBezTo>
                    <a:pt x="485" y="26"/>
                    <a:pt x="487" y="26"/>
                    <a:pt x="488" y="24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7" y="24"/>
                    <a:pt x="487" y="24"/>
                    <a:pt x="485" y="24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6"/>
                    <a:pt x="481" y="26"/>
                    <a:pt x="483" y="24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78" y="25"/>
                    <a:pt x="477" y="26"/>
                    <a:pt x="474" y="27"/>
                  </a:cubicBezTo>
                  <a:cubicBezTo>
                    <a:pt x="474" y="27"/>
                    <a:pt x="474" y="27"/>
                    <a:pt x="474" y="27"/>
                  </a:cubicBezTo>
                  <a:cubicBezTo>
                    <a:pt x="473" y="27"/>
                    <a:pt x="471" y="28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70" y="27"/>
                    <a:pt x="470" y="27"/>
                  </a:cubicBezTo>
                  <a:cubicBezTo>
                    <a:pt x="470" y="27"/>
                    <a:pt x="469" y="27"/>
                    <a:pt x="469" y="27"/>
                  </a:cubicBezTo>
                  <a:cubicBezTo>
                    <a:pt x="469" y="27"/>
                    <a:pt x="469" y="28"/>
                    <a:pt x="469" y="28"/>
                  </a:cubicBezTo>
                  <a:cubicBezTo>
                    <a:pt x="469" y="28"/>
                    <a:pt x="469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8" y="28"/>
                    <a:pt x="468" y="28"/>
                  </a:cubicBezTo>
                  <a:cubicBezTo>
                    <a:pt x="468" y="28"/>
                    <a:pt x="467" y="28"/>
                    <a:pt x="467" y="28"/>
                  </a:cubicBezTo>
                  <a:cubicBezTo>
                    <a:pt x="467" y="28"/>
                    <a:pt x="467" y="28"/>
                    <a:pt x="467" y="28"/>
                  </a:cubicBezTo>
                  <a:cubicBezTo>
                    <a:pt x="466" y="29"/>
                    <a:pt x="466" y="29"/>
                    <a:pt x="465" y="29"/>
                  </a:cubicBezTo>
                  <a:cubicBezTo>
                    <a:pt x="468" y="29"/>
                    <a:pt x="471" y="30"/>
                    <a:pt x="470" y="31"/>
                  </a:cubicBezTo>
                  <a:cubicBezTo>
                    <a:pt x="470" y="31"/>
                    <a:pt x="470" y="31"/>
                    <a:pt x="468" y="32"/>
                  </a:cubicBezTo>
                  <a:close/>
                  <a:moveTo>
                    <a:pt x="733" y="16"/>
                  </a:moveTo>
                  <a:cubicBezTo>
                    <a:pt x="733" y="16"/>
                    <a:pt x="734" y="16"/>
                    <a:pt x="734" y="16"/>
                  </a:cubicBezTo>
                  <a:cubicBezTo>
                    <a:pt x="734" y="16"/>
                    <a:pt x="734" y="16"/>
                    <a:pt x="733" y="15"/>
                  </a:cubicBezTo>
                  <a:cubicBezTo>
                    <a:pt x="733" y="15"/>
                    <a:pt x="732" y="16"/>
                    <a:pt x="732" y="16"/>
                  </a:cubicBezTo>
                  <a:cubicBezTo>
                    <a:pt x="732" y="16"/>
                    <a:pt x="731" y="16"/>
                    <a:pt x="731" y="16"/>
                  </a:cubicBezTo>
                  <a:cubicBezTo>
                    <a:pt x="731" y="16"/>
                    <a:pt x="731" y="16"/>
                    <a:pt x="730" y="16"/>
                  </a:cubicBezTo>
                  <a:cubicBezTo>
                    <a:pt x="730" y="16"/>
                    <a:pt x="730" y="16"/>
                    <a:pt x="730" y="16"/>
                  </a:cubicBezTo>
                  <a:cubicBezTo>
                    <a:pt x="729" y="16"/>
                    <a:pt x="728" y="16"/>
                    <a:pt x="729" y="16"/>
                  </a:cubicBezTo>
                  <a:cubicBezTo>
                    <a:pt x="729" y="17"/>
                    <a:pt x="729" y="17"/>
                    <a:pt x="730" y="17"/>
                  </a:cubicBezTo>
                  <a:cubicBezTo>
                    <a:pt x="730" y="17"/>
                    <a:pt x="730" y="17"/>
                    <a:pt x="730" y="17"/>
                  </a:cubicBezTo>
                  <a:cubicBezTo>
                    <a:pt x="729" y="17"/>
                    <a:pt x="729" y="17"/>
                    <a:pt x="729" y="17"/>
                  </a:cubicBezTo>
                  <a:cubicBezTo>
                    <a:pt x="729" y="17"/>
                    <a:pt x="728" y="17"/>
                    <a:pt x="728" y="16"/>
                  </a:cubicBezTo>
                  <a:cubicBezTo>
                    <a:pt x="728" y="16"/>
                    <a:pt x="728" y="16"/>
                    <a:pt x="727" y="16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8" y="17"/>
                    <a:pt x="728" y="17"/>
                    <a:pt x="728" y="17"/>
                  </a:cubicBezTo>
                  <a:cubicBezTo>
                    <a:pt x="729" y="18"/>
                    <a:pt x="730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1" y="17"/>
                    <a:pt x="731" y="17"/>
                  </a:cubicBezTo>
                  <a:cubicBezTo>
                    <a:pt x="731" y="17"/>
                    <a:pt x="732" y="17"/>
                    <a:pt x="733" y="16"/>
                  </a:cubicBezTo>
                  <a:cubicBezTo>
                    <a:pt x="732" y="16"/>
                    <a:pt x="732" y="16"/>
                    <a:pt x="733" y="16"/>
                  </a:cubicBezTo>
                  <a:close/>
                  <a:moveTo>
                    <a:pt x="363" y="61"/>
                  </a:moveTo>
                  <a:cubicBezTo>
                    <a:pt x="363" y="61"/>
                    <a:pt x="361" y="62"/>
                    <a:pt x="361" y="58"/>
                  </a:cubicBezTo>
                  <a:cubicBezTo>
                    <a:pt x="361" y="57"/>
                    <a:pt x="361" y="57"/>
                    <a:pt x="359" y="58"/>
                  </a:cubicBezTo>
                  <a:cubicBezTo>
                    <a:pt x="359" y="58"/>
                    <a:pt x="359" y="58"/>
                    <a:pt x="359" y="58"/>
                  </a:cubicBezTo>
                  <a:cubicBezTo>
                    <a:pt x="359" y="58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9" y="57"/>
                    <a:pt x="359" y="57"/>
                    <a:pt x="359" y="57"/>
                  </a:cubicBezTo>
                  <a:cubicBezTo>
                    <a:pt x="358" y="57"/>
                    <a:pt x="357" y="58"/>
                    <a:pt x="357" y="58"/>
                  </a:cubicBezTo>
                  <a:cubicBezTo>
                    <a:pt x="357" y="58"/>
                    <a:pt x="357" y="58"/>
                    <a:pt x="357" y="58"/>
                  </a:cubicBezTo>
                  <a:cubicBezTo>
                    <a:pt x="351" y="61"/>
                    <a:pt x="349" y="63"/>
                    <a:pt x="348" y="64"/>
                  </a:cubicBezTo>
                  <a:cubicBezTo>
                    <a:pt x="346" y="65"/>
                    <a:pt x="346" y="67"/>
                    <a:pt x="344" y="69"/>
                  </a:cubicBezTo>
                  <a:cubicBezTo>
                    <a:pt x="341" y="70"/>
                    <a:pt x="339" y="71"/>
                    <a:pt x="336" y="73"/>
                  </a:cubicBezTo>
                  <a:cubicBezTo>
                    <a:pt x="336" y="73"/>
                    <a:pt x="336" y="73"/>
                    <a:pt x="336" y="74"/>
                  </a:cubicBezTo>
                  <a:cubicBezTo>
                    <a:pt x="336" y="78"/>
                    <a:pt x="342" y="76"/>
                    <a:pt x="342" y="76"/>
                  </a:cubicBezTo>
                  <a:cubicBezTo>
                    <a:pt x="343" y="76"/>
                    <a:pt x="344" y="75"/>
                    <a:pt x="345" y="75"/>
                  </a:cubicBezTo>
                  <a:cubicBezTo>
                    <a:pt x="346" y="75"/>
                    <a:pt x="347" y="76"/>
                    <a:pt x="348" y="75"/>
                  </a:cubicBezTo>
                  <a:cubicBezTo>
                    <a:pt x="350" y="75"/>
                    <a:pt x="352" y="72"/>
                    <a:pt x="355" y="73"/>
                  </a:cubicBezTo>
                  <a:cubicBezTo>
                    <a:pt x="353" y="75"/>
                    <a:pt x="350" y="77"/>
                    <a:pt x="349" y="80"/>
                  </a:cubicBezTo>
                  <a:cubicBezTo>
                    <a:pt x="349" y="83"/>
                    <a:pt x="353" y="83"/>
                    <a:pt x="353" y="83"/>
                  </a:cubicBezTo>
                  <a:cubicBezTo>
                    <a:pt x="356" y="82"/>
                    <a:pt x="356" y="82"/>
                    <a:pt x="361" y="79"/>
                  </a:cubicBezTo>
                  <a:cubicBezTo>
                    <a:pt x="360" y="77"/>
                    <a:pt x="359" y="78"/>
                    <a:pt x="357" y="78"/>
                  </a:cubicBezTo>
                  <a:cubicBezTo>
                    <a:pt x="362" y="76"/>
                    <a:pt x="362" y="76"/>
                    <a:pt x="363" y="75"/>
                  </a:cubicBezTo>
                  <a:cubicBezTo>
                    <a:pt x="364" y="75"/>
                    <a:pt x="365" y="75"/>
                    <a:pt x="367" y="75"/>
                  </a:cubicBezTo>
                  <a:cubicBezTo>
                    <a:pt x="366" y="77"/>
                    <a:pt x="365" y="78"/>
                    <a:pt x="366" y="78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6" y="79"/>
                    <a:pt x="366" y="79"/>
                    <a:pt x="366" y="79"/>
                  </a:cubicBezTo>
                  <a:cubicBezTo>
                    <a:pt x="367" y="78"/>
                    <a:pt x="367" y="78"/>
                    <a:pt x="367" y="78"/>
                  </a:cubicBezTo>
                  <a:cubicBezTo>
                    <a:pt x="373" y="74"/>
                    <a:pt x="375" y="73"/>
                    <a:pt x="376" y="69"/>
                  </a:cubicBezTo>
                  <a:cubicBezTo>
                    <a:pt x="377" y="64"/>
                    <a:pt x="385" y="61"/>
                    <a:pt x="388" y="59"/>
                  </a:cubicBezTo>
                  <a:cubicBezTo>
                    <a:pt x="396" y="56"/>
                    <a:pt x="412" y="46"/>
                    <a:pt x="412" y="46"/>
                  </a:cubicBezTo>
                  <a:cubicBezTo>
                    <a:pt x="412" y="46"/>
                    <a:pt x="413" y="45"/>
                    <a:pt x="413" y="45"/>
                  </a:cubicBezTo>
                  <a:cubicBezTo>
                    <a:pt x="416" y="43"/>
                    <a:pt x="417" y="41"/>
                    <a:pt x="417" y="40"/>
                  </a:cubicBezTo>
                  <a:cubicBezTo>
                    <a:pt x="417" y="40"/>
                    <a:pt x="416" y="41"/>
                    <a:pt x="416" y="41"/>
                  </a:cubicBezTo>
                  <a:cubicBezTo>
                    <a:pt x="407" y="44"/>
                    <a:pt x="399" y="51"/>
                    <a:pt x="389" y="53"/>
                  </a:cubicBezTo>
                  <a:cubicBezTo>
                    <a:pt x="394" y="50"/>
                    <a:pt x="402" y="46"/>
                    <a:pt x="402" y="46"/>
                  </a:cubicBezTo>
                  <a:cubicBezTo>
                    <a:pt x="404" y="45"/>
                    <a:pt x="408" y="43"/>
                    <a:pt x="409" y="41"/>
                  </a:cubicBezTo>
                  <a:cubicBezTo>
                    <a:pt x="409" y="41"/>
                    <a:pt x="409" y="41"/>
                    <a:pt x="409" y="41"/>
                  </a:cubicBezTo>
                  <a:cubicBezTo>
                    <a:pt x="406" y="42"/>
                    <a:pt x="404" y="43"/>
                    <a:pt x="401" y="45"/>
                  </a:cubicBezTo>
                  <a:cubicBezTo>
                    <a:pt x="400" y="43"/>
                    <a:pt x="398" y="45"/>
                    <a:pt x="397" y="45"/>
                  </a:cubicBezTo>
                  <a:cubicBezTo>
                    <a:pt x="400" y="42"/>
                    <a:pt x="404" y="42"/>
                    <a:pt x="406" y="39"/>
                  </a:cubicBezTo>
                  <a:cubicBezTo>
                    <a:pt x="406" y="39"/>
                    <a:pt x="406" y="39"/>
                    <a:pt x="406" y="39"/>
                  </a:cubicBezTo>
                  <a:cubicBezTo>
                    <a:pt x="404" y="39"/>
                    <a:pt x="403" y="40"/>
                    <a:pt x="401" y="40"/>
                  </a:cubicBezTo>
                  <a:cubicBezTo>
                    <a:pt x="404" y="38"/>
                    <a:pt x="409" y="37"/>
                    <a:pt x="413" y="35"/>
                  </a:cubicBezTo>
                  <a:cubicBezTo>
                    <a:pt x="410" y="33"/>
                    <a:pt x="388" y="41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6" y="43"/>
                    <a:pt x="386" y="43"/>
                    <a:pt x="386" y="43"/>
                  </a:cubicBezTo>
                  <a:cubicBezTo>
                    <a:pt x="384" y="45"/>
                    <a:pt x="382" y="45"/>
                    <a:pt x="381" y="46"/>
                  </a:cubicBezTo>
                  <a:cubicBezTo>
                    <a:pt x="382" y="47"/>
                    <a:pt x="382" y="47"/>
                    <a:pt x="382" y="47"/>
                  </a:cubicBezTo>
                  <a:cubicBezTo>
                    <a:pt x="380" y="48"/>
                    <a:pt x="380" y="48"/>
                    <a:pt x="379" y="49"/>
                  </a:cubicBezTo>
                  <a:cubicBezTo>
                    <a:pt x="376" y="49"/>
                    <a:pt x="374" y="48"/>
                    <a:pt x="372" y="50"/>
                  </a:cubicBezTo>
                  <a:cubicBezTo>
                    <a:pt x="368" y="52"/>
                    <a:pt x="368" y="52"/>
                    <a:pt x="368" y="54"/>
                  </a:cubicBezTo>
                  <a:cubicBezTo>
                    <a:pt x="369" y="58"/>
                    <a:pt x="363" y="61"/>
                    <a:pt x="363" y="61"/>
                  </a:cubicBezTo>
                  <a:close/>
                  <a:moveTo>
                    <a:pt x="524" y="19"/>
                  </a:moveTo>
                  <a:cubicBezTo>
                    <a:pt x="525" y="19"/>
                    <a:pt x="526" y="19"/>
                    <a:pt x="529" y="18"/>
                  </a:cubicBezTo>
                  <a:cubicBezTo>
                    <a:pt x="530" y="18"/>
                    <a:pt x="531" y="17"/>
                    <a:pt x="531" y="17"/>
                  </a:cubicBezTo>
                  <a:cubicBezTo>
                    <a:pt x="531" y="17"/>
                    <a:pt x="531" y="17"/>
                    <a:pt x="531" y="17"/>
                  </a:cubicBezTo>
                  <a:cubicBezTo>
                    <a:pt x="532" y="17"/>
                    <a:pt x="532" y="17"/>
                    <a:pt x="532" y="16"/>
                  </a:cubicBezTo>
                  <a:cubicBezTo>
                    <a:pt x="532" y="16"/>
                    <a:pt x="533" y="15"/>
                    <a:pt x="534" y="15"/>
                  </a:cubicBezTo>
                  <a:cubicBezTo>
                    <a:pt x="535" y="14"/>
                    <a:pt x="535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4" y="13"/>
                    <a:pt x="534" y="13"/>
                    <a:pt x="534" y="13"/>
                  </a:cubicBezTo>
                  <a:cubicBezTo>
                    <a:pt x="533" y="12"/>
                    <a:pt x="533" y="12"/>
                    <a:pt x="532" y="13"/>
                  </a:cubicBezTo>
                  <a:cubicBezTo>
                    <a:pt x="529" y="13"/>
                    <a:pt x="518" y="18"/>
                    <a:pt x="520" y="19"/>
                  </a:cubicBezTo>
                  <a:cubicBezTo>
                    <a:pt x="521" y="19"/>
                    <a:pt x="524" y="19"/>
                    <a:pt x="524" y="19"/>
                  </a:cubicBezTo>
                  <a:close/>
                  <a:moveTo>
                    <a:pt x="382" y="43"/>
                  </a:moveTo>
                  <a:cubicBezTo>
                    <a:pt x="383" y="43"/>
                    <a:pt x="383" y="43"/>
                    <a:pt x="391" y="39"/>
                  </a:cubicBezTo>
                  <a:cubicBezTo>
                    <a:pt x="393" y="39"/>
                    <a:pt x="394" y="38"/>
                    <a:pt x="395" y="38"/>
                  </a:cubicBezTo>
                  <a:cubicBezTo>
                    <a:pt x="397" y="37"/>
                    <a:pt x="398" y="37"/>
                    <a:pt x="400" y="36"/>
                  </a:cubicBezTo>
                  <a:cubicBezTo>
                    <a:pt x="408" y="34"/>
                    <a:pt x="408" y="34"/>
                    <a:pt x="417" y="32"/>
                  </a:cubicBezTo>
                  <a:cubicBezTo>
                    <a:pt x="418" y="32"/>
                    <a:pt x="418" y="32"/>
                    <a:pt x="418" y="32"/>
                  </a:cubicBezTo>
                  <a:cubicBezTo>
                    <a:pt x="420" y="31"/>
                    <a:pt x="427" y="27"/>
                    <a:pt x="429" y="26"/>
                  </a:cubicBezTo>
                  <a:cubicBezTo>
                    <a:pt x="428" y="26"/>
                    <a:pt x="428" y="26"/>
                    <a:pt x="428" y="26"/>
                  </a:cubicBezTo>
                  <a:cubicBezTo>
                    <a:pt x="428" y="26"/>
                    <a:pt x="428" y="26"/>
                    <a:pt x="427" y="26"/>
                  </a:cubicBezTo>
                  <a:cubicBezTo>
                    <a:pt x="427" y="25"/>
                    <a:pt x="427" y="25"/>
                    <a:pt x="432" y="23"/>
                  </a:cubicBezTo>
                  <a:cubicBezTo>
                    <a:pt x="435" y="22"/>
                    <a:pt x="435" y="22"/>
                    <a:pt x="436" y="21"/>
                  </a:cubicBezTo>
                  <a:cubicBezTo>
                    <a:pt x="436" y="21"/>
                    <a:pt x="436" y="21"/>
                    <a:pt x="436" y="21"/>
                  </a:cubicBezTo>
                  <a:cubicBezTo>
                    <a:pt x="435" y="21"/>
                    <a:pt x="435" y="21"/>
                    <a:pt x="435" y="21"/>
                  </a:cubicBezTo>
                  <a:cubicBezTo>
                    <a:pt x="435" y="20"/>
                    <a:pt x="435" y="20"/>
                    <a:pt x="436" y="20"/>
                  </a:cubicBezTo>
                  <a:cubicBezTo>
                    <a:pt x="436" y="20"/>
                    <a:pt x="436" y="20"/>
                    <a:pt x="436" y="20"/>
                  </a:cubicBezTo>
                  <a:cubicBezTo>
                    <a:pt x="427" y="23"/>
                    <a:pt x="419" y="27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03" y="33"/>
                    <a:pt x="380" y="42"/>
                    <a:pt x="378" y="45"/>
                  </a:cubicBezTo>
                  <a:cubicBezTo>
                    <a:pt x="378" y="45"/>
                    <a:pt x="378" y="44"/>
                    <a:pt x="383" y="43"/>
                  </a:cubicBezTo>
                  <a:cubicBezTo>
                    <a:pt x="382" y="43"/>
                    <a:pt x="382" y="43"/>
                    <a:pt x="382" y="43"/>
                  </a:cubicBezTo>
                  <a:close/>
                  <a:moveTo>
                    <a:pt x="557" y="13"/>
                  </a:moveTo>
                  <a:cubicBezTo>
                    <a:pt x="557" y="15"/>
                    <a:pt x="554" y="16"/>
                    <a:pt x="553" y="17"/>
                  </a:cubicBezTo>
                  <a:cubicBezTo>
                    <a:pt x="553" y="10"/>
                    <a:pt x="541" y="16"/>
                    <a:pt x="535" y="20"/>
                  </a:cubicBezTo>
                  <a:cubicBezTo>
                    <a:pt x="535" y="20"/>
                    <a:pt x="536" y="20"/>
                    <a:pt x="536" y="20"/>
                  </a:cubicBezTo>
                  <a:cubicBezTo>
                    <a:pt x="536" y="24"/>
                    <a:pt x="536" y="24"/>
                    <a:pt x="545" y="21"/>
                  </a:cubicBezTo>
                  <a:cubicBezTo>
                    <a:pt x="543" y="22"/>
                    <a:pt x="542" y="23"/>
                    <a:pt x="541" y="24"/>
                  </a:cubicBezTo>
                  <a:cubicBezTo>
                    <a:pt x="545" y="24"/>
                    <a:pt x="549" y="21"/>
                    <a:pt x="553" y="21"/>
                  </a:cubicBezTo>
                  <a:cubicBezTo>
                    <a:pt x="553" y="21"/>
                    <a:pt x="552" y="22"/>
                    <a:pt x="551" y="22"/>
                  </a:cubicBezTo>
                  <a:cubicBezTo>
                    <a:pt x="551" y="22"/>
                    <a:pt x="552" y="22"/>
                    <a:pt x="552" y="23"/>
                  </a:cubicBezTo>
                  <a:cubicBezTo>
                    <a:pt x="555" y="22"/>
                    <a:pt x="555" y="22"/>
                    <a:pt x="569" y="20"/>
                  </a:cubicBezTo>
                  <a:cubicBezTo>
                    <a:pt x="569" y="20"/>
                    <a:pt x="569" y="20"/>
                    <a:pt x="568" y="21"/>
                  </a:cubicBezTo>
                  <a:cubicBezTo>
                    <a:pt x="570" y="20"/>
                    <a:pt x="570" y="20"/>
                    <a:pt x="570" y="19"/>
                  </a:cubicBezTo>
                  <a:cubicBezTo>
                    <a:pt x="569" y="19"/>
                    <a:pt x="569" y="19"/>
                    <a:pt x="567" y="19"/>
                  </a:cubicBezTo>
                  <a:cubicBezTo>
                    <a:pt x="568" y="18"/>
                    <a:pt x="569" y="18"/>
                    <a:pt x="570" y="17"/>
                  </a:cubicBezTo>
                  <a:cubicBezTo>
                    <a:pt x="571" y="17"/>
                    <a:pt x="571" y="17"/>
                    <a:pt x="572" y="17"/>
                  </a:cubicBezTo>
                  <a:cubicBezTo>
                    <a:pt x="572" y="17"/>
                    <a:pt x="572" y="17"/>
                    <a:pt x="573" y="16"/>
                  </a:cubicBezTo>
                  <a:cubicBezTo>
                    <a:pt x="573" y="16"/>
                    <a:pt x="573" y="16"/>
                    <a:pt x="574" y="16"/>
                  </a:cubicBezTo>
                  <a:cubicBezTo>
                    <a:pt x="574" y="16"/>
                    <a:pt x="574" y="16"/>
                    <a:pt x="575" y="16"/>
                  </a:cubicBezTo>
                  <a:cubicBezTo>
                    <a:pt x="575" y="16"/>
                    <a:pt x="576" y="16"/>
                    <a:pt x="576" y="15"/>
                  </a:cubicBezTo>
                  <a:cubicBezTo>
                    <a:pt x="576" y="15"/>
                    <a:pt x="577" y="15"/>
                    <a:pt x="577" y="15"/>
                  </a:cubicBezTo>
                  <a:cubicBezTo>
                    <a:pt x="577" y="15"/>
                    <a:pt x="578" y="15"/>
                    <a:pt x="578" y="15"/>
                  </a:cubicBezTo>
                  <a:cubicBezTo>
                    <a:pt x="578" y="15"/>
                    <a:pt x="579" y="15"/>
                    <a:pt x="579" y="14"/>
                  </a:cubicBezTo>
                  <a:cubicBezTo>
                    <a:pt x="582" y="13"/>
                    <a:pt x="584" y="12"/>
                    <a:pt x="585" y="12"/>
                  </a:cubicBezTo>
                  <a:cubicBezTo>
                    <a:pt x="584" y="11"/>
                    <a:pt x="584" y="11"/>
                    <a:pt x="578" y="13"/>
                  </a:cubicBezTo>
                  <a:cubicBezTo>
                    <a:pt x="577" y="13"/>
                    <a:pt x="577" y="13"/>
                    <a:pt x="577" y="13"/>
                  </a:cubicBezTo>
                  <a:cubicBezTo>
                    <a:pt x="580" y="11"/>
                    <a:pt x="584" y="11"/>
                    <a:pt x="587" y="9"/>
                  </a:cubicBezTo>
                  <a:cubicBezTo>
                    <a:pt x="586" y="9"/>
                    <a:pt x="585" y="9"/>
                    <a:pt x="584" y="8"/>
                  </a:cubicBezTo>
                  <a:cubicBezTo>
                    <a:pt x="584" y="8"/>
                    <a:pt x="584" y="8"/>
                    <a:pt x="584" y="8"/>
                  </a:cubicBezTo>
                  <a:cubicBezTo>
                    <a:pt x="586" y="7"/>
                    <a:pt x="588" y="7"/>
                    <a:pt x="592" y="5"/>
                  </a:cubicBezTo>
                  <a:cubicBezTo>
                    <a:pt x="596" y="4"/>
                    <a:pt x="596" y="3"/>
                    <a:pt x="597" y="3"/>
                  </a:cubicBezTo>
                  <a:cubicBezTo>
                    <a:pt x="597" y="3"/>
                    <a:pt x="597" y="2"/>
                    <a:pt x="597" y="2"/>
                  </a:cubicBezTo>
                  <a:cubicBezTo>
                    <a:pt x="597" y="2"/>
                    <a:pt x="596" y="2"/>
                    <a:pt x="596" y="3"/>
                  </a:cubicBezTo>
                  <a:cubicBezTo>
                    <a:pt x="591" y="4"/>
                    <a:pt x="591" y="4"/>
                    <a:pt x="590" y="4"/>
                  </a:cubicBezTo>
                  <a:cubicBezTo>
                    <a:pt x="590" y="4"/>
                    <a:pt x="590" y="4"/>
                    <a:pt x="590" y="3"/>
                  </a:cubicBezTo>
                  <a:cubicBezTo>
                    <a:pt x="589" y="3"/>
                    <a:pt x="589" y="3"/>
                    <a:pt x="585" y="3"/>
                  </a:cubicBezTo>
                  <a:cubicBezTo>
                    <a:pt x="585" y="3"/>
                    <a:pt x="585" y="3"/>
                    <a:pt x="585" y="3"/>
                  </a:cubicBezTo>
                  <a:cubicBezTo>
                    <a:pt x="578" y="6"/>
                    <a:pt x="578" y="6"/>
                    <a:pt x="577" y="6"/>
                  </a:cubicBezTo>
                  <a:cubicBezTo>
                    <a:pt x="571" y="6"/>
                    <a:pt x="571" y="6"/>
                    <a:pt x="570" y="6"/>
                  </a:cubicBezTo>
                  <a:cubicBezTo>
                    <a:pt x="564" y="8"/>
                    <a:pt x="564" y="8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63" y="7"/>
                    <a:pt x="563" y="7"/>
                    <a:pt x="563" y="7"/>
                  </a:cubicBezTo>
                  <a:cubicBezTo>
                    <a:pt x="556" y="9"/>
                    <a:pt x="551" y="12"/>
                    <a:pt x="551" y="12"/>
                  </a:cubicBezTo>
                  <a:cubicBezTo>
                    <a:pt x="553" y="13"/>
                    <a:pt x="555" y="11"/>
                    <a:pt x="557" y="13"/>
                  </a:cubicBezTo>
                  <a:close/>
                  <a:moveTo>
                    <a:pt x="712" y="20"/>
                  </a:moveTo>
                  <a:cubicBezTo>
                    <a:pt x="713" y="21"/>
                    <a:pt x="713" y="20"/>
                    <a:pt x="713" y="20"/>
                  </a:cubicBezTo>
                  <a:cubicBezTo>
                    <a:pt x="713" y="20"/>
                    <a:pt x="713" y="20"/>
                    <a:pt x="713" y="20"/>
                  </a:cubicBezTo>
                  <a:cubicBezTo>
                    <a:pt x="714" y="20"/>
                    <a:pt x="714" y="20"/>
                    <a:pt x="714" y="20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4" y="19"/>
                    <a:pt x="714" y="19"/>
                    <a:pt x="714" y="19"/>
                  </a:cubicBezTo>
                  <a:cubicBezTo>
                    <a:pt x="713" y="19"/>
                    <a:pt x="713" y="19"/>
                    <a:pt x="712" y="20"/>
                  </a:cubicBezTo>
                  <a:cubicBezTo>
                    <a:pt x="712" y="20"/>
                    <a:pt x="712" y="20"/>
                    <a:pt x="712" y="20"/>
                  </a:cubicBezTo>
                  <a:close/>
                  <a:moveTo>
                    <a:pt x="511" y="172"/>
                  </a:moveTo>
                  <a:cubicBezTo>
                    <a:pt x="510" y="170"/>
                    <a:pt x="510" y="170"/>
                    <a:pt x="508" y="166"/>
                  </a:cubicBezTo>
                  <a:cubicBezTo>
                    <a:pt x="504" y="168"/>
                    <a:pt x="503" y="167"/>
                    <a:pt x="501" y="166"/>
                  </a:cubicBezTo>
                  <a:cubicBezTo>
                    <a:pt x="501" y="165"/>
                    <a:pt x="501" y="165"/>
                    <a:pt x="504" y="163"/>
                  </a:cubicBezTo>
                  <a:cubicBezTo>
                    <a:pt x="500" y="162"/>
                    <a:pt x="497" y="162"/>
                    <a:pt x="493" y="161"/>
                  </a:cubicBezTo>
                  <a:cubicBezTo>
                    <a:pt x="493" y="161"/>
                    <a:pt x="493" y="161"/>
                    <a:pt x="493" y="161"/>
                  </a:cubicBezTo>
                  <a:cubicBezTo>
                    <a:pt x="493" y="161"/>
                    <a:pt x="493" y="161"/>
                    <a:pt x="493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60"/>
                    <a:pt x="494" y="160"/>
                  </a:cubicBezTo>
                  <a:cubicBezTo>
                    <a:pt x="494" y="160"/>
                    <a:pt x="494" y="159"/>
                    <a:pt x="494" y="159"/>
                  </a:cubicBezTo>
                  <a:cubicBezTo>
                    <a:pt x="494" y="159"/>
                    <a:pt x="495" y="159"/>
                    <a:pt x="495" y="159"/>
                  </a:cubicBezTo>
                  <a:cubicBezTo>
                    <a:pt x="495" y="159"/>
                    <a:pt x="495" y="159"/>
                    <a:pt x="495" y="159"/>
                  </a:cubicBezTo>
                  <a:cubicBezTo>
                    <a:pt x="496" y="159"/>
                    <a:pt x="498" y="159"/>
                    <a:pt x="500" y="159"/>
                  </a:cubicBezTo>
                  <a:cubicBezTo>
                    <a:pt x="500" y="159"/>
                    <a:pt x="500" y="159"/>
                    <a:pt x="500" y="159"/>
                  </a:cubicBezTo>
                  <a:cubicBezTo>
                    <a:pt x="501" y="153"/>
                    <a:pt x="499" y="152"/>
                    <a:pt x="499" y="152"/>
                  </a:cubicBezTo>
                  <a:cubicBezTo>
                    <a:pt x="488" y="149"/>
                    <a:pt x="488" y="149"/>
                    <a:pt x="488" y="149"/>
                  </a:cubicBezTo>
                  <a:cubicBezTo>
                    <a:pt x="488" y="147"/>
                    <a:pt x="490" y="146"/>
                    <a:pt x="490" y="144"/>
                  </a:cubicBezTo>
                  <a:cubicBezTo>
                    <a:pt x="489" y="141"/>
                    <a:pt x="484" y="140"/>
                    <a:pt x="485" y="136"/>
                  </a:cubicBezTo>
                  <a:cubicBezTo>
                    <a:pt x="490" y="136"/>
                    <a:pt x="490" y="136"/>
                    <a:pt x="491" y="135"/>
                  </a:cubicBezTo>
                  <a:cubicBezTo>
                    <a:pt x="491" y="134"/>
                    <a:pt x="491" y="133"/>
                    <a:pt x="491" y="132"/>
                  </a:cubicBezTo>
                  <a:cubicBezTo>
                    <a:pt x="491" y="132"/>
                    <a:pt x="491" y="132"/>
                    <a:pt x="491" y="132"/>
                  </a:cubicBezTo>
                  <a:cubicBezTo>
                    <a:pt x="493" y="131"/>
                    <a:pt x="493" y="131"/>
                    <a:pt x="493" y="131"/>
                  </a:cubicBezTo>
                  <a:cubicBezTo>
                    <a:pt x="496" y="132"/>
                    <a:pt x="497" y="137"/>
                    <a:pt x="501" y="135"/>
                  </a:cubicBezTo>
                  <a:cubicBezTo>
                    <a:pt x="502" y="132"/>
                    <a:pt x="498" y="131"/>
                    <a:pt x="497" y="129"/>
                  </a:cubicBezTo>
                  <a:cubicBezTo>
                    <a:pt x="497" y="128"/>
                    <a:pt x="498" y="128"/>
                    <a:pt x="498" y="127"/>
                  </a:cubicBezTo>
                  <a:cubicBezTo>
                    <a:pt x="500" y="127"/>
                    <a:pt x="501" y="127"/>
                    <a:pt x="505" y="128"/>
                  </a:cubicBezTo>
                  <a:cubicBezTo>
                    <a:pt x="506" y="127"/>
                    <a:pt x="508" y="124"/>
                    <a:pt x="505" y="122"/>
                  </a:cubicBezTo>
                  <a:cubicBezTo>
                    <a:pt x="500" y="123"/>
                    <a:pt x="500" y="123"/>
                    <a:pt x="494" y="123"/>
                  </a:cubicBezTo>
                  <a:cubicBezTo>
                    <a:pt x="494" y="117"/>
                    <a:pt x="502" y="120"/>
                    <a:pt x="506" y="118"/>
                  </a:cubicBezTo>
                  <a:cubicBezTo>
                    <a:pt x="506" y="116"/>
                    <a:pt x="506" y="116"/>
                    <a:pt x="497" y="115"/>
                  </a:cubicBezTo>
                  <a:cubicBezTo>
                    <a:pt x="497" y="114"/>
                    <a:pt x="497" y="113"/>
                    <a:pt x="497" y="113"/>
                  </a:cubicBezTo>
                  <a:cubicBezTo>
                    <a:pt x="498" y="112"/>
                    <a:pt x="499" y="111"/>
                    <a:pt x="500" y="110"/>
                  </a:cubicBezTo>
                  <a:cubicBezTo>
                    <a:pt x="497" y="109"/>
                    <a:pt x="495" y="110"/>
                    <a:pt x="492" y="109"/>
                  </a:cubicBezTo>
                  <a:cubicBezTo>
                    <a:pt x="495" y="108"/>
                    <a:pt x="498" y="107"/>
                    <a:pt x="500" y="106"/>
                  </a:cubicBezTo>
                  <a:cubicBezTo>
                    <a:pt x="500" y="106"/>
                    <a:pt x="500" y="106"/>
                    <a:pt x="500" y="106"/>
                  </a:cubicBezTo>
                  <a:cubicBezTo>
                    <a:pt x="500" y="104"/>
                    <a:pt x="500" y="104"/>
                    <a:pt x="497" y="101"/>
                  </a:cubicBezTo>
                  <a:cubicBezTo>
                    <a:pt x="495" y="102"/>
                    <a:pt x="488" y="105"/>
                    <a:pt x="488" y="105"/>
                  </a:cubicBezTo>
                  <a:cubicBezTo>
                    <a:pt x="489" y="102"/>
                    <a:pt x="490" y="101"/>
                    <a:pt x="491" y="100"/>
                  </a:cubicBezTo>
                  <a:cubicBezTo>
                    <a:pt x="491" y="99"/>
                    <a:pt x="491" y="99"/>
                    <a:pt x="490" y="99"/>
                  </a:cubicBezTo>
                  <a:cubicBezTo>
                    <a:pt x="489" y="99"/>
                    <a:pt x="487" y="99"/>
                    <a:pt x="484" y="100"/>
                  </a:cubicBezTo>
                  <a:cubicBezTo>
                    <a:pt x="484" y="100"/>
                    <a:pt x="483" y="100"/>
                    <a:pt x="483" y="99"/>
                  </a:cubicBezTo>
                  <a:cubicBezTo>
                    <a:pt x="484" y="96"/>
                    <a:pt x="493" y="96"/>
                    <a:pt x="493" y="96"/>
                  </a:cubicBezTo>
                  <a:cubicBezTo>
                    <a:pt x="493" y="95"/>
                    <a:pt x="494" y="95"/>
                    <a:pt x="494" y="95"/>
                  </a:cubicBezTo>
                  <a:cubicBezTo>
                    <a:pt x="495" y="93"/>
                    <a:pt x="495" y="90"/>
                    <a:pt x="496" y="88"/>
                  </a:cubicBezTo>
                  <a:cubicBezTo>
                    <a:pt x="485" y="83"/>
                    <a:pt x="485" y="83"/>
                    <a:pt x="485" y="83"/>
                  </a:cubicBezTo>
                  <a:cubicBezTo>
                    <a:pt x="480" y="83"/>
                    <a:pt x="477" y="88"/>
                    <a:pt x="472" y="90"/>
                  </a:cubicBezTo>
                  <a:cubicBezTo>
                    <a:pt x="472" y="89"/>
                    <a:pt x="472" y="89"/>
                    <a:pt x="472" y="89"/>
                  </a:cubicBezTo>
                  <a:cubicBezTo>
                    <a:pt x="472" y="87"/>
                    <a:pt x="474" y="86"/>
                    <a:pt x="476" y="85"/>
                  </a:cubicBezTo>
                  <a:cubicBezTo>
                    <a:pt x="474" y="80"/>
                    <a:pt x="468" y="87"/>
                    <a:pt x="464" y="85"/>
                  </a:cubicBezTo>
                  <a:cubicBezTo>
                    <a:pt x="464" y="85"/>
                    <a:pt x="464" y="84"/>
                    <a:pt x="465" y="84"/>
                  </a:cubicBezTo>
                  <a:cubicBezTo>
                    <a:pt x="465" y="84"/>
                    <a:pt x="465" y="84"/>
                    <a:pt x="465" y="84"/>
                  </a:cubicBezTo>
                  <a:cubicBezTo>
                    <a:pt x="466" y="84"/>
                    <a:pt x="466" y="84"/>
                    <a:pt x="466" y="83"/>
                  </a:cubicBezTo>
                  <a:cubicBezTo>
                    <a:pt x="466" y="83"/>
                    <a:pt x="466" y="83"/>
                    <a:pt x="467" y="83"/>
                  </a:cubicBezTo>
                  <a:cubicBezTo>
                    <a:pt x="467" y="83"/>
                    <a:pt x="467" y="83"/>
                    <a:pt x="467" y="83"/>
                  </a:cubicBezTo>
                  <a:cubicBezTo>
                    <a:pt x="467" y="82"/>
                    <a:pt x="468" y="82"/>
                    <a:pt x="468" y="82"/>
                  </a:cubicBezTo>
                  <a:cubicBezTo>
                    <a:pt x="468" y="82"/>
                    <a:pt x="468" y="82"/>
                    <a:pt x="468" y="82"/>
                  </a:cubicBezTo>
                  <a:cubicBezTo>
                    <a:pt x="469" y="82"/>
                    <a:pt x="469" y="82"/>
                    <a:pt x="469" y="81"/>
                  </a:cubicBezTo>
                  <a:cubicBezTo>
                    <a:pt x="488" y="73"/>
                    <a:pt x="488" y="69"/>
                    <a:pt x="485" y="68"/>
                  </a:cubicBezTo>
                  <a:cubicBezTo>
                    <a:pt x="483" y="66"/>
                    <a:pt x="471" y="67"/>
                    <a:pt x="468" y="68"/>
                  </a:cubicBezTo>
                  <a:cubicBezTo>
                    <a:pt x="468" y="71"/>
                    <a:pt x="468" y="71"/>
                    <a:pt x="467" y="71"/>
                  </a:cubicBezTo>
                  <a:cubicBezTo>
                    <a:pt x="464" y="70"/>
                    <a:pt x="457" y="68"/>
                    <a:pt x="454" y="75"/>
                  </a:cubicBezTo>
                  <a:cubicBezTo>
                    <a:pt x="454" y="75"/>
                    <a:pt x="455" y="75"/>
                    <a:pt x="455" y="75"/>
                  </a:cubicBezTo>
                  <a:cubicBezTo>
                    <a:pt x="455" y="77"/>
                    <a:pt x="455" y="77"/>
                    <a:pt x="454" y="78"/>
                  </a:cubicBezTo>
                  <a:cubicBezTo>
                    <a:pt x="453" y="78"/>
                    <a:pt x="453" y="78"/>
                    <a:pt x="452" y="77"/>
                  </a:cubicBezTo>
                  <a:cubicBezTo>
                    <a:pt x="449" y="75"/>
                    <a:pt x="443" y="80"/>
                    <a:pt x="443" y="82"/>
                  </a:cubicBezTo>
                  <a:cubicBezTo>
                    <a:pt x="444" y="84"/>
                    <a:pt x="442" y="85"/>
                    <a:pt x="435" y="88"/>
                  </a:cubicBezTo>
                  <a:cubicBezTo>
                    <a:pt x="434" y="87"/>
                    <a:pt x="433" y="87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2" y="86"/>
                  </a:cubicBezTo>
                  <a:cubicBezTo>
                    <a:pt x="432" y="86"/>
                    <a:pt x="432" y="86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3" y="85"/>
                  </a:cubicBezTo>
                  <a:cubicBezTo>
                    <a:pt x="433" y="85"/>
                    <a:pt x="433" y="85"/>
                    <a:pt x="434" y="85"/>
                  </a:cubicBezTo>
                  <a:cubicBezTo>
                    <a:pt x="434" y="85"/>
                    <a:pt x="434" y="85"/>
                    <a:pt x="434" y="85"/>
                  </a:cubicBezTo>
                  <a:cubicBezTo>
                    <a:pt x="438" y="84"/>
                    <a:pt x="438" y="84"/>
                    <a:pt x="439" y="84"/>
                  </a:cubicBezTo>
                  <a:cubicBezTo>
                    <a:pt x="440" y="82"/>
                    <a:pt x="441" y="79"/>
                    <a:pt x="443" y="78"/>
                  </a:cubicBezTo>
                  <a:cubicBezTo>
                    <a:pt x="454" y="69"/>
                    <a:pt x="454" y="69"/>
                    <a:pt x="454" y="69"/>
                  </a:cubicBezTo>
                  <a:cubicBezTo>
                    <a:pt x="460" y="65"/>
                    <a:pt x="467" y="65"/>
                    <a:pt x="474" y="63"/>
                  </a:cubicBezTo>
                  <a:cubicBezTo>
                    <a:pt x="473" y="62"/>
                    <a:pt x="473" y="61"/>
                    <a:pt x="469" y="61"/>
                  </a:cubicBezTo>
                  <a:cubicBezTo>
                    <a:pt x="465" y="61"/>
                    <a:pt x="459" y="61"/>
                    <a:pt x="446" y="65"/>
                  </a:cubicBezTo>
                  <a:cubicBezTo>
                    <a:pt x="423" y="76"/>
                    <a:pt x="423" y="76"/>
                    <a:pt x="423" y="76"/>
                  </a:cubicBezTo>
                  <a:cubicBezTo>
                    <a:pt x="427" y="82"/>
                    <a:pt x="430" y="87"/>
                    <a:pt x="423" y="85"/>
                  </a:cubicBezTo>
                  <a:cubicBezTo>
                    <a:pt x="422" y="85"/>
                    <a:pt x="422" y="85"/>
                    <a:pt x="418" y="83"/>
                  </a:cubicBezTo>
                  <a:cubicBezTo>
                    <a:pt x="418" y="83"/>
                    <a:pt x="418" y="83"/>
                    <a:pt x="418" y="83"/>
                  </a:cubicBezTo>
                  <a:cubicBezTo>
                    <a:pt x="408" y="88"/>
                    <a:pt x="416" y="91"/>
                    <a:pt x="416" y="91"/>
                  </a:cubicBezTo>
                  <a:cubicBezTo>
                    <a:pt x="417" y="91"/>
                    <a:pt x="417" y="91"/>
                    <a:pt x="420" y="89"/>
                  </a:cubicBezTo>
                  <a:cubicBezTo>
                    <a:pt x="420" y="90"/>
                    <a:pt x="420" y="90"/>
                    <a:pt x="421" y="91"/>
                  </a:cubicBezTo>
                  <a:cubicBezTo>
                    <a:pt x="420" y="92"/>
                    <a:pt x="419" y="92"/>
                    <a:pt x="417" y="94"/>
                  </a:cubicBezTo>
                  <a:cubicBezTo>
                    <a:pt x="417" y="94"/>
                    <a:pt x="417" y="94"/>
                    <a:pt x="417" y="95"/>
                  </a:cubicBezTo>
                  <a:cubicBezTo>
                    <a:pt x="417" y="95"/>
                    <a:pt x="417" y="95"/>
                    <a:pt x="417" y="95"/>
                  </a:cubicBezTo>
                  <a:cubicBezTo>
                    <a:pt x="418" y="95"/>
                    <a:pt x="418" y="96"/>
                    <a:pt x="418" y="96"/>
                  </a:cubicBezTo>
                  <a:cubicBezTo>
                    <a:pt x="418" y="96"/>
                    <a:pt x="419" y="96"/>
                    <a:pt x="419" y="96"/>
                  </a:cubicBezTo>
                  <a:cubicBezTo>
                    <a:pt x="419" y="96"/>
                    <a:pt x="419" y="96"/>
                    <a:pt x="419" y="96"/>
                  </a:cubicBezTo>
                  <a:cubicBezTo>
                    <a:pt x="420" y="96"/>
                    <a:pt x="420" y="96"/>
                    <a:pt x="420" y="96"/>
                  </a:cubicBezTo>
                  <a:cubicBezTo>
                    <a:pt x="420" y="96"/>
                    <a:pt x="420" y="97"/>
                    <a:pt x="421" y="97"/>
                  </a:cubicBezTo>
                  <a:cubicBezTo>
                    <a:pt x="421" y="97"/>
                    <a:pt x="421" y="97"/>
                    <a:pt x="421" y="97"/>
                  </a:cubicBezTo>
                  <a:cubicBezTo>
                    <a:pt x="421" y="97"/>
                    <a:pt x="422" y="97"/>
                    <a:pt x="422" y="97"/>
                  </a:cubicBezTo>
                  <a:cubicBezTo>
                    <a:pt x="425" y="101"/>
                    <a:pt x="425" y="101"/>
                    <a:pt x="426" y="101"/>
                  </a:cubicBezTo>
                  <a:cubicBezTo>
                    <a:pt x="428" y="101"/>
                    <a:pt x="429" y="101"/>
                    <a:pt x="429" y="103"/>
                  </a:cubicBezTo>
                  <a:cubicBezTo>
                    <a:pt x="430" y="104"/>
                    <a:pt x="432" y="103"/>
                    <a:pt x="433" y="103"/>
                  </a:cubicBezTo>
                  <a:cubicBezTo>
                    <a:pt x="434" y="104"/>
                    <a:pt x="434" y="104"/>
                    <a:pt x="433" y="107"/>
                  </a:cubicBezTo>
                  <a:cubicBezTo>
                    <a:pt x="436" y="106"/>
                    <a:pt x="436" y="104"/>
                    <a:pt x="437" y="103"/>
                  </a:cubicBezTo>
                  <a:cubicBezTo>
                    <a:pt x="438" y="103"/>
                    <a:pt x="438" y="103"/>
                    <a:pt x="438" y="103"/>
                  </a:cubicBezTo>
                  <a:cubicBezTo>
                    <a:pt x="439" y="102"/>
                    <a:pt x="440" y="102"/>
                    <a:pt x="441" y="105"/>
                  </a:cubicBezTo>
                  <a:cubicBezTo>
                    <a:pt x="442" y="110"/>
                    <a:pt x="446" y="108"/>
                    <a:pt x="447" y="107"/>
                  </a:cubicBezTo>
                  <a:cubicBezTo>
                    <a:pt x="451" y="105"/>
                    <a:pt x="446" y="101"/>
                    <a:pt x="448" y="97"/>
                  </a:cubicBezTo>
                  <a:cubicBezTo>
                    <a:pt x="449" y="97"/>
                    <a:pt x="449" y="97"/>
                    <a:pt x="449" y="97"/>
                  </a:cubicBezTo>
                  <a:cubicBezTo>
                    <a:pt x="449" y="97"/>
                    <a:pt x="450" y="97"/>
                    <a:pt x="450" y="97"/>
                  </a:cubicBezTo>
                  <a:cubicBezTo>
                    <a:pt x="450" y="98"/>
                    <a:pt x="450" y="98"/>
                    <a:pt x="451" y="100"/>
                  </a:cubicBezTo>
                  <a:cubicBezTo>
                    <a:pt x="452" y="101"/>
                    <a:pt x="452" y="101"/>
                    <a:pt x="454" y="101"/>
                  </a:cubicBezTo>
                  <a:cubicBezTo>
                    <a:pt x="453" y="103"/>
                    <a:pt x="454" y="105"/>
                    <a:pt x="454" y="107"/>
                  </a:cubicBezTo>
                  <a:cubicBezTo>
                    <a:pt x="453" y="108"/>
                    <a:pt x="452" y="109"/>
                    <a:pt x="451" y="110"/>
                  </a:cubicBezTo>
                  <a:cubicBezTo>
                    <a:pt x="451" y="112"/>
                    <a:pt x="451" y="112"/>
                    <a:pt x="453" y="113"/>
                  </a:cubicBezTo>
                  <a:cubicBezTo>
                    <a:pt x="453" y="115"/>
                    <a:pt x="453" y="117"/>
                    <a:pt x="453" y="120"/>
                  </a:cubicBezTo>
                  <a:cubicBezTo>
                    <a:pt x="450" y="123"/>
                    <a:pt x="445" y="120"/>
                    <a:pt x="442" y="123"/>
                  </a:cubicBezTo>
                  <a:cubicBezTo>
                    <a:pt x="442" y="124"/>
                    <a:pt x="442" y="124"/>
                    <a:pt x="442" y="124"/>
                  </a:cubicBezTo>
                  <a:cubicBezTo>
                    <a:pt x="444" y="124"/>
                    <a:pt x="446" y="124"/>
                    <a:pt x="448" y="124"/>
                  </a:cubicBezTo>
                  <a:cubicBezTo>
                    <a:pt x="448" y="124"/>
                    <a:pt x="448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49" y="124"/>
                    <a:pt x="449" y="124"/>
                  </a:cubicBezTo>
                  <a:cubicBezTo>
                    <a:pt x="449" y="124"/>
                    <a:pt x="450" y="124"/>
                    <a:pt x="450" y="124"/>
                  </a:cubicBezTo>
                  <a:cubicBezTo>
                    <a:pt x="450" y="124"/>
                    <a:pt x="450" y="124"/>
                    <a:pt x="450" y="125"/>
                  </a:cubicBezTo>
                  <a:cubicBezTo>
                    <a:pt x="450" y="125"/>
                    <a:pt x="450" y="125"/>
                    <a:pt x="450" y="125"/>
                  </a:cubicBezTo>
                  <a:cubicBezTo>
                    <a:pt x="450" y="125"/>
                    <a:pt x="450" y="125"/>
                    <a:pt x="451" y="125"/>
                  </a:cubicBezTo>
                  <a:cubicBezTo>
                    <a:pt x="452" y="124"/>
                    <a:pt x="453" y="124"/>
                    <a:pt x="455" y="124"/>
                  </a:cubicBezTo>
                  <a:cubicBezTo>
                    <a:pt x="451" y="129"/>
                    <a:pt x="451" y="129"/>
                    <a:pt x="454" y="133"/>
                  </a:cubicBezTo>
                  <a:cubicBezTo>
                    <a:pt x="456" y="136"/>
                    <a:pt x="448" y="146"/>
                    <a:pt x="448" y="146"/>
                  </a:cubicBezTo>
                  <a:cubicBezTo>
                    <a:pt x="442" y="152"/>
                    <a:pt x="433" y="151"/>
                    <a:pt x="425" y="154"/>
                  </a:cubicBezTo>
                  <a:cubicBezTo>
                    <a:pt x="424" y="157"/>
                    <a:pt x="424" y="160"/>
                    <a:pt x="422" y="163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18" y="161"/>
                    <a:pt x="414" y="162"/>
                    <a:pt x="410" y="161"/>
                  </a:cubicBezTo>
                  <a:cubicBezTo>
                    <a:pt x="409" y="162"/>
                    <a:pt x="409" y="162"/>
                    <a:pt x="406" y="165"/>
                  </a:cubicBezTo>
                  <a:cubicBezTo>
                    <a:pt x="406" y="165"/>
                    <a:pt x="406" y="165"/>
                    <a:pt x="406" y="165"/>
                  </a:cubicBezTo>
                  <a:cubicBezTo>
                    <a:pt x="407" y="155"/>
                    <a:pt x="399" y="157"/>
                    <a:pt x="399" y="157"/>
                  </a:cubicBezTo>
                  <a:cubicBezTo>
                    <a:pt x="386" y="164"/>
                    <a:pt x="386" y="164"/>
                    <a:pt x="386" y="164"/>
                  </a:cubicBezTo>
                  <a:cubicBezTo>
                    <a:pt x="388" y="166"/>
                    <a:pt x="390" y="169"/>
                    <a:pt x="395" y="170"/>
                  </a:cubicBezTo>
                  <a:cubicBezTo>
                    <a:pt x="398" y="171"/>
                    <a:pt x="399" y="169"/>
                    <a:pt x="402" y="169"/>
                  </a:cubicBezTo>
                  <a:cubicBezTo>
                    <a:pt x="403" y="169"/>
                    <a:pt x="404" y="171"/>
                    <a:pt x="405" y="172"/>
                  </a:cubicBezTo>
                  <a:cubicBezTo>
                    <a:pt x="407" y="172"/>
                    <a:pt x="407" y="171"/>
                    <a:pt x="408" y="169"/>
                  </a:cubicBezTo>
                  <a:cubicBezTo>
                    <a:pt x="409" y="168"/>
                    <a:pt x="409" y="168"/>
                    <a:pt x="409" y="168"/>
                  </a:cubicBezTo>
                  <a:cubicBezTo>
                    <a:pt x="411" y="169"/>
                    <a:pt x="413" y="172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5" y="173"/>
                    <a:pt x="415" y="173"/>
                    <a:pt x="415" y="173"/>
                  </a:cubicBezTo>
                  <a:cubicBezTo>
                    <a:pt x="414" y="174"/>
                    <a:pt x="412" y="177"/>
                    <a:pt x="412" y="180"/>
                  </a:cubicBezTo>
                  <a:cubicBezTo>
                    <a:pt x="413" y="183"/>
                    <a:pt x="416" y="184"/>
                    <a:pt x="417" y="187"/>
                  </a:cubicBezTo>
                  <a:cubicBezTo>
                    <a:pt x="415" y="188"/>
                    <a:pt x="413" y="187"/>
                    <a:pt x="412" y="190"/>
                  </a:cubicBezTo>
                  <a:cubicBezTo>
                    <a:pt x="411" y="193"/>
                    <a:pt x="414" y="193"/>
                    <a:pt x="414" y="195"/>
                  </a:cubicBezTo>
                  <a:cubicBezTo>
                    <a:pt x="417" y="196"/>
                    <a:pt x="418" y="198"/>
                    <a:pt x="420" y="199"/>
                  </a:cubicBezTo>
                  <a:cubicBezTo>
                    <a:pt x="420" y="204"/>
                    <a:pt x="420" y="204"/>
                    <a:pt x="421" y="204"/>
                  </a:cubicBezTo>
                  <a:cubicBezTo>
                    <a:pt x="426" y="209"/>
                    <a:pt x="432" y="212"/>
                    <a:pt x="437" y="217"/>
                  </a:cubicBezTo>
                  <a:cubicBezTo>
                    <a:pt x="439" y="211"/>
                    <a:pt x="440" y="206"/>
                    <a:pt x="435" y="200"/>
                  </a:cubicBezTo>
                  <a:cubicBezTo>
                    <a:pt x="432" y="195"/>
                    <a:pt x="432" y="193"/>
                    <a:pt x="434" y="190"/>
                  </a:cubicBezTo>
                  <a:cubicBezTo>
                    <a:pt x="435" y="190"/>
                    <a:pt x="435" y="190"/>
                    <a:pt x="439" y="195"/>
                  </a:cubicBezTo>
                  <a:cubicBezTo>
                    <a:pt x="440" y="194"/>
                    <a:pt x="441" y="193"/>
                    <a:pt x="442" y="191"/>
                  </a:cubicBezTo>
                  <a:cubicBezTo>
                    <a:pt x="444" y="203"/>
                    <a:pt x="444" y="203"/>
                    <a:pt x="449" y="204"/>
                  </a:cubicBezTo>
                  <a:cubicBezTo>
                    <a:pt x="450" y="210"/>
                    <a:pt x="450" y="210"/>
                    <a:pt x="451" y="212"/>
                  </a:cubicBezTo>
                  <a:cubicBezTo>
                    <a:pt x="451" y="209"/>
                    <a:pt x="452" y="207"/>
                    <a:pt x="453" y="205"/>
                  </a:cubicBezTo>
                  <a:cubicBezTo>
                    <a:pt x="453" y="205"/>
                    <a:pt x="454" y="206"/>
                    <a:pt x="454" y="206"/>
                  </a:cubicBezTo>
                  <a:cubicBezTo>
                    <a:pt x="455" y="207"/>
                    <a:pt x="455" y="207"/>
                    <a:pt x="455" y="207"/>
                  </a:cubicBezTo>
                  <a:cubicBezTo>
                    <a:pt x="457" y="203"/>
                    <a:pt x="457" y="199"/>
                    <a:pt x="459" y="195"/>
                  </a:cubicBezTo>
                  <a:cubicBezTo>
                    <a:pt x="460" y="198"/>
                    <a:pt x="459" y="201"/>
                    <a:pt x="460" y="204"/>
                  </a:cubicBezTo>
                  <a:cubicBezTo>
                    <a:pt x="462" y="201"/>
                    <a:pt x="463" y="200"/>
                    <a:pt x="463" y="197"/>
                  </a:cubicBezTo>
                  <a:cubicBezTo>
                    <a:pt x="464" y="195"/>
                    <a:pt x="462" y="193"/>
                    <a:pt x="462" y="190"/>
                  </a:cubicBezTo>
                  <a:cubicBezTo>
                    <a:pt x="462" y="190"/>
                    <a:pt x="463" y="190"/>
                    <a:pt x="463" y="190"/>
                  </a:cubicBezTo>
                  <a:cubicBezTo>
                    <a:pt x="464" y="190"/>
                    <a:pt x="464" y="190"/>
                    <a:pt x="465" y="190"/>
                  </a:cubicBezTo>
                  <a:cubicBezTo>
                    <a:pt x="465" y="190"/>
                    <a:pt x="465" y="190"/>
                    <a:pt x="465" y="190"/>
                  </a:cubicBezTo>
                  <a:cubicBezTo>
                    <a:pt x="463" y="187"/>
                    <a:pt x="463" y="184"/>
                    <a:pt x="461" y="182"/>
                  </a:cubicBezTo>
                  <a:cubicBezTo>
                    <a:pt x="460" y="182"/>
                    <a:pt x="460" y="182"/>
                    <a:pt x="458" y="183"/>
                  </a:cubicBezTo>
                  <a:cubicBezTo>
                    <a:pt x="459" y="178"/>
                    <a:pt x="460" y="176"/>
                    <a:pt x="461" y="173"/>
                  </a:cubicBezTo>
                  <a:cubicBezTo>
                    <a:pt x="460" y="172"/>
                    <a:pt x="459" y="172"/>
                    <a:pt x="458" y="171"/>
                  </a:cubicBezTo>
                  <a:cubicBezTo>
                    <a:pt x="459" y="169"/>
                    <a:pt x="460" y="166"/>
                    <a:pt x="461" y="163"/>
                  </a:cubicBezTo>
                  <a:cubicBezTo>
                    <a:pt x="463" y="166"/>
                    <a:pt x="463" y="167"/>
                    <a:pt x="462" y="169"/>
                  </a:cubicBezTo>
                  <a:cubicBezTo>
                    <a:pt x="464" y="169"/>
                    <a:pt x="464" y="169"/>
                    <a:pt x="466" y="169"/>
                  </a:cubicBezTo>
                  <a:cubicBezTo>
                    <a:pt x="466" y="167"/>
                    <a:pt x="466" y="166"/>
                    <a:pt x="466" y="163"/>
                  </a:cubicBezTo>
                  <a:cubicBezTo>
                    <a:pt x="467" y="163"/>
                    <a:pt x="467" y="163"/>
                    <a:pt x="471" y="162"/>
                  </a:cubicBezTo>
                  <a:cubicBezTo>
                    <a:pt x="472" y="162"/>
                    <a:pt x="473" y="163"/>
                    <a:pt x="474" y="163"/>
                  </a:cubicBezTo>
                  <a:cubicBezTo>
                    <a:pt x="475" y="166"/>
                    <a:pt x="474" y="168"/>
                    <a:pt x="476" y="170"/>
                  </a:cubicBezTo>
                  <a:cubicBezTo>
                    <a:pt x="476" y="172"/>
                    <a:pt x="478" y="172"/>
                    <a:pt x="479" y="173"/>
                  </a:cubicBezTo>
                  <a:cubicBezTo>
                    <a:pt x="475" y="176"/>
                    <a:pt x="475" y="176"/>
                    <a:pt x="475" y="179"/>
                  </a:cubicBezTo>
                  <a:cubicBezTo>
                    <a:pt x="476" y="179"/>
                    <a:pt x="476" y="179"/>
                    <a:pt x="479" y="179"/>
                  </a:cubicBezTo>
                  <a:cubicBezTo>
                    <a:pt x="478" y="183"/>
                    <a:pt x="478" y="185"/>
                    <a:pt x="482" y="186"/>
                  </a:cubicBezTo>
                  <a:cubicBezTo>
                    <a:pt x="482" y="186"/>
                    <a:pt x="482" y="186"/>
                    <a:pt x="482" y="186"/>
                  </a:cubicBezTo>
                  <a:cubicBezTo>
                    <a:pt x="483" y="184"/>
                    <a:pt x="487" y="177"/>
                    <a:pt x="490" y="176"/>
                  </a:cubicBezTo>
                  <a:cubicBezTo>
                    <a:pt x="490" y="179"/>
                    <a:pt x="490" y="179"/>
                    <a:pt x="491" y="180"/>
                  </a:cubicBezTo>
                  <a:cubicBezTo>
                    <a:pt x="494" y="179"/>
                    <a:pt x="495" y="178"/>
                    <a:pt x="499" y="178"/>
                  </a:cubicBezTo>
                  <a:cubicBezTo>
                    <a:pt x="500" y="176"/>
                    <a:pt x="500" y="176"/>
                    <a:pt x="498" y="173"/>
                  </a:cubicBezTo>
                  <a:cubicBezTo>
                    <a:pt x="502" y="172"/>
                    <a:pt x="506" y="175"/>
                    <a:pt x="510" y="173"/>
                  </a:cubicBezTo>
                  <a:lnTo>
                    <a:pt x="511" y="172"/>
                  </a:lnTo>
                  <a:close/>
                  <a:moveTo>
                    <a:pt x="405" y="66"/>
                  </a:moveTo>
                  <a:cubicBezTo>
                    <a:pt x="411" y="65"/>
                    <a:pt x="415" y="61"/>
                    <a:pt x="421" y="60"/>
                  </a:cubicBezTo>
                  <a:cubicBezTo>
                    <a:pt x="424" y="59"/>
                    <a:pt x="427" y="56"/>
                    <a:pt x="427" y="54"/>
                  </a:cubicBezTo>
                  <a:cubicBezTo>
                    <a:pt x="426" y="54"/>
                    <a:pt x="426" y="54"/>
                    <a:pt x="425" y="54"/>
                  </a:cubicBezTo>
                  <a:cubicBezTo>
                    <a:pt x="427" y="52"/>
                    <a:pt x="430" y="51"/>
                    <a:pt x="431" y="51"/>
                  </a:cubicBezTo>
                  <a:cubicBezTo>
                    <a:pt x="432" y="51"/>
                    <a:pt x="432" y="51"/>
                    <a:pt x="438" y="50"/>
                  </a:cubicBezTo>
                  <a:cubicBezTo>
                    <a:pt x="439" y="49"/>
                    <a:pt x="440" y="49"/>
                    <a:pt x="441" y="49"/>
                  </a:cubicBezTo>
                  <a:cubicBezTo>
                    <a:pt x="442" y="48"/>
                    <a:pt x="442" y="47"/>
                    <a:pt x="442" y="46"/>
                  </a:cubicBezTo>
                  <a:cubicBezTo>
                    <a:pt x="441" y="46"/>
                    <a:pt x="441" y="46"/>
                    <a:pt x="441" y="46"/>
                  </a:cubicBezTo>
                  <a:cubicBezTo>
                    <a:pt x="437" y="47"/>
                    <a:pt x="436" y="47"/>
                    <a:pt x="436" y="47"/>
                  </a:cubicBezTo>
                  <a:cubicBezTo>
                    <a:pt x="436" y="46"/>
                    <a:pt x="436" y="46"/>
                    <a:pt x="438" y="45"/>
                  </a:cubicBezTo>
                  <a:cubicBezTo>
                    <a:pt x="438" y="45"/>
                    <a:pt x="438" y="45"/>
                    <a:pt x="438" y="45"/>
                  </a:cubicBezTo>
                  <a:cubicBezTo>
                    <a:pt x="437" y="45"/>
                    <a:pt x="436" y="45"/>
                    <a:pt x="436" y="45"/>
                  </a:cubicBezTo>
                  <a:cubicBezTo>
                    <a:pt x="435" y="45"/>
                    <a:pt x="435" y="44"/>
                    <a:pt x="435" y="44"/>
                  </a:cubicBezTo>
                  <a:cubicBezTo>
                    <a:pt x="435" y="44"/>
                    <a:pt x="434" y="44"/>
                    <a:pt x="434" y="44"/>
                  </a:cubicBezTo>
                  <a:cubicBezTo>
                    <a:pt x="432" y="45"/>
                    <a:pt x="431" y="46"/>
                    <a:pt x="426" y="49"/>
                  </a:cubicBezTo>
                  <a:cubicBezTo>
                    <a:pt x="426" y="49"/>
                    <a:pt x="426" y="49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6" y="50"/>
                    <a:pt x="426" y="50"/>
                    <a:pt x="426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5" y="50"/>
                    <a:pt x="425" y="50"/>
                    <a:pt x="425" y="50"/>
                  </a:cubicBezTo>
                  <a:cubicBezTo>
                    <a:pt x="423" y="50"/>
                    <a:pt x="421" y="51"/>
                    <a:pt x="416" y="53"/>
                  </a:cubicBezTo>
                  <a:cubicBezTo>
                    <a:pt x="416" y="52"/>
                    <a:pt x="416" y="52"/>
                    <a:pt x="417" y="51"/>
                  </a:cubicBezTo>
                  <a:cubicBezTo>
                    <a:pt x="418" y="50"/>
                    <a:pt x="419" y="49"/>
                    <a:pt x="420" y="48"/>
                  </a:cubicBezTo>
                  <a:cubicBezTo>
                    <a:pt x="414" y="50"/>
                    <a:pt x="414" y="50"/>
                    <a:pt x="409" y="54"/>
                  </a:cubicBezTo>
                  <a:cubicBezTo>
                    <a:pt x="409" y="54"/>
                    <a:pt x="408" y="55"/>
                    <a:pt x="408" y="55"/>
                  </a:cubicBezTo>
                  <a:cubicBezTo>
                    <a:pt x="407" y="56"/>
                    <a:pt x="408" y="57"/>
                    <a:pt x="407" y="58"/>
                  </a:cubicBezTo>
                  <a:cubicBezTo>
                    <a:pt x="405" y="61"/>
                    <a:pt x="400" y="62"/>
                    <a:pt x="398" y="66"/>
                  </a:cubicBezTo>
                  <a:cubicBezTo>
                    <a:pt x="399" y="68"/>
                    <a:pt x="403" y="65"/>
                    <a:pt x="405" y="63"/>
                  </a:cubicBezTo>
                  <a:cubicBezTo>
                    <a:pt x="406" y="63"/>
                    <a:pt x="406" y="63"/>
                    <a:pt x="406" y="62"/>
                  </a:cubicBezTo>
                  <a:cubicBezTo>
                    <a:pt x="406" y="63"/>
                    <a:pt x="406" y="63"/>
                    <a:pt x="405" y="64"/>
                  </a:cubicBezTo>
                  <a:cubicBezTo>
                    <a:pt x="403" y="66"/>
                    <a:pt x="405" y="66"/>
                    <a:pt x="405" y="66"/>
                  </a:cubicBezTo>
                  <a:close/>
                  <a:moveTo>
                    <a:pt x="582" y="122"/>
                  </a:moveTo>
                  <a:cubicBezTo>
                    <a:pt x="583" y="122"/>
                    <a:pt x="583" y="122"/>
                    <a:pt x="583" y="122"/>
                  </a:cubicBezTo>
                  <a:cubicBezTo>
                    <a:pt x="585" y="122"/>
                    <a:pt x="586" y="122"/>
                    <a:pt x="587" y="122"/>
                  </a:cubicBezTo>
                  <a:cubicBezTo>
                    <a:pt x="588" y="122"/>
                    <a:pt x="589" y="122"/>
                    <a:pt x="590" y="122"/>
                  </a:cubicBezTo>
                  <a:cubicBezTo>
                    <a:pt x="595" y="122"/>
                    <a:pt x="598" y="120"/>
                    <a:pt x="598" y="120"/>
                  </a:cubicBezTo>
                  <a:cubicBezTo>
                    <a:pt x="598" y="120"/>
                    <a:pt x="599" y="119"/>
                    <a:pt x="599" y="119"/>
                  </a:cubicBezTo>
                  <a:cubicBezTo>
                    <a:pt x="598" y="117"/>
                    <a:pt x="596" y="117"/>
                    <a:pt x="596" y="115"/>
                  </a:cubicBezTo>
                  <a:cubicBezTo>
                    <a:pt x="595" y="114"/>
                    <a:pt x="595" y="113"/>
                    <a:pt x="595" y="112"/>
                  </a:cubicBezTo>
                  <a:cubicBezTo>
                    <a:pt x="594" y="112"/>
                    <a:pt x="594" y="111"/>
                    <a:pt x="592" y="111"/>
                  </a:cubicBezTo>
                  <a:cubicBezTo>
                    <a:pt x="588" y="110"/>
                    <a:pt x="586" y="111"/>
                    <a:pt x="585" y="112"/>
                  </a:cubicBezTo>
                  <a:cubicBezTo>
                    <a:pt x="585" y="112"/>
                    <a:pt x="586" y="113"/>
                    <a:pt x="585" y="113"/>
                  </a:cubicBezTo>
                  <a:cubicBezTo>
                    <a:pt x="584" y="113"/>
                    <a:pt x="583" y="113"/>
                    <a:pt x="582" y="114"/>
                  </a:cubicBezTo>
                  <a:cubicBezTo>
                    <a:pt x="582" y="114"/>
                    <a:pt x="583" y="115"/>
                    <a:pt x="583" y="116"/>
                  </a:cubicBezTo>
                  <a:cubicBezTo>
                    <a:pt x="582" y="115"/>
                    <a:pt x="581" y="115"/>
                    <a:pt x="580" y="115"/>
                  </a:cubicBezTo>
                  <a:cubicBezTo>
                    <a:pt x="580" y="116"/>
                    <a:pt x="580" y="116"/>
                    <a:pt x="580" y="116"/>
                  </a:cubicBezTo>
                  <a:cubicBezTo>
                    <a:pt x="581" y="116"/>
                    <a:pt x="582" y="117"/>
                    <a:pt x="583" y="118"/>
                  </a:cubicBezTo>
                  <a:cubicBezTo>
                    <a:pt x="583" y="118"/>
                    <a:pt x="584" y="118"/>
                    <a:pt x="585" y="118"/>
                  </a:cubicBezTo>
                  <a:cubicBezTo>
                    <a:pt x="585" y="118"/>
                    <a:pt x="585" y="118"/>
                    <a:pt x="585" y="118"/>
                  </a:cubicBezTo>
                  <a:cubicBezTo>
                    <a:pt x="585" y="119"/>
                    <a:pt x="585" y="119"/>
                    <a:pt x="585" y="119"/>
                  </a:cubicBezTo>
                  <a:cubicBezTo>
                    <a:pt x="585" y="119"/>
                    <a:pt x="585" y="119"/>
                    <a:pt x="586" y="119"/>
                  </a:cubicBezTo>
                  <a:cubicBezTo>
                    <a:pt x="586" y="119"/>
                    <a:pt x="586" y="119"/>
                    <a:pt x="586" y="119"/>
                  </a:cubicBezTo>
                  <a:cubicBezTo>
                    <a:pt x="585" y="119"/>
                    <a:pt x="583" y="118"/>
                    <a:pt x="582" y="119"/>
                  </a:cubicBezTo>
                  <a:cubicBezTo>
                    <a:pt x="581" y="120"/>
                    <a:pt x="581" y="121"/>
                    <a:pt x="582" y="122"/>
                  </a:cubicBezTo>
                  <a:close/>
                  <a:moveTo>
                    <a:pt x="722" y="20"/>
                  </a:moveTo>
                  <a:cubicBezTo>
                    <a:pt x="722" y="21"/>
                    <a:pt x="722" y="21"/>
                    <a:pt x="722" y="21"/>
                  </a:cubicBezTo>
                  <a:cubicBezTo>
                    <a:pt x="722" y="21"/>
                    <a:pt x="722" y="21"/>
                    <a:pt x="722" y="21"/>
                  </a:cubicBezTo>
                  <a:cubicBezTo>
                    <a:pt x="723" y="20"/>
                    <a:pt x="723" y="20"/>
                    <a:pt x="724" y="20"/>
                  </a:cubicBezTo>
                  <a:cubicBezTo>
                    <a:pt x="725" y="20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9"/>
                  </a:cubicBezTo>
                  <a:cubicBezTo>
                    <a:pt x="725" y="19"/>
                    <a:pt x="725" y="19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5" y="18"/>
                    <a:pt x="725" y="18"/>
                    <a:pt x="725" y="18"/>
                  </a:cubicBezTo>
                  <a:cubicBezTo>
                    <a:pt x="724" y="18"/>
                    <a:pt x="723" y="18"/>
                    <a:pt x="723" y="18"/>
                  </a:cubicBezTo>
                  <a:cubicBezTo>
                    <a:pt x="723" y="18"/>
                    <a:pt x="722" y="18"/>
                    <a:pt x="722" y="19"/>
                  </a:cubicBezTo>
                  <a:cubicBezTo>
                    <a:pt x="722" y="19"/>
                    <a:pt x="722" y="19"/>
                    <a:pt x="722" y="19"/>
                  </a:cubicBezTo>
                  <a:cubicBezTo>
                    <a:pt x="722" y="20"/>
                    <a:pt x="722" y="20"/>
                    <a:pt x="722" y="20"/>
                  </a:cubicBezTo>
                  <a:cubicBezTo>
                    <a:pt x="722" y="20"/>
                    <a:pt x="722" y="20"/>
                    <a:pt x="722" y="20"/>
                  </a:cubicBezTo>
                  <a:close/>
                  <a:moveTo>
                    <a:pt x="513" y="17"/>
                  </a:moveTo>
                  <a:cubicBezTo>
                    <a:pt x="516" y="17"/>
                    <a:pt x="529" y="11"/>
                    <a:pt x="529" y="11"/>
                  </a:cubicBezTo>
                  <a:cubicBezTo>
                    <a:pt x="530" y="11"/>
                    <a:pt x="532" y="10"/>
                    <a:pt x="532" y="8"/>
                  </a:cubicBezTo>
                  <a:cubicBezTo>
                    <a:pt x="533" y="7"/>
                    <a:pt x="533" y="7"/>
                    <a:pt x="537" y="6"/>
                  </a:cubicBezTo>
                  <a:cubicBezTo>
                    <a:pt x="539" y="5"/>
                    <a:pt x="540" y="5"/>
                    <a:pt x="540" y="5"/>
                  </a:cubicBezTo>
                  <a:cubicBezTo>
                    <a:pt x="540" y="5"/>
                    <a:pt x="540" y="4"/>
                    <a:pt x="539" y="4"/>
                  </a:cubicBezTo>
                  <a:cubicBezTo>
                    <a:pt x="538" y="4"/>
                    <a:pt x="538" y="4"/>
                    <a:pt x="535" y="4"/>
                  </a:cubicBezTo>
                  <a:cubicBezTo>
                    <a:pt x="534" y="4"/>
                    <a:pt x="534" y="5"/>
                    <a:pt x="533" y="5"/>
                  </a:cubicBezTo>
                  <a:cubicBezTo>
                    <a:pt x="532" y="7"/>
                    <a:pt x="528" y="8"/>
                    <a:pt x="522" y="10"/>
                  </a:cubicBezTo>
                  <a:cubicBezTo>
                    <a:pt x="522" y="10"/>
                    <a:pt x="522" y="10"/>
                    <a:pt x="522" y="10"/>
                  </a:cubicBezTo>
                  <a:cubicBezTo>
                    <a:pt x="522" y="9"/>
                    <a:pt x="522" y="9"/>
                    <a:pt x="522" y="9"/>
                  </a:cubicBezTo>
                  <a:cubicBezTo>
                    <a:pt x="522" y="9"/>
                    <a:pt x="523" y="9"/>
                    <a:pt x="523" y="8"/>
                  </a:cubicBezTo>
                  <a:cubicBezTo>
                    <a:pt x="522" y="8"/>
                    <a:pt x="515" y="10"/>
                    <a:pt x="515" y="11"/>
                  </a:cubicBezTo>
                  <a:cubicBezTo>
                    <a:pt x="516" y="11"/>
                    <a:pt x="516" y="12"/>
                    <a:pt x="516" y="12"/>
                  </a:cubicBezTo>
                  <a:cubicBezTo>
                    <a:pt x="517" y="12"/>
                    <a:pt x="517" y="12"/>
                    <a:pt x="518" y="13"/>
                  </a:cubicBezTo>
                  <a:cubicBezTo>
                    <a:pt x="517" y="14"/>
                    <a:pt x="517" y="14"/>
                    <a:pt x="514" y="15"/>
                  </a:cubicBezTo>
                  <a:cubicBezTo>
                    <a:pt x="511" y="16"/>
                    <a:pt x="510" y="17"/>
                    <a:pt x="510" y="17"/>
                  </a:cubicBezTo>
                  <a:cubicBezTo>
                    <a:pt x="510" y="17"/>
                    <a:pt x="511" y="18"/>
                    <a:pt x="513" y="17"/>
                  </a:cubicBezTo>
                  <a:close/>
                  <a:moveTo>
                    <a:pt x="592" y="8"/>
                  </a:moveTo>
                  <a:cubicBezTo>
                    <a:pt x="597" y="8"/>
                    <a:pt x="603" y="7"/>
                    <a:pt x="609" y="8"/>
                  </a:cubicBezTo>
                  <a:cubicBezTo>
                    <a:pt x="609" y="9"/>
                    <a:pt x="609" y="9"/>
                    <a:pt x="609" y="9"/>
                  </a:cubicBezTo>
                  <a:cubicBezTo>
                    <a:pt x="608" y="9"/>
                    <a:pt x="608" y="10"/>
                    <a:pt x="608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7" y="10"/>
                    <a:pt x="607" y="10"/>
                    <a:pt x="607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6" y="10"/>
                    <a:pt x="606" y="10"/>
                  </a:cubicBezTo>
                  <a:cubicBezTo>
                    <a:pt x="606" y="10"/>
                    <a:pt x="605" y="10"/>
                    <a:pt x="605" y="10"/>
                  </a:cubicBezTo>
                  <a:cubicBezTo>
                    <a:pt x="602" y="11"/>
                    <a:pt x="602" y="11"/>
                    <a:pt x="594" y="13"/>
                  </a:cubicBezTo>
                  <a:cubicBezTo>
                    <a:pt x="597" y="13"/>
                    <a:pt x="601" y="13"/>
                    <a:pt x="604" y="13"/>
                  </a:cubicBezTo>
                  <a:cubicBezTo>
                    <a:pt x="603" y="13"/>
                    <a:pt x="603" y="14"/>
                    <a:pt x="602" y="14"/>
                  </a:cubicBezTo>
                  <a:cubicBezTo>
                    <a:pt x="607" y="18"/>
                    <a:pt x="613" y="12"/>
                    <a:pt x="618" y="17"/>
                  </a:cubicBezTo>
                  <a:cubicBezTo>
                    <a:pt x="617" y="18"/>
                    <a:pt x="616" y="19"/>
                    <a:pt x="616" y="19"/>
                  </a:cubicBezTo>
                  <a:cubicBezTo>
                    <a:pt x="609" y="18"/>
                    <a:pt x="609" y="18"/>
                    <a:pt x="605" y="18"/>
                  </a:cubicBezTo>
                  <a:cubicBezTo>
                    <a:pt x="605" y="18"/>
                    <a:pt x="605" y="18"/>
                    <a:pt x="605" y="18"/>
                  </a:cubicBezTo>
                  <a:cubicBezTo>
                    <a:pt x="605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8"/>
                    <a:pt x="604" y="18"/>
                  </a:cubicBezTo>
                  <a:cubicBezTo>
                    <a:pt x="604" y="18"/>
                    <a:pt x="604" y="17"/>
                    <a:pt x="604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603" y="17"/>
                    <a:pt x="603" y="17"/>
                    <a:pt x="603" y="17"/>
                  </a:cubicBezTo>
                  <a:cubicBezTo>
                    <a:pt x="595" y="18"/>
                    <a:pt x="595" y="18"/>
                    <a:pt x="587" y="23"/>
                  </a:cubicBezTo>
                  <a:cubicBezTo>
                    <a:pt x="587" y="23"/>
                    <a:pt x="586" y="23"/>
                    <a:pt x="586" y="22"/>
                  </a:cubicBezTo>
                  <a:cubicBezTo>
                    <a:pt x="585" y="22"/>
                    <a:pt x="585" y="22"/>
                    <a:pt x="585" y="22"/>
                  </a:cubicBezTo>
                  <a:cubicBezTo>
                    <a:pt x="587" y="20"/>
                    <a:pt x="589" y="19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90" y="17"/>
                    <a:pt x="590" y="17"/>
                  </a:cubicBezTo>
                  <a:cubicBezTo>
                    <a:pt x="590" y="17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9" y="16"/>
                    <a:pt x="589" y="16"/>
                    <a:pt x="589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8" y="16"/>
                  </a:cubicBezTo>
                  <a:cubicBezTo>
                    <a:pt x="588" y="16"/>
                    <a:pt x="588" y="16"/>
                    <a:pt x="587" y="16"/>
                  </a:cubicBezTo>
                  <a:cubicBezTo>
                    <a:pt x="586" y="15"/>
                    <a:pt x="586" y="15"/>
                    <a:pt x="584" y="14"/>
                  </a:cubicBezTo>
                  <a:cubicBezTo>
                    <a:pt x="582" y="15"/>
                    <a:pt x="582" y="15"/>
                    <a:pt x="576" y="18"/>
                  </a:cubicBezTo>
                  <a:cubicBezTo>
                    <a:pt x="577" y="18"/>
                    <a:pt x="577" y="18"/>
                    <a:pt x="578" y="18"/>
                  </a:cubicBezTo>
                  <a:cubicBezTo>
                    <a:pt x="570" y="26"/>
                    <a:pt x="570" y="26"/>
                    <a:pt x="569" y="28"/>
                  </a:cubicBezTo>
                  <a:cubicBezTo>
                    <a:pt x="567" y="28"/>
                    <a:pt x="566" y="28"/>
                    <a:pt x="564" y="28"/>
                  </a:cubicBezTo>
                  <a:cubicBezTo>
                    <a:pt x="563" y="21"/>
                    <a:pt x="555" y="23"/>
                    <a:pt x="546" y="26"/>
                  </a:cubicBezTo>
                  <a:cubicBezTo>
                    <a:pt x="545" y="26"/>
                    <a:pt x="545" y="26"/>
                    <a:pt x="545" y="27"/>
                  </a:cubicBezTo>
                  <a:cubicBezTo>
                    <a:pt x="547" y="27"/>
                    <a:pt x="547" y="27"/>
                    <a:pt x="548" y="29"/>
                  </a:cubicBezTo>
                  <a:cubicBezTo>
                    <a:pt x="549" y="29"/>
                    <a:pt x="549" y="29"/>
                    <a:pt x="549" y="29"/>
                  </a:cubicBezTo>
                  <a:cubicBezTo>
                    <a:pt x="547" y="30"/>
                    <a:pt x="547" y="30"/>
                    <a:pt x="540" y="33"/>
                  </a:cubicBezTo>
                  <a:cubicBezTo>
                    <a:pt x="541" y="34"/>
                    <a:pt x="541" y="34"/>
                    <a:pt x="544" y="35"/>
                  </a:cubicBezTo>
                  <a:cubicBezTo>
                    <a:pt x="544" y="35"/>
                    <a:pt x="544" y="35"/>
                    <a:pt x="544" y="35"/>
                  </a:cubicBezTo>
                  <a:cubicBezTo>
                    <a:pt x="542" y="36"/>
                    <a:pt x="542" y="36"/>
                    <a:pt x="539" y="37"/>
                  </a:cubicBezTo>
                  <a:cubicBezTo>
                    <a:pt x="537" y="37"/>
                    <a:pt x="536" y="37"/>
                    <a:pt x="534" y="36"/>
                  </a:cubicBezTo>
                  <a:cubicBezTo>
                    <a:pt x="534" y="36"/>
                    <a:pt x="534" y="36"/>
                    <a:pt x="538" y="30"/>
                  </a:cubicBezTo>
                  <a:cubicBezTo>
                    <a:pt x="536" y="28"/>
                    <a:pt x="536" y="28"/>
                    <a:pt x="534" y="28"/>
                  </a:cubicBezTo>
                  <a:cubicBezTo>
                    <a:pt x="531" y="30"/>
                    <a:pt x="529" y="32"/>
                    <a:pt x="527" y="33"/>
                  </a:cubicBezTo>
                  <a:cubicBezTo>
                    <a:pt x="509" y="35"/>
                    <a:pt x="509" y="35"/>
                    <a:pt x="509" y="36"/>
                  </a:cubicBezTo>
                  <a:cubicBezTo>
                    <a:pt x="508" y="36"/>
                    <a:pt x="508" y="37"/>
                    <a:pt x="508" y="38"/>
                  </a:cubicBezTo>
                  <a:cubicBezTo>
                    <a:pt x="509" y="38"/>
                    <a:pt x="509" y="38"/>
                    <a:pt x="514" y="36"/>
                  </a:cubicBezTo>
                  <a:cubicBezTo>
                    <a:pt x="514" y="37"/>
                    <a:pt x="513" y="38"/>
                    <a:pt x="512" y="39"/>
                  </a:cubicBezTo>
                  <a:cubicBezTo>
                    <a:pt x="519" y="43"/>
                    <a:pt x="519" y="43"/>
                    <a:pt x="522" y="41"/>
                  </a:cubicBezTo>
                  <a:cubicBezTo>
                    <a:pt x="526" y="39"/>
                    <a:pt x="526" y="39"/>
                    <a:pt x="527" y="39"/>
                  </a:cubicBezTo>
                  <a:cubicBezTo>
                    <a:pt x="525" y="41"/>
                    <a:pt x="525" y="41"/>
                    <a:pt x="524" y="43"/>
                  </a:cubicBezTo>
                  <a:cubicBezTo>
                    <a:pt x="525" y="44"/>
                    <a:pt x="526" y="44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6" y="45"/>
                    <a:pt x="526" y="45"/>
                    <a:pt x="526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7" y="45"/>
                    <a:pt x="527" y="45"/>
                    <a:pt x="527" y="45"/>
                  </a:cubicBezTo>
                  <a:cubicBezTo>
                    <a:pt x="528" y="44"/>
                    <a:pt x="529" y="43"/>
                    <a:pt x="530" y="43"/>
                  </a:cubicBezTo>
                  <a:cubicBezTo>
                    <a:pt x="530" y="43"/>
                    <a:pt x="531" y="42"/>
                    <a:pt x="531" y="42"/>
                  </a:cubicBezTo>
                  <a:cubicBezTo>
                    <a:pt x="531" y="43"/>
                    <a:pt x="531" y="44"/>
                    <a:pt x="531" y="44"/>
                  </a:cubicBezTo>
                  <a:cubicBezTo>
                    <a:pt x="531" y="44"/>
                    <a:pt x="532" y="44"/>
                    <a:pt x="533" y="44"/>
                  </a:cubicBezTo>
                  <a:cubicBezTo>
                    <a:pt x="532" y="46"/>
                    <a:pt x="532" y="46"/>
                    <a:pt x="528" y="49"/>
                  </a:cubicBezTo>
                  <a:cubicBezTo>
                    <a:pt x="539" y="50"/>
                    <a:pt x="543" y="49"/>
                    <a:pt x="546" y="48"/>
                  </a:cubicBezTo>
                  <a:cubicBezTo>
                    <a:pt x="546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8" y="47"/>
                    <a:pt x="548" y="47"/>
                    <a:pt x="548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49" y="47"/>
                    <a:pt x="549" y="47"/>
                    <a:pt x="549" y="47"/>
                  </a:cubicBezTo>
                  <a:cubicBezTo>
                    <a:pt x="550" y="46"/>
                    <a:pt x="550" y="46"/>
                    <a:pt x="550" y="46"/>
                  </a:cubicBezTo>
                  <a:cubicBezTo>
                    <a:pt x="548" y="43"/>
                    <a:pt x="543" y="43"/>
                    <a:pt x="542" y="39"/>
                  </a:cubicBezTo>
                  <a:cubicBezTo>
                    <a:pt x="542" y="39"/>
                    <a:pt x="542" y="39"/>
                    <a:pt x="542" y="39"/>
                  </a:cubicBezTo>
                  <a:cubicBezTo>
                    <a:pt x="548" y="37"/>
                    <a:pt x="554" y="43"/>
                    <a:pt x="561" y="40"/>
                  </a:cubicBezTo>
                  <a:cubicBezTo>
                    <a:pt x="567" y="37"/>
                    <a:pt x="567" y="37"/>
                    <a:pt x="568" y="38"/>
                  </a:cubicBezTo>
                  <a:cubicBezTo>
                    <a:pt x="568" y="38"/>
                    <a:pt x="571" y="41"/>
                    <a:pt x="575" y="38"/>
                  </a:cubicBezTo>
                  <a:cubicBezTo>
                    <a:pt x="576" y="37"/>
                    <a:pt x="577" y="37"/>
                    <a:pt x="578" y="37"/>
                  </a:cubicBezTo>
                  <a:cubicBezTo>
                    <a:pt x="581" y="39"/>
                    <a:pt x="595" y="33"/>
                    <a:pt x="596" y="31"/>
                  </a:cubicBezTo>
                  <a:cubicBezTo>
                    <a:pt x="594" y="30"/>
                    <a:pt x="594" y="30"/>
                    <a:pt x="591" y="29"/>
                  </a:cubicBezTo>
                  <a:cubicBezTo>
                    <a:pt x="597" y="24"/>
                    <a:pt x="602" y="31"/>
                    <a:pt x="608" y="31"/>
                  </a:cubicBezTo>
                  <a:cubicBezTo>
                    <a:pt x="608" y="31"/>
                    <a:pt x="608" y="31"/>
                    <a:pt x="608" y="31"/>
                  </a:cubicBezTo>
                  <a:cubicBezTo>
                    <a:pt x="608" y="29"/>
                    <a:pt x="608" y="29"/>
                    <a:pt x="609" y="28"/>
                  </a:cubicBezTo>
                  <a:cubicBezTo>
                    <a:pt x="610" y="27"/>
                    <a:pt x="611" y="27"/>
                    <a:pt x="613" y="27"/>
                  </a:cubicBezTo>
                  <a:cubicBezTo>
                    <a:pt x="617" y="31"/>
                    <a:pt x="617" y="31"/>
                    <a:pt x="623" y="30"/>
                  </a:cubicBezTo>
                  <a:cubicBezTo>
                    <a:pt x="628" y="30"/>
                    <a:pt x="631" y="27"/>
                    <a:pt x="636" y="27"/>
                  </a:cubicBezTo>
                  <a:cubicBezTo>
                    <a:pt x="663" y="24"/>
                    <a:pt x="663" y="24"/>
                    <a:pt x="663" y="24"/>
                  </a:cubicBezTo>
                  <a:cubicBezTo>
                    <a:pt x="663" y="24"/>
                    <a:pt x="664" y="23"/>
                    <a:pt x="664" y="23"/>
                  </a:cubicBezTo>
                  <a:cubicBezTo>
                    <a:pt x="662" y="22"/>
                    <a:pt x="660" y="23"/>
                    <a:pt x="658" y="22"/>
                  </a:cubicBezTo>
                  <a:cubicBezTo>
                    <a:pt x="658" y="22"/>
                    <a:pt x="658" y="22"/>
                    <a:pt x="658" y="22"/>
                  </a:cubicBezTo>
                  <a:cubicBezTo>
                    <a:pt x="663" y="18"/>
                    <a:pt x="671" y="20"/>
                    <a:pt x="671" y="20"/>
                  </a:cubicBezTo>
                  <a:cubicBezTo>
                    <a:pt x="676" y="21"/>
                    <a:pt x="676" y="21"/>
                    <a:pt x="683" y="21"/>
                  </a:cubicBezTo>
                  <a:cubicBezTo>
                    <a:pt x="684" y="21"/>
                    <a:pt x="684" y="21"/>
                    <a:pt x="687" y="20"/>
                  </a:cubicBezTo>
                  <a:cubicBezTo>
                    <a:pt x="687" y="20"/>
                    <a:pt x="687" y="19"/>
                    <a:pt x="688" y="19"/>
                  </a:cubicBezTo>
                  <a:cubicBezTo>
                    <a:pt x="687" y="19"/>
                    <a:pt x="686" y="18"/>
                    <a:pt x="686" y="18"/>
                  </a:cubicBezTo>
                  <a:cubicBezTo>
                    <a:pt x="686" y="17"/>
                    <a:pt x="686" y="17"/>
                    <a:pt x="685" y="16"/>
                  </a:cubicBezTo>
                  <a:cubicBezTo>
                    <a:pt x="684" y="15"/>
                    <a:pt x="684" y="15"/>
                    <a:pt x="684" y="15"/>
                  </a:cubicBezTo>
                  <a:cubicBezTo>
                    <a:pt x="684" y="15"/>
                    <a:pt x="684" y="15"/>
                    <a:pt x="683" y="15"/>
                  </a:cubicBezTo>
                  <a:cubicBezTo>
                    <a:pt x="683" y="15"/>
                    <a:pt x="683" y="15"/>
                    <a:pt x="683" y="15"/>
                  </a:cubicBezTo>
                  <a:cubicBezTo>
                    <a:pt x="683" y="15"/>
                    <a:pt x="683" y="15"/>
                    <a:pt x="682" y="15"/>
                  </a:cubicBezTo>
                  <a:cubicBezTo>
                    <a:pt x="682" y="14"/>
                    <a:pt x="682" y="14"/>
                    <a:pt x="682" y="14"/>
                  </a:cubicBezTo>
                  <a:cubicBezTo>
                    <a:pt x="682" y="14"/>
                    <a:pt x="682" y="14"/>
                    <a:pt x="681" y="14"/>
                  </a:cubicBezTo>
                  <a:cubicBezTo>
                    <a:pt x="681" y="14"/>
                    <a:pt x="681" y="14"/>
                    <a:pt x="681" y="14"/>
                  </a:cubicBezTo>
                  <a:cubicBezTo>
                    <a:pt x="681" y="14"/>
                    <a:pt x="681" y="14"/>
                    <a:pt x="680" y="14"/>
                  </a:cubicBezTo>
                  <a:cubicBezTo>
                    <a:pt x="679" y="14"/>
                    <a:pt x="679" y="14"/>
                    <a:pt x="678" y="13"/>
                  </a:cubicBezTo>
                  <a:cubicBezTo>
                    <a:pt x="677" y="10"/>
                    <a:pt x="677" y="10"/>
                    <a:pt x="676" y="10"/>
                  </a:cubicBezTo>
                  <a:cubicBezTo>
                    <a:pt x="675" y="10"/>
                    <a:pt x="675" y="10"/>
                    <a:pt x="670" y="12"/>
                  </a:cubicBezTo>
                  <a:cubicBezTo>
                    <a:pt x="670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69" y="12"/>
                    <a:pt x="669" y="12"/>
                    <a:pt x="669" y="12"/>
                  </a:cubicBezTo>
                  <a:cubicBezTo>
                    <a:pt x="670" y="11"/>
                    <a:pt x="671" y="10"/>
                    <a:pt x="672" y="10"/>
                  </a:cubicBezTo>
                  <a:cubicBezTo>
                    <a:pt x="670" y="9"/>
                    <a:pt x="670" y="9"/>
                    <a:pt x="669" y="8"/>
                  </a:cubicBezTo>
                  <a:cubicBezTo>
                    <a:pt x="667" y="9"/>
                    <a:pt x="666" y="10"/>
                    <a:pt x="664" y="10"/>
                  </a:cubicBezTo>
                  <a:cubicBezTo>
                    <a:pt x="664" y="10"/>
                    <a:pt x="665" y="9"/>
                    <a:pt x="665" y="9"/>
                  </a:cubicBezTo>
                  <a:cubicBezTo>
                    <a:pt x="665" y="8"/>
                    <a:pt x="664" y="7"/>
                    <a:pt x="664" y="6"/>
                  </a:cubicBezTo>
                  <a:cubicBezTo>
                    <a:pt x="660" y="6"/>
                    <a:pt x="657" y="9"/>
                    <a:pt x="653" y="10"/>
                  </a:cubicBezTo>
                  <a:cubicBezTo>
                    <a:pt x="654" y="9"/>
                    <a:pt x="654" y="9"/>
                    <a:pt x="657" y="7"/>
                  </a:cubicBezTo>
                  <a:cubicBezTo>
                    <a:pt x="657" y="7"/>
                    <a:pt x="657" y="6"/>
                    <a:pt x="657" y="6"/>
                  </a:cubicBezTo>
                  <a:cubicBezTo>
                    <a:pt x="648" y="3"/>
                    <a:pt x="644" y="5"/>
                    <a:pt x="635" y="9"/>
                  </a:cubicBezTo>
                  <a:cubicBezTo>
                    <a:pt x="633" y="10"/>
                    <a:pt x="633" y="10"/>
                    <a:pt x="633" y="10"/>
                  </a:cubicBezTo>
                  <a:cubicBezTo>
                    <a:pt x="633" y="9"/>
                    <a:pt x="633" y="9"/>
                    <a:pt x="632" y="9"/>
                  </a:cubicBezTo>
                  <a:cubicBezTo>
                    <a:pt x="632" y="8"/>
                    <a:pt x="632" y="8"/>
                    <a:pt x="633" y="6"/>
                  </a:cubicBezTo>
                  <a:cubicBezTo>
                    <a:pt x="632" y="6"/>
                    <a:pt x="632" y="6"/>
                    <a:pt x="631" y="5"/>
                  </a:cubicBezTo>
                  <a:cubicBezTo>
                    <a:pt x="631" y="5"/>
                    <a:pt x="631" y="5"/>
                    <a:pt x="631" y="4"/>
                  </a:cubicBezTo>
                  <a:cubicBezTo>
                    <a:pt x="630" y="3"/>
                    <a:pt x="627" y="4"/>
                    <a:pt x="621" y="5"/>
                  </a:cubicBezTo>
                  <a:cubicBezTo>
                    <a:pt x="621" y="4"/>
                    <a:pt x="621" y="4"/>
                    <a:pt x="622" y="4"/>
                  </a:cubicBezTo>
                  <a:cubicBezTo>
                    <a:pt x="620" y="2"/>
                    <a:pt x="611" y="0"/>
                    <a:pt x="602" y="4"/>
                  </a:cubicBezTo>
                  <a:cubicBezTo>
                    <a:pt x="602" y="4"/>
                    <a:pt x="602" y="5"/>
                    <a:pt x="602" y="6"/>
                  </a:cubicBezTo>
                  <a:cubicBezTo>
                    <a:pt x="598" y="7"/>
                    <a:pt x="598" y="7"/>
                    <a:pt x="594" y="7"/>
                  </a:cubicBezTo>
                  <a:cubicBezTo>
                    <a:pt x="593" y="8"/>
                    <a:pt x="593" y="8"/>
                    <a:pt x="592" y="8"/>
                  </a:cubicBezTo>
                  <a:close/>
                  <a:moveTo>
                    <a:pt x="1105" y="130"/>
                  </a:moveTo>
                  <a:cubicBezTo>
                    <a:pt x="1105" y="130"/>
                    <a:pt x="1105" y="130"/>
                    <a:pt x="1105" y="130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6" y="131"/>
                    <a:pt x="1105" y="131"/>
                    <a:pt x="1105" y="130"/>
                  </a:cubicBezTo>
                  <a:close/>
                  <a:moveTo>
                    <a:pt x="1112" y="137"/>
                  </a:moveTo>
                  <a:cubicBezTo>
                    <a:pt x="1112" y="136"/>
                    <a:pt x="1111" y="135"/>
                    <a:pt x="1110" y="135"/>
                  </a:cubicBezTo>
                  <a:cubicBezTo>
                    <a:pt x="1106" y="131"/>
                    <a:pt x="1106" y="131"/>
                    <a:pt x="1106" y="131"/>
                  </a:cubicBezTo>
                  <a:cubicBezTo>
                    <a:pt x="1101" y="127"/>
                    <a:pt x="1101" y="127"/>
                    <a:pt x="1099" y="126"/>
                  </a:cubicBezTo>
                  <a:cubicBezTo>
                    <a:pt x="1105" y="132"/>
                    <a:pt x="1112" y="136"/>
                    <a:pt x="1118" y="142"/>
                  </a:cubicBezTo>
                  <a:cubicBezTo>
                    <a:pt x="1119" y="143"/>
                    <a:pt x="1119" y="143"/>
                    <a:pt x="1119" y="143"/>
                  </a:cubicBezTo>
                  <a:cubicBezTo>
                    <a:pt x="1111" y="137"/>
                    <a:pt x="1103" y="130"/>
                    <a:pt x="1095" y="124"/>
                  </a:cubicBezTo>
                  <a:cubicBezTo>
                    <a:pt x="1100" y="129"/>
                    <a:pt x="1105" y="132"/>
                    <a:pt x="1110" y="137"/>
                  </a:cubicBezTo>
                  <a:cubicBezTo>
                    <a:pt x="1113" y="139"/>
                    <a:pt x="1115" y="141"/>
                    <a:pt x="1118" y="143"/>
                  </a:cubicBezTo>
                  <a:cubicBezTo>
                    <a:pt x="1115" y="141"/>
                    <a:pt x="1113" y="139"/>
                    <a:pt x="1110" y="137"/>
                  </a:cubicBezTo>
                  <a:cubicBezTo>
                    <a:pt x="1110" y="137"/>
                    <a:pt x="1110" y="137"/>
                    <a:pt x="1110" y="137"/>
                  </a:cubicBezTo>
                  <a:cubicBezTo>
                    <a:pt x="1112" y="139"/>
                    <a:pt x="1112" y="139"/>
                    <a:pt x="1118" y="143"/>
                  </a:cubicBezTo>
                  <a:cubicBezTo>
                    <a:pt x="1118" y="143"/>
                    <a:pt x="1118" y="143"/>
                    <a:pt x="1118" y="143"/>
                  </a:cubicBezTo>
                  <a:cubicBezTo>
                    <a:pt x="1124" y="148"/>
                    <a:pt x="1124" y="148"/>
                    <a:pt x="1135" y="159"/>
                  </a:cubicBezTo>
                  <a:cubicBezTo>
                    <a:pt x="1135" y="159"/>
                    <a:pt x="1135" y="159"/>
                    <a:pt x="1135" y="159"/>
                  </a:cubicBezTo>
                  <a:cubicBezTo>
                    <a:pt x="1136" y="159"/>
                    <a:pt x="1137" y="160"/>
                    <a:pt x="1138" y="161"/>
                  </a:cubicBezTo>
                  <a:cubicBezTo>
                    <a:pt x="1142" y="164"/>
                    <a:pt x="1142" y="164"/>
                    <a:pt x="1144" y="167"/>
                  </a:cubicBezTo>
                  <a:cubicBezTo>
                    <a:pt x="1144" y="166"/>
                    <a:pt x="1144" y="166"/>
                    <a:pt x="1143" y="165"/>
                  </a:cubicBezTo>
                  <a:cubicBezTo>
                    <a:pt x="1144" y="165"/>
                    <a:pt x="1144" y="165"/>
                    <a:pt x="1144" y="166"/>
                  </a:cubicBezTo>
                  <a:cubicBezTo>
                    <a:pt x="1133" y="155"/>
                    <a:pt x="1122" y="145"/>
                    <a:pt x="1113" y="137"/>
                  </a:cubicBezTo>
                  <a:lnTo>
                    <a:pt x="1112" y="137"/>
                  </a:lnTo>
                  <a:close/>
                  <a:moveTo>
                    <a:pt x="1088" y="117"/>
                  </a:move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2" y="105"/>
                    <a:pt x="1072" y="105"/>
                  </a:cubicBezTo>
                  <a:cubicBezTo>
                    <a:pt x="1072" y="105"/>
                    <a:pt x="1071" y="105"/>
                    <a:pt x="1071" y="105"/>
                  </a:cubicBezTo>
                  <a:cubicBezTo>
                    <a:pt x="1072" y="105"/>
                    <a:pt x="1095" y="123"/>
                    <a:pt x="1099" y="126"/>
                  </a:cubicBezTo>
                  <a:cubicBezTo>
                    <a:pt x="1096" y="123"/>
                    <a:pt x="1091" y="120"/>
                    <a:pt x="1088" y="117"/>
                  </a:cubicBezTo>
                  <a:close/>
                  <a:moveTo>
                    <a:pt x="494" y="10"/>
                  </a:moveTo>
                  <a:cubicBezTo>
                    <a:pt x="503" y="9"/>
                    <a:pt x="503" y="9"/>
                    <a:pt x="503" y="9"/>
                  </a:cubicBezTo>
                  <a:cubicBezTo>
                    <a:pt x="504" y="9"/>
                    <a:pt x="504" y="9"/>
                    <a:pt x="504" y="9"/>
                  </a:cubicBezTo>
                  <a:cubicBezTo>
                    <a:pt x="504" y="8"/>
                    <a:pt x="504" y="8"/>
                    <a:pt x="504" y="8"/>
                  </a:cubicBezTo>
                  <a:cubicBezTo>
                    <a:pt x="505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4" y="7"/>
                    <a:pt x="504" y="7"/>
                  </a:cubicBezTo>
                  <a:cubicBezTo>
                    <a:pt x="504" y="7"/>
                    <a:pt x="503" y="7"/>
                    <a:pt x="504" y="7"/>
                  </a:cubicBezTo>
                  <a:cubicBezTo>
                    <a:pt x="504" y="6"/>
                    <a:pt x="501" y="6"/>
                    <a:pt x="501" y="6"/>
                  </a:cubicBezTo>
                  <a:cubicBezTo>
                    <a:pt x="498" y="7"/>
                    <a:pt x="492" y="9"/>
                    <a:pt x="493" y="10"/>
                  </a:cubicBezTo>
                  <a:cubicBezTo>
                    <a:pt x="493" y="10"/>
                    <a:pt x="494" y="10"/>
                    <a:pt x="494" y="10"/>
                  </a:cubicBezTo>
                  <a:close/>
                  <a:moveTo>
                    <a:pt x="1099" y="126"/>
                  </a:moveTo>
                  <a:cubicBezTo>
                    <a:pt x="1100" y="126"/>
                    <a:pt x="1100" y="126"/>
                    <a:pt x="1100" y="126"/>
                  </a:cubicBezTo>
                  <a:cubicBezTo>
                    <a:pt x="1100" y="126"/>
                    <a:pt x="1100" y="126"/>
                    <a:pt x="1099" y="126"/>
                  </a:cubicBezTo>
                  <a:close/>
                  <a:moveTo>
                    <a:pt x="1162" y="183"/>
                  </a:moveTo>
                  <a:cubicBezTo>
                    <a:pt x="1160" y="181"/>
                    <a:pt x="1160" y="181"/>
                    <a:pt x="1159" y="179"/>
                  </a:cubicBezTo>
                  <a:cubicBezTo>
                    <a:pt x="1159" y="179"/>
                    <a:pt x="1159" y="179"/>
                    <a:pt x="1158" y="178"/>
                  </a:cubicBezTo>
                  <a:cubicBezTo>
                    <a:pt x="1147" y="168"/>
                    <a:pt x="1146" y="167"/>
                    <a:pt x="1144" y="166"/>
                  </a:cubicBezTo>
                  <a:cubicBezTo>
                    <a:pt x="1146" y="167"/>
                    <a:pt x="1147" y="168"/>
                    <a:pt x="1149" y="170"/>
                  </a:cubicBezTo>
                  <a:cubicBezTo>
                    <a:pt x="1149" y="170"/>
                    <a:pt x="1149" y="170"/>
                    <a:pt x="1148" y="169"/>
                  </a:cubicBezTo>
                  <a:cubicBezTo>
                    <a:pt x="1153" y="174"/>
                    <a:pt x="1157" y="179"/>
                    <a:pt x="1162" y="183"/>
                  </a:cubicBezTo>
                  <a:close/>
                  <a:moveTo>
                    <a:pt x="496" y="33"/>
                  </a:moveTo>
                  <a:cubicBezTo>
                    <a:pt x="493" y="35"/>
                    <a:pt x="490" y="37"/>
                    <a:pt x="487" y="39"/>
                  </a:cubicBezTo>
                  <a:cubicBezTo>
                    <a:pt x="484" y="40"/>
                    <a:pt x="481" y="41"/>
                    <a:pt x="479" y="42"/>
                  </a:cubicBezTo>
                  <a:cubicBezTo>
                    <a:pt x="476" y="43"/>
                    <a:pt x="473" y="45"/>
                    <a:pt x="470" y="47"/>
                  </a:cubicBezTo>
                  <a:cubicBezTo>
                    <a:pt x="471" y="47"/>
                    <a:pt x="471" y="47"/>
                    <a:pt x="471" y="48"/>
                  </a:cubicBezTo>
                  <a:cubicBezTo>
                    <a:pt x="472" y="47"/>
                    <a:pt x="474" y="47"/>
                    <a:pt x="475" y="46"/>
                  </a:cubicBezTo>
                  <a:cubicBezTo>
                    <a:pt x="475" y="46"/>
                    <a:pt x="476" y="46"/>
                    <a:pt x="476" y="46"/>
                  </a:cubicBezTo>
                  <a:cubicBezTo>
                    <a:pt x="472" y="49"/>
                    <a:pt x="472" y="49"/>
                    <a:pt x="472" y="50"/>
                  </a:cubicBezTo>
                  <a:cubicBezTo>
                    <a:pt x="473" y="51"/>
                    <a:pt x="476" y="50"/>
                    <a:pt x="476" y="50"/>
                  </a:cubicBezTo>
                  <a:cubicBezTo>
                    <a:pt x="480" y="49"/>
                    <a:pt x="480" y="49"/>
                    <a:pt x="483" y="49"/>
                  </a:cubicBezTo>
                  <a:cubicBezTo>
                    <a:pt x="479" y="51"/>
                    <a:pt x="478" y="52"/>
                    <a:pt x="477" y="53"/>
                  </a:cubicBezTo>
                  <a:cubicBezTo>
                    <a:pt x="480" y="56"/>
                    <a:pt x="485" y="54"/>
                    <a:pt x="487" y="53"/>
                  </a:cubicBezTo>
                  <a:cubicBezTo>
                    <a:pt x="488" y="54"/>
                    <a:pt x="486" y="56"/>
                    <a:pt x="487" y="57"/>
                  </a:cubicBezTo>
                  <a:cubicBezTo>
                    <a:pt x="487" y="57"/>
                    <a:pt x="488" y="57"/>
                    <a:pt x="492" y="58"/>
                  </a:cubicBezTo>
                  <a:cubicBezTo>
                    <a:pt x="495" y="58"/>
                    <a:pt x="497" y="55"/>
                    <a:pt x="500" y="55"/>
                  </a:cubicBezTo>
                  <a:cubicBezTo>
                    <a:pt x="500" y="56"/>
                    <a:pt x="500" y="56"/>
                    <a:pt x="496" y="59"/>
                  </a:cubicBezTo>
                  <a:cubicBezTo>
                    <a:pt x="496" y="59"/>
                    <a:pt x="496" y="60"/>
                    <a:pt x="496" y="61"/>
                  </a:cubicBezTo>
                  <a:cubicBezTo>
                    <a:pt x="496" y="61"/>
                    <a:pt x="496" y="61"/>
                    <a:pt x="504" y="63"/>
                  </a:cubicBezTo>
                  <a:cubicBezTo>
                    <a:pt x="508" y="60"/>
                    <a:pt x="508" y="60"/>
                    <a:pt x="509" y="60"/>
                  </a:cubicBezTo>
                  <a:cubicBezTo>
                    <a:pt x="512" y="59"/>
                    <a:pt x="515" y="59"/>
                    <a:pt x="517" y="58"/>
                  </a:cubicBezTo>
                  <a:cubicBezTo>
                    <a:pt x="518" y="58"/>
                    <a:pt x="518" y="58"/>
                    <a:pt x="518" y="58"/>
                  </a:cubicBezTo>
                  <a:cubicBezTo>
                    <a:pt x="519" y="57"/>
                    <a:pt x="520" y="56"/>
                    <a:pt x="519" y="55"/>
                  </a:cubicBezTo>
                  <a:cubicBezTo>
                    <a:pt x="518" y="54"/>
                    <a:pt x="518" y="54"/>
                    <a:pt x="520" y="50"/>
                  </a:cubicBezTo>
                  <a:cubicBezTo>
                    <a:pt x="519" y="50"/>
                    <a:pt x="512" y="45"/>
                    <a:pt x="497" y="49"/>
                  </a:cubicBezTo>
                  <a:cubicBezTo>
                    <a:pt x="496" y="47"/>
                    <a:pt x="499" y="46"/>
                    <a:pt x="498" y="45"/>
                  </a:cubicBezTo>
                  <a:cubicBezTo>
                    <a:pt x="497" y="44"/>
                    <a:pt x="497" y="44"/>
                    <a:pt x="496" y="45"/>
                  </a:cubicBezTo>
                  <a:cubicBezTo>
                    <a:pt x="495" y="45"/>
                    <a:pt x="495" y="45"/>
                    <a:pt x="495" y="45"/>
                  </a:cubicBezTo>
                  <a:cubicBezTo>
                    <a:pt x="494" y="45"/>
                    <a:pt x="494" y="44"/>
                    <a:pt x="493" y="44"/>
                  </a:cubicBezTo>
                  <a:cubicBezTo>
                    <a:pt x="492" y="44"/>
                    <a:pt x="491" y="46"/>
                    <a:pt x="489" y="45"/>
                  </a:cubicBezTo>
                  <a:cubicBezTo>
                    <a:pt x="490" y="44"/>
                    <a:pt x="495" y="41"/>
                    <a:pt x="495" y="41"/>
                  </a:cubicBezTo>
                  <a:cubicBezTo>
                    <a:pt x="495" y="40"/>
                    <a:pt x="494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9"/>
                  </a:cubicBezTo>
                  <a:cubicBezTo>
                    <a:pt x="493" y="39"/>
                    <a:pt x="493" y="39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5" y="38"/>
                    <a:pt x="495" y="38"/>
                    <a:pt x="503" y="37"/>
                  </a:cubicBezTo>
                  <a:cubicBezTo>
                    <a:pt x="504" y="36"/>
                    <a:pt x="505" y="35"/>
                    <a:pt x="505" y="34"/>
                  </a:cubicBezTo>
                  <a:cubicBezTo>
                    <a:pt x="505" y="34"/>
                    <a:pt x="505" y="34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3"/>
                    <a:pt x="504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3" y="33"/>
                    <a:pt x="503" y="33"/>
                  </a:cubicBezTo>
                  <a:cubicBezTo>
                    <a:pt x="503" y="33"/>
                    <a:pt x="502" y="33"/>
                    <a:pt x="502" y="33"/>
                  </a:cubicBezTo>
                  <a:cubicBezTo>
                    <a:pt x="502" y="32"/>
                    <a:pt x="502" y="32"/>
                    <a:pt x="502" y="32"/>
                  </a:cubicBezTo>
                  <a:cubicBezTo>
                    <a:pt x="497" y="33"/>
                    <a:pt x="497" y="33"/>
                    <a:pt x="496" y="33"/>
                  </a:cubicBezTo>
                  <a:close/>
                  <a:moveTo>
                    <a:pt x="498" y="26"/>
                  </a:moveTo>
                  <a:cubicBezTo>
                    <a:pt x="496" y="27"/>
                    <a:pt x="494" y="29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2" y="30"/>
                    <a:pt x="492" y="30"/>
                    <a:pt x="492" y="30"/>
                  </a:cubicBezTo>
                  <a:cubicBezTo>
                    <a:pt x="493" y="31"/>
                    <a:pt x="493" y="32"/>
                    <a:pt x="494" y="32"/>
                  </a:cubicBezTo>
                  <a:cubicBezTo>
                    <a:pt x="496" y="32"/>
                    <a:pt x="498" y="31"/>
                    <a:pt x="500" y="30"/>
                  </a:cubicBezTo>
                  <a:cubicBezTo>
                    <a:pt x="501" y="30"/>
                    <a:pt x="501" y="30"/>
                    <a:pt x="503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2" y="27"/>
                    <a:pt x="503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2" y="26"/>
                    <a:pt x="502" y="26"/>
                  </a:cubicBezTo>
                  <a:cubicBezTo>
                    <a:pt x="502" y="26"/>
                    <a:pt x="501" y="26"/>
                    <a:pt x="501" y="26"/>
                  </a:cubicBezTo>
                  <a:cubicBezTo>
                    <a:pt x="500" y="25"/>
                    <a:pt x="498" y="26"/>
                    <a:pt x="498" y="26"/>
                  </a:cubicBezTo>
                  <a:close/>
                  <a:moveTo>
                    <a:pt x="602" y="104"/>
                  </a:moveTo>
                  <a:cubicBezTo>
                    <a:pt x="602" y="104"/>
                    <a:pt x="602" y="103"/>
                    <a:pt x="603" y="103"/>
                  </a:cubicBezTo>
                  <a:cubicBezTo>
                    <a:pt x="603" y="103"/>
                    <a:pt x="604" y="102"/>
                    <a:pt x="604" y="101"/>
                  </a:cubicBezTo>
                  <a:cubicBezTo>
                    <a:pt x="604" y="101"/>
                    <a:pt x="604" y="101"/>
                    <a:pt x="603" y="101"/>
                  </a:cubicBezTo>
                  <a:cubicBezTo>
                    <a:pt x="602" y="101"/>
                    <a:pt x="601" y="102"/>
                    <a:pt x="601" y="102"/>
                  </a:cubicBezTo>
                  <a:cubicBezTo>
                    <a:pt x="600" y="103"/>
                    <a:pt x="600" y="103"/>
                    <a:pt x="601" y="103"/>
                  </a:cubicBezTo>
                  <a:cubicBezTo>
                    <a:pt x="601" y="103"/>
                    <a:pt x="601" y="104"/>
                    <a:pt x="602" y="104"/>
                  </a:cubicBezTo>
                  <a:close/>
                  <a:moveTo>
                    <a:pt x="608" y="98"/>
                  </a:moveTo>
                  <a:cubicBezTo>
                    <a:pt x="607" y="99"/>
                    <a:pt x="607" y="99"/>
                    <a:pt x="607" y="100"/>
                  </a:cubicBezTo>
                  <a:cubicBezTo>
                    <a:pt x="607" y="100"/>
                    <a:pt x="608" y="100"/>
                    <a:pt x="609" y="99"/>
                  </a:cubicBezTo>
                  <a:cubicBezTo>
                    <a:pt x="609" y="99"/>
                    <a:pt x="609" y="98"/>
                    <a:pt x="608" y="98"/>
                  </a:cubicBezTo>
                  <a:cubicBezTo>
                    <a:pt x="608" y="98"/>
                    <a:pt x="608" y="98"/>
                    <a:pt x="608" y="98"/>
                  </a:cubicBezTo>
                  <a:close/>
                  <a:moveTo>
                    <a:pt x="442" y="27"/>
                  </a:moveTo>
                  <a:cubicBezTo>
                    <a:pt x="446" y="27"/>
                    <a:pt x="446" y="27"/>
                    <a:pt x="448" y="27"/>
                  </a:cubicBezTo>
                  <a:cubicBezTo>
                    <a:pt x="448" y="28"/>
                    <a:pt x="447" y="28"/>
                    <a:pt x="447" y="29"/>
                  </a:cubicBezTo>
                  <a:cubicBezTo>
                    <a:pt x="451" y="30"/>
                    <a:pt x="451" y="30"/>
                    <a:pt x="463" y="25"/>
                  </a:cubicBezTo>
                  <a:cubicBezTo>
                    <a:pt x="468" y="24"/>
                    <a:pt x="469" y="22"/>
                    <a:pt x="469" y="22"/>
                  </a:cubicBezTo>
                  <a:cubicBezTo>
                    <a:pt x="469" y="22"/>
                    <a:pt x="469" y="22"/>
                    <a:pt x="469" y="22"/>
                  </a:cubicBezTo>
                  <a:cubicBezTo>
                    <a:pt x="468" y="22"/>
                    <a:pt x="467" y="23"/>
                    <a:pt x="462" y="25"/>
                  </a:cubicBezTo>
                  <a:cubicBezTo>
                    <a:pt x="466" y="21"/>
                    <a:pt x="466" y="21"/>
                    <a:pt x="470" y="20"/>
                  </a:cubicBezTo>
                  <a:cubicBezTo>
                    <a:pt x="481" y="16"/>
                    <a:pt x="481" y="16"/>
                    <a:pt x="482" y="15"/>
                  </a:cubicBezTo>
                  <a:cubicBezTo>
                    <a:pt x="482" y="15"/>
                    <a:pt x="482" y="15"/>
                    <a:pt x="482" y="15"/>
                  </a:cubicBezTo>
                  <a:cubicBezTo>
                    <a:pt x="480" y="16"/>
                    <a:pt x="478" y="16"/>
                    <a:pt x="472" y="17"/>
                  </a:cubicBezTo>
                  <a:cubicBezTo>
                    <a:pt x="466" y="21"/>
                    <a:pt x="460" y="23"/>
                    <a:pt x="457" y="23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2"/>
                    <a:pt x="457" y="22"/>
                    <a:pt x="457" y="22"/>
                  </a:cubicBezTo>
                  <a:cubicBezTo>
                    <a:pt x="457" y="21"/>
                    <a:pt x="458" y="21"/>
                    <a:pt x="462" y="19"/>
                  </a:cubicBezTo>
                  <a:cubicBezTo>
                    <a:pt x="466" y="17"/>
                    <a:pt x="466" y="17"/>
                    <a:pt x="467" y="17"/>
                  </a:cubicBezTo>
                  <a:cubicBezTo>
                    <a:pt x="467" y="17"/>
                    <a:pt x="466" y="17"/>
                    <a:pt x="465" y="17"/>
                  </a:cubicBezTo>
                  <a:cubicBezTo>
                    <a:pt x="467" y="15"/>
                    <a:pt x="470" y="15"/>
                    <a:pt x="472" y="14"/>
                  </a:cubicBezTo>
                  <a:cubicBezTo>
                    <a:pt x="472" y="14"/>
                    <a:pt x="472" y="14"/>
                    <a:pt x="471" y="14"/>
                  </a:cubicBezTo>
                  <a:cubicBezTo>
                    <a:pt x="470" y="14"/>
                    <a:pt x="465" y="13"/>
                    <a:pt x="458" y="18"/>
                  </a:cubicBezTo>
                  <a:cubicBezTo>
                    <a:pt x="457" y="18"/>
                    <a:pt x="457" y="18"/>
                    <a:pt x="456" y="18"/>
                  </a:cubicBezTo>
                  <a:cubicBezTo>
                    <a:pt x="456" y="18"/>
                    <a:pt x="456" y="18"/>
                    <a:pt x="456" y="18"/>
                  </a:cubicBezTo>
                  <a:cubicBezTo>
                    <a:pt x="456" y="18"/>
                    <a:pt x="456" y="17"/>
                    <a:pt x="456" y="17"/>
                  </a:cubicBezTo>
                  <a:cubicBezTo>
                    <a:pt x="456" y="17"/>
                    <a:pt x="456" y="17"/>
                    <a:pt x="452" y="18"/>
                  </a:cubicBezTo>
                  <a:cubicBezTo>
                    <a:pt x="451" y="18"/>
                    <a:pt x="451" y="18"/>
                    <a:pt x="451" y="18"/>
                  </a:cubicBezTo>
                  <a:cubicBezTo>
                    <a:pt x="448" y="20"/>
                    <a:pt x="447" y="20"/>
                    <a:pt x="447" y="20"/>
                  </a:cubicBezTo>
                  <a:cubicBezTo>
                    <a:pt x="447" y="20"/>
                    <a:pt x="447" y="20"/>
                    <a:pt x="447" y="21"/>
                  </a:cubicBezTo>
                  <a:cubicBezTo>
                    <a:pt x="447" y="20"/>
                    <a:pt x="448" y="20"/>
                    <a:pt x="448" y="20"/>
                  </a:cubicBezTo>
                  <a:cubicBezTo>
                    <a:pt x="448" y="21"/>
                    <a:pt x="447" y="21"/>
                    <a:pt x="446" y="22"/>
                  </a:cubicBezTo>
                  <a:cubicBezTo>
                    <a:pt x="448" y="22"/>
                    <a:pt x="449" y="22"/>
                    <a:pt x="451" y="22"/>
                  </a:cubicBezTo>
                  <a:cubicBezTo>
                    <a:pt x="451" y="22"/>
                    <a:pt x="451" y="23"/>
                    <a:pt x="451" y="24"/>
                  </a:cubicBezTo>
                  <a:cubicBezTo>
                    <a:pt x="451" y="24"/>
                    <a:pt x="451" y="24"/>
                    <a:pt x="451" y="24"/>
                  </a:cubicBezTo>
                  <a:cubicBezTo>
                    <a:pt x="445" y="25"/>
                    <a:pt x="445" y="25"/>
                    <a:pt x="444" y="25"/>
                  </a:cubicBezTo>
                  <a:cubicBezTo>
                    <a:pt x="444" y="24"/>
                    <a:pt x="440" y="25"/>
                    <a:pt x="440" y="25"/>
                  </a:cubicBezTo>
                  <a:cubicBezTo>
                    <a:pt x="437" y="26"/>
                    <a:pt x="435" y="27"/>
                    <a:pt x="434" y="28"/>
                  </a:cubicBezTo>
                  <a:cubicBezTo>
                    <a:pt x="435" y="29"/>
                    <a:pt x="435" y="29"/>
                    <a:pt x="442" y="27"/>
                  </a:cubicBezTo>
                  <a:close/>
                  <a:moveTo>
                    <a:pt x="605" y="119"/>
                  </a:moveTo>
                  <a:cubicBezTo>
                    <a:pt x="605" y="119"/>
                    <a:pt x="605" y="118"/>
                    <a:pt x="605" y="118"/>
                  </a:cubicBezTo>
                  <a:cubicBezTo>
                    <a:pt x="605" y="118"/>
                    <a:pt x="605" y="118"/>
                    <a:pt x="605" y="118"/>
                  </a:cubicBezTo>
                  <a:cubicBezTo>
                    <a:pt x="604" y="118"/>
                    <a:pt x="604" y="119"/>
                    <a:pt x="603" y="119"/>
                  </a:cubicBezTo>
                  <a:cubicBezTo>
                    <a:pt x="603" y="119"/>
                    <a:pt x="602" y="119"/>
                    <a:pt x="602" y="119"/>
                  </a:cubicBezTo>
                  <a:cubicBezTo>
                    <a:pt x="601" y="120"/>
                    <a:pt x="601" y="121"/>
                    <a:pt x="601" y="121"/>
                  </a:cubicBezTo>
                  <a:cubicBezTo>
                    <a:pt x="601" y="121"/>
                    <a:pt x="601" y="121"/>
                    <a:pt x="601" y="121"/>
                  </a:cubicBezTo>
                  <a:cubicBezTo>
                    <a:pt x="603" y="121"/>
                    <a:pt x="604" y="120"/>
                    <a:pt x="605" y="119"/>
                  </a:cubicBezTo>
                  <a:close/>
                  <a:moveTo>
                    <a:pt x="610" y="80"/>
                  </a:moveTo>
                  <a:cubicBezTo>
                    <a:pt x="610" y="80"/>
                    <a:pt x="610" y="80"/>
                    <a:pt x="611" y="79"/>
                  </a:cubicBezTo>
                  <a:cubicBezTo>
                    <a:pt x="612" y="79"/>
                    <a:pt x="612" y="78"/>
                    <a:pt x="612" y="77"/>
                  </a:cubicBezTo>
                  <a:cubicBezTo>
                    <a:pt x="612" y="77"/>
                    <a:pt x="612" y="77"/>
                    <a:pt x="612" y="77"/>
                  </a:cubicBezTo>
                  <a:cubicBezTo>
                    <a:pt x="610" y="78"/>
                    <a:pt x="609" y="79"/>
                    <a:pt x="609" y="79"/>
                  </a:cubicBezTo>
                  <a:cubicBezTo>
                    <a:pt x="609" y="79"/>
                    <a:pt x="608" y="79"/>
                    <a:pt x="609" y="80"/>
                  </a:cubicBezTo>
                  <a:cubicBezTo>
                    <a:pt x="609" y="80"/>
                    <a:pt x="610" y="80"/>
                    <a:pt x="610" y="80"/>
                  </a:cubicBezTo>
                  <a:close/>
                  <a:moveTo>
                    <a:pt x="465" y="12"/>
                  </a:moveTo>
                  <a:cubicBezTo>
                    <a:pt x="481" y="8"/>
                    <a:pt x="481" y="8"/>
                    <a:pt x="481" y="8"/>
                  </a:cubicBezTo>
                  <a:cubicBezTo>
                    <a:pt x="480" y="9"/>
                    <a:pt x="480" y="9"/>
                    <a:pt x="480" y="9"/>
                  </a:cubicBezTo>
                  <a:cubicBezTo>
                    <a:pt x="477" y="10"/>
                    <a:pt x="474" y="11"/>
                    <a:pt x="471" y="12"/>
                  </a:cubicBezTo>
                  <a:cubicBezTo>
                    <a:pt x="471" y="12"/>
                    <a:pt x="471" y="12"/>
                    <a:pt x="470" y="12"/>
                  </a:cubicBezTo>
                  <a:cubicBezTo>
                    <a:pt x="471" y="12"/>
                    <a:pt x="471" y="12"/>
                    <a:pt x="472" y="12"/>
                  </a:cubicBezTo>
                  <a:cubicBezTo>
                    <a:pt x="477" y="10"/>
                    <a:pt x="477" y="10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77" y="11"/>
                    <a:pt x="477" y="11"/>
                    <a:pt x="477" y="11"/>
                  </a:cubicBezTo>
                  <a:cubicBezTo>
                    <a:pt x="488" y="8"/>
                    <a:pt x="488" y="8"/>
                    <a:pt x="489" y="8"/>
                  </a:cubicBezTo>
                  <a:cubicBezTo>
                    <a:pt x="490" y="8"/>
                    <a:pt x="493" y="6"/>
                    <a:pt x="494" y="6"/>
                  </a:cubicBezTo>
                  <a:cubicBezTo>
                    <a:pt x="494" y="6"/>
                    <a:pt x="494" y="6"/>
                    <a:pt x="494" y="6"/>
                  </a:cubicBezTo>
                  <a:cubicBezTo>
                    <a:pt x="493" y="6"/>
                    <a:pt x="493" y="6"/>
                    <a:pt x="490" y="6"/>
                  </a:cubicBezTo>
                  <a:cubicBezTo>
                    <a:pt x="490" y="6"/>
                    <a:pt x="490" y="6"/>
                    <a:pt x="490" y="6"/>
                  </a:cubicBezTo>
                  <a:cubicBezTo>
                    <a:pt x="491" y="6"/>
                    <a:pt x="491" y="6"/>
                    <a:pt x="490" y="6"/>
                  </a:cubicBezTo>
                  <a:cubicBezTo>
                    <a:pt x="490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91" y="6"/>
                    <a:pt x="491" y="6"/>
                    <a:pt x="491" y="6"/>
                  </a:cubicBezTo>
                  <a:cubicBezTo>
                    <a:pt x="486" y="5"/>
                    <a:pt x="467" y="11"/>
                    <a:pt x="466" y="11"/>
                  </a:cubicBezTo>
                  <a:cubicBezTo>
                    <a:pt x="467" y="11"/>
                    <a:pt x="468" y="11"/>
                    <a:pt x="469" y="11"/>
                  </a:cubicBezTo>
                  <a:cubicBezTo>
                    <a:pt x="462" y="13"/>
                    <a:pt x="462" y="13"/>
                    <a:pt x="462" y="13"/>
                  </a:cubicBezTo>
                  <a:cubicBezTo>
                    <a:pt x="463" y="13"/>
                    <a:pt x="465" y="12"/>
                    <a:pt x="465" y="12"/>
                  </a:cubicBezTo>
                  <a:close/>
                  <a:moveTo>
                    <a:pt x="359" y="92"/>
                  </a:moveTo>
                  <a:cubicBezTo>
                    <a:pt x="359" y="92"/>
                    <a:pt x="359" y="92"/>
                    <a:pt x="359" y="93"/>
                  </a:cubicBezTo>
                  <a:cubicBezTo>
                    <a:pt x="359" y="93"/>
                    <a:pt x="359" y="94"/>
                    <a:pt x="359" y="94"/>
                  </a:cubicBezTo>
                  <a:cubicBezTo>
                    <a:pt x="361" y="95"/>
                    <a:pt x="366" y="93"/>
                    <a:pt x="366" y="93"/>
                  </a:cubicBezTo>
                  <a:cubicBezTo>
                    <a:pt x="367" y="93"/>
                    <a:pt x="367" y="93"/>
                    <a:pt x="367" y="93"/>
                  </a:cubicBezTo>
                  <a:cubicBezTo>
                    <a:pt x="368" y="92"/>
                    <a:pt x="368" y="91"/>
                    <a:pt x="369" y="90"/>
                  </a:cubicBezTo>
                  <a:cubicBezTo>
                    <a:pt x="370" y="89"/>
                    <a:pt x="371" y="89"/>
                    <a:pt x="372" y="87"/>
                  </a:cubicBezTo>
                  <a:cubicBezTo>
                    <a:pt x="373" y="87"/>
                    <a:pt x="376" y="82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6" y="81"/>
                    <a:pt x="376" y="81"/>
                    <a:pt x="376" y="81"/>
                  </a:cubicBezTo>
                  <a:cubicBezTo>
                    <a:pt x="375" y="81"/>
                    <a:pt x="375" y="81"/>
                    <a:pt x="372" y="82"/>
                  </a:cubicBezTo>
                  <a:cubicBezTo>
                    <a:pt x="368" y="84"/>
                    <a:pt x="368" y="84"/>
                    <a:pt x="367" y="85"/>
                  </a:cubicBezTo>
                  <a:cubicBezTo>
                    <a:pt x="365" y="85"/>
                    <a:pt x="364" y="85"/>
                    <a:pt x="363" y="85"/>
                  </a:cubicBezTo>
                  <a:cubicBezTo>
                    <a:pt x="362" y="85"/>
                    <a:pt x="361" y="86"/>
                    <a:pt x="360" y="86"/>
                  </a:cubicBezTo>
                  <a:cubicBezTo>
                    <a:pt x="359" y="87"/>
                    <a:pt x="360" y="88"/>
                    <a:pt x="360" y="89"/>
                  </a:cubicBezTo>
                  <a:cubicBezTo>
                    <a:pt x="360" y="90"/>
                    <a:pt x="359" y="91"/>
                    <a:pt x="359" y="92"/>
                  </a:cubicBezTo>
                  <a:close/>
                  <a:moveTo>
                    <a:pt x="433" y="139"/>
                  </a:moveTo>
                  <a:cubicBezTo>
                    <a:pt x="435" y="138"/>
                    <a:pt x="435" y="138"/>
                    <a:pt x="441" y="133"/>
                  </a:cubicBezTo>
                  <a:cubicBezTo>
                    <a:pt x="444" y="131"/>
                    <a:pt x="441" y="129"/>
                    <a:pt x="441" y="129"/>
                  </a:cubicBezTo>
                  <a:cubicBezTo>
                    <a:pt x="440" y="129"/>
                    <a:pt x="440" y="129"/>
                    <a:pt x="440" y="129"/>
                  </a:cubicBezTo>
                  <a:cubicBezTo>
                    <a:pt x="435" y="128"/>
                    <a:pt x="434" y="128"/>
                    <a:pt x="428" y="132"/>
                  </a:cubicBezTo>
                  <a:cubicBezTo>
                    <a:pt x="422" y="135"/>
                    <a:pt x="423" y="138"/>
                    <a:pt x="423" y="138"/>
                  </a:cubicBezTo>
                  <a:cubicBezTo>
                    <a:pt x="425" y="140"/>
                    <a:pt x="429" y="140"/>
                    <a:pt x="433" y="139"/>
                  </a:cubicBezTo>
                  <a:close/>
                  <a:moveTo>
                    <a:pt x="351" y="57"/>
                  </a:moveTo>
                  <a:cubicBezTo>
                    <a:pt x="357" y="54"/>
                    <a:pt x="357" y="54"/>
                    <a:pt x="359" y="53"/>
                  </a:cubicBezTo>
                  <a:cubicBezTo>
                    <a:pt x="352" y="57"/>
                    <a:pt x="352" y="57"/>
                    <a:pt x="351" y="58"/>
                  </a:cubicBezTo>
                  <a:cubicBezTo>
                    <a:pt x="352" y="57"/>
                    <a:pt x="353" y="57"/>
                    <a:pt x="354" y="56"/>
                  </a:cubicBezTo>
                  <a:cubicBezTo>
                    <a:pt x="358" y="54"/>
                    <a:pt x="363" y="51"/>
                    <a:pt x="367" y="49"/>
                  </a:cubicBezTo>
                  <a:cubicBezTo>
                    <a:pt x="358" y="54"/>
                    <a:pt x="354" y="56"/>
                    <a:pt x="351" y="57"/>
                  </a:cubicBezTo>
                  <a:close/>
                  <a:moveTo>
                    <a:pt x="1217" y="602"/>
                  </a:moveTo>
                  <a:cubicBezTo>
                    <a:pt x="1221" y="603"/>
                    <a:pt x="1221" y="603"/>
                    <a:pt x="1221" y="604"/>
                  </a:cubicBezTo>
                  <a:cubicBezTo>
                    <a:pt x="1221" y="603"/>
                    <a:pt x="1221" y="603"/>
                    <a:pt x="1221" y="602"/>
                  </a:cubicBezTo>
                  <a:cubicBezTo>
                    <a:pt x="1223" y="602"/>
                    <a:pt x="1224" y="602"/>
                    <a:pt x="1225" y="600"/>
                  </a:cubicBezTo>
                  <a:cubicBezTo>
                    <a:pt x="1227" y="599"/>
                    <a:pt x="1227" y="599"/>
                    <a:pt x="1228" y="599"/>
                  </a:cubicBezTo>
                  <a:cubicBezTo>
                    <a:pt x="1228" y="598"/>
                    <a:pt x="1227" y="598"/>
                    <a:pt x="1227" y="597"/>
                  </a:cubicBezTo>
                  <a:cubicBezTo>
                    <a:pt x="1228" y="595"/>
                    <a:pt x="1229" y="594"/>
                    <a:pt x="1230" y="592"/>
                  </a:cubicBezTo>
                  <a:cubicBezTo>
                    <a:pt x="1230" y="592"/>
                    <a:pt x="1231" y="591"/>
                    <a:pt x="1231" y="591"/>
                  </a:cubicBezTo>
                  <a:cubicBezTo>
                    <a:pt x="1230" y="591"/>
                    <a:pt x="1230" y="592"/>
                    <a:pt x="1230" y="592"/>
                  </a:cubicBezTo>
                  <a:cubicBezTo>
                    <a:pt x="1226" y="594"/>
                    <a:pt x="1224" y="595"/>
                    <a:pt x="1224" y="595"/>
                  </a:cubicBezTo>
                  <a:cubicBezTo>
                    <a:pt x="1224" y="595"/>
                    <a:pt x="1223" y="595"/>
                    <a:pt x="1223" y="595"/>
                  </a:cubicBezTo>
                  <a:cubicBezTo>
                    <a:pt x="1222" y="594"/>
                    <a:pt x="1221" y="594"/>
                    <a:pt x="1220" y="594"/>
                  </a:cubicBezTo>
                  <a:cubicBezTo>
                    <a:pt x="1220" y="595"/>
                    <a:pt x="1220" y="595"/>
                    <a:pt x="1220" y="596"/>
                  </a:cubicBezTo>
                  <a:cubicBezTo>
                    <a:pt x="1219" y="597"/>
                    <a:pt x="1217" y="597"/>
                    <a:pt x="1216" y="598"/>
                  </a:cubicBezTo>
                  <a:cubicBezTo>
                    <a:pt x="1216" y="598"/>
                    <a:pt x="1216" y="598"/>
                    <a:pt x="1217" y="602"/>
                  </a:cubicBezTo>
                  <a:close/>
                  <a:moveTo>
                    <a:pt x="1005" y="497"/>
                  </a:moveTo>
                  <a:cubicBezTo>
                    <a:pt x="1005" y="498"/>
                    <a:pt x="1005" y="498"/>
                    <a:pt x="1006" y="498"/>
                  </a:cubicBezTo>
                  <a:cubicBezTo>
                    <a:pt x="1006" y="499"/>
                    <a:pt x="1005" y="499"/>
                    <a:pt x="1005" y="499"/>
                  </a:cubicBezTo>
                  <a:cubicBezTo>
                    <a:pt x="1005" y="500"/>
                    <a:pt x="1005" y="500"/>
                    <a:pt x="1007" y="502"/>
                  </a:cubicBezTo>
                  <a:cubicBezTo>
                    <a:pt x="1006" y="502"/>
                    <a:pt x="1006" y="502"/>
                    <a:pt x="1006" y="502"/>
                  </a:cubicBezTo>
                  <a:cubicBezTo>
                    <a:pt x="1006" y="503"/>
                    <a:pt x="1006" y="503"/>
                    <a:pt x="1008" y="503"/>
                  </a:cubicBezTo>
                  <a:cubicBezTo>
                    <a:pt x="1008" y="503"/>
                    <a:pt x="1008" y="503"/>
                    <a:pt x="1008" y="503"/>
                  </a:cubicBezTo>
                  <a:cubicBezTo>
                    <a:pt x="1007" y="504"/>
                    <a:pt x="1007" y="504"/>
                    <a:pt x="1007" y="504"/>
                  </a:cubicBezTo>
                  <a:cubicBezTo>
                    <a:pt x="1006" y="505"/>
                    <a:pt x="1006" y="505"/>
                    <a:pt x="1006" y="505"/>
                  </a:cubicBezTo>
                  <a:cubicBezTo>
                    <a:pt x="1007" y="505"/>
                    <a:pt x="1008" y="505"/>
                    <a:pt x="1008" y="506"/>
                  </a:cubicBezTo>
                  <a:cubicBezTo>
                    <a:pt x="1008" y="506"/>
                    <a:pt x="1008" y="507"/>
                    <a:pt x="1007" y="507"/>
                  </a:cubicBezTo>
                  <a:cubicBezTo>
                    <a:pt x="1009" y="508"/>
                    <a:pt x="1009" y="508"/>
                    <a:pt x="1009" y="508"/>
                  </a:cubicBezTo>
                  <a:cubicBezTo>
                    <a:pt x="1009" y="508"/>
                    <a:pt x="1010" y="508"/>
                    <a:pt x="1010" y="508"/>
                  </a:cubicBezTo>
                  <a:cubicBezTo>
                    <a:pt x="1010" y="509"/>
                    <a:pt x="1011" y="509"/>
                    <a:pt x="1011" y="510"/>
                  </a:cubicBezTo>
                  <a:cubicBezTo>
                    <a:pt x="1012" y="510"/>
                    <a:pt x="1012" y="510"/>
                    <a:pt x="1012" y="510"/>
                  </a:cubicBezTo>
                  <a:cubicBezTo>
                    <a:pt x="1013" y="509"/>
                    <a:pt x="1014" y="506"/>
                    <a:pt x="1014" y="500"/>
                  </a:cubicBezTo>
                  <a:cubicBezTo>
                    <a:pt x="1014" y="497"/>
                    <a:pt x="1014" y="494"/>
                    <a:pt x="1014" y="492"/>
                  </a:cubicBezTo>
                  <a:cubicBezTo>
                    <a:pt x="1013" y="491"/>
                    <a:pt x="1013" y="491"/>
                    <a:pt x="1013" y="491"/>
                  </a:cubicBezTo>
                  <a:cubicBezTo>
                    <a:pt x="1012" y="491"/>
                    <a:pt x="1012" y="491"/>
                    <a:pt x="1012" y="491"/>
                  </a:cubicBezTo>
                  <a:cubicBezTo>
                    <a:pt x="1012" y="492"/>
                    <a:pt x="1012" y="493"/>
                    <a:pt x="1012" y="494"/>
                  </a:cubicBezTo>
                  <a:cubicBezTo>
                    <a:pt x="1010" y="495"/>
                    <a:pt x="1009" y="495"/>
                    <a:pt x="1007" y="496"/>
                  </a:cubicBezTo>
                  <a:cubicBezTo>
                    <a:pt x="1006" y="496"/>
                    <a:pt x="1006" y="497"/>
                    <a:pt x="1005" y="497"/>
                  </a:cubicBezTo>
                  <a:close/>
                  <a:moveTo>
                    <a:pt x="1013" y="512"/>
                  </a:moveTo>
                  <a:cubicBezTo>
                    <a:pt x="1013" y="512"/>
                    <a:pt x="1013" y="512"/>
                    <a:pt x="1012" y="513"/>
                  </a:cubicBezTo>
                  <a:cubicBezTo>
                    <a:pt x="1010" y="514"/>
                    <a:pt x="1009" y="514"/>
                    <a:pt x="1004" y="515"/>
                  </a:cubicBezTo>
                  <a:cubicBezTo>
                    <a:pt x="1002" y="515"/>
                    <a:pt x="1002" y="515"/>
                    <a:pt x="1002" y="515"/>
                  </a:cubicBezTo>
                  <a:cubicBezTo>
                    <a:pt x="1003" y="517"/>
                    <a:pt x="1004" y="519"/>
                    <a:pt x="1005" y="521"/>
                  </a:cubicBezTo>
                  <a:cubicBezTo>
                    <a:pt x="1006" y="523"/>
                    <a:pt x="1006" y="524"/>
                    <a:pt x="1005" y="527"/>
                  </a:cubicBezTo>
                  <a:cubicBezTo>
                    <a:pt x="1004" y="535"/>
                    <a:pt x="1004" y="535"/>
                    <a:pt x="1009" y="537"/>
                  </a:cubicBezTo>
                  <a:cubicBezTo>
                    <a:pt x="1011" y="535"/>
                    <a:pt x="1011" y="535"/>
                    <a:pt x="1011" y="535"/>
                  </a:cubicBezTo>
                  <a:cubicBezTo>
                    <a:pt x="1012" y="534"/>
                    <a:pt x="1012" y="534"/>
                    <a:pt x="1016" y="536"/>
                  </a:cubicBezTo>
                  <a:cubicBezTo>
                    <a:pt x="1018" y="531"/>
                    <a:pt x="1018" y="531"/>
                    <a:pt x="1017" y="526"/>
                  </a:cubicBezTo>
                  <a:cubicBezTo>
                    <a:pt x="1017" y="526"/>
                    <a:pt x="1017" y="525"/>
                    <a:pt x="1017" y="524"/>
                  </a:cubicBezTo>
                  <a:cubicBezTo>
                    <a:pt x="1017" y="523"/>
                    <a:pt x="1018" y="522"/>
                    <a:pt x="1018" y="521"/>
                  </a:cubicBezTo>
                  <a:cubicBezTo>
                    <a:pt x="1019" y="518"/>
                    <a:pt x="1015" y="514"/>
                    <a:pt x="1013" y="512"/>
                  </a:cubicBezTo>
                  <a:close/>
                  <a:moveTo>
                    <a:pt x="1075" y="553"/>
                  </a:moveTo>
                  <a:cubicBezTo>
                    <a:pt x="1073" y="553"/>
                    <a:pt x="1072" y="553"/>
                    <a:pt x="1070" y="554"/>
                  </a:cubicBezTo>
                  <a:cubicBezTo>
                    <a:pt x="1061" y="555"/>
                    <a:pt x="1058" y="554"/>
                    <a:pt x="1054" y="551"/>
                  </a:cubicBezTo>
                  <a:cubicBezTo>
                    <a:pt x="1053" y="551"/>
                    <a:pt x="1053" y="551"/>
                    <a:pt x="1052" y="551"/>
                  </a:cubicBezTo>
                  <a:cubicBezTo>
                    <a:pt x="1051" y="552"/>
                    <a:pt x="1048" y="552"/>
                    <a:pt x="1047" y="553"/>
                  </a:cubicBezTo>
                  <a:cubicBezTo>
                    <a:pt x="1046" y="553"/>
                    <a:pt x="1045" y="554"/>
                    <a:pt x="1045" y="555"/>
                  </a:cubicBezTo>
                  <a:cubicBezTo>
                    <a:pt x="1046" y="556"/>
                    <a:pt x="1046" y="556"/>
                    <a:pt x="1047" y="557"/>
                  </a:cubicBezTo>
                  <a:cubicBezTo>
                    <a:pt x="1048" y="558"/>
                    <a:pt x="1050" y="558"/>
                    <a:pt x="1052" y="559"/>
                  </a:cubicBezTo>
                  <a:cubicBezTo>
                    <a:pt x="1055" y="561"/>
                    <a:pt x="1059" y="564"/>
                    <a:pt x="1063" y="566"/>
                  </a:cubicBezTo>
                  <a:cubicBezTo>
                    <a:pt x="1066" y="568"/>
                    <a:pt x="1068" y="569"/>
                    <a:pt x="1070" y="570"/>
                  </a:cubicBezTo>
                  <a:cubicBezTo>
                    <a:pt x="1071" y="569"/>
                    <a:pt x="1072" y="567"/>
                    <a:pt x="1073" y="567"/>
                  </a:cubicBezTo>
                  <a:cubicBezTo>
                    <a:pt x="1073" y="565"/>
                    <a:pt x="1072" y="564"/>
                    <a:pt x="1072" y="563"/>
                  </a:cubicBezTo>
                  <a:cubicBezTo>
                    <a:pt x="1070" y="559"/>
                    <a:pt x="1074" y="557"/>
                    <a:pt x="1075" y="554"/>
                  </a:cubicBezTo>
                  <a:cubicBezTo>
                    <a:pt x="1075" y="554"/>
                    <a:pt x="1075" y="554"/>
                    <a:pt x="1075" y="553"/>
                  </a:cubicBezTo>
                  <a:close/>
                  <a:moveTo>
                    <a:pt x="355" y="165"/>
                  </a:moveTo>
                  <a:cubicBezTo>
                    <a:pt x="355" y="166"/>
                    <a:pt x="356" y="167"/>
                    <a:pt x="357" y="167"/>
                  </a:cubicBezTo>
                  <a:cubicBezTo>
                    <a:pt x="358" y="168"/>
                    <a:pt x="360" y="169"/>
                    <a:pt x="361" y="170"/>
                  </a:cubicBezTo>
                  <a:cubicBezTo>
                    <a:pt x="362" y="169"/>
                    <a:pt x="363" y="169"/>
                    <a:pt x="366" y="168"/>
                  </a:cubicBezTo>
                  <a:cubicBezTo>
                    <a:pt x="367" y="168"/>
                    <a:pt x="367" y="168"/>
                    <a:pt x="367" y="168"/>
                  </a:cubicBezTo>
                  <a:cubicBezTo>
                    <a:pt x="366" y="165"/>
                    <a:pt x="366" y="165"/>
                    <a:pt x="366" y="165"/>
                  </a:cubicBezTo>
                  <a:cubicBezTo>
                    <a:pt x="364" y="163"/>
                    <a:pt x="362" y="163"/>
                    <a:pt x="360" y="162"/>
                  </a:cubicBezTo>
                  <a:cubicBezTo>
                    <a:pt x="364" y="159"/>
                    <a:pt x="366" y="157"/>
                    <a:pt x="366" y="156"/>
                  </a:cubicBezTo>
                  <a:cubicBezTo>
                    <a:pt x="366" y="156"/>
                    <a:pt x="366" y="156"/>
                    <a:pt x="366" y="155"/>
                  </a:cubicBezTo>
                  <a:cubicBezTo>
                    <a:pt x="366" y="154"/>
                    <a:pt x="364" y="153"/>
                    <a:pt x="364" y="151"/>
                  </a:cubicBezTo>
                  <a:cubicBezTo>
                    <a:pt x="363" y="149"/>
                    <a:pt x="365" y="146"/>
                    <a:pt x="364" y="143"/>
                  </a:cubicBezTo>
                  <a:cubicBezTo>
                    <a:pt x="363" y="144"/>
                    <a:pt x="362" y="145"/>
                    <a:pt x="360" y="145"/>
                  </a:cubicBezTo>
                  <a:cubicBezTo>
                    <a:pt x="360" y="145"/>
                    <a:pt x="360" y="145"/>
                    <a:pt x="360" y="142"/>
                  </a:cubicBezTo>
                  <a:cubicBezTo>
                    <a:pt x="361" y="142"/>
                    <a:pt x="362" y="141"/>
                    <a:pt x="363" y="140"/>
                  </a:cubicBezTo>
                  <a:cubicBezTo>
                    <a:pt x="363" y="139"/>
                    <a:pt x="364" y="138"/>
                    <a:pt x="364" y="137"/>
                  </a:cubicBezTo>
                  <a:cubicBezTo>
                    <a:pt x="363" y="137"/>
                    <a:pt x="362" y="138"/>
                    <a:pt x="361" y="138"/>
                  </a:cubicBezTo>
                  <a:cubicBezTo>
                    <a:pt x="355" y="142"/>
                    <a:pt x="346" y="147"/>
                    <a:pt x="344" y="151"/>
                  </a:cubicBezTo>
                  <a:cubicBezTo>
                    <a:pt x="343" y="151"/>
                    <a:pt x="342" y="153"/>
                    <a:pt x="342" y="153"/>
                  </a:cubicBezTo>
                  <a:cubicBezTo>
                    <a:pt x="341" y="153"/>
                    <a:pt x="341" y="153"/>
                    <a:pt x="340" y="153"/>
                  </a:cubicBezTo>
                  <a:cubicBezTo>
                    <a:pt x="339" y="154"/>
                    <a:pt x="335" y="154"/>
                    <a:pt x="332" y="156"/>
                  </a:cubicBezTo>
                  <a:cubicBezTo>
                    <a:pt x="332" y="156"/>
                    <a:pt x="331" y="156"/>
                    <a:pt x="331" y="157"/>
                  </a:cubicBezTo>
                  <a:cubicBezTo>
                    <a:pt x="331" y="157"/>
                    <a:pt x="330" y="157"/>
                    <a:pt x="330" y="157"/>
                  </a:cubicBezTo>
                  <a:cubicBezTo>
                    <a:pt x="333" y="157"/>
                    <a:pt x="335" y="158"/>
                    <a:pt x="339" y="158"/>
                  </a:cubicBezTo>
                  <a:cubicBezTo>
                    <a:pt x="338" y="160"/>
                    <a:pt x="337" y="161"/>
                    <a:pt x="334" y="164"/>
                  </a:cubicBezTo>
                  <a:cubicBezTo>
                    <a:pt x="335" y="164"/>
                    <a:pt x="336" y="164"/>
                    <a:pt x="337" y="164"/>
                  </a:cubicBezTo>
                  <a:cubicBezTo>
                    <a:pt x="340" y="164"/>
                    <a:pt x="343" y="162"/>
                    <a:pt x="345" y="162"/>
                  </a:cubicBezTo>
                  <a:cubicBezTo>
                    <a:pt x="347" y="162"/>
                    <a:pt x="349" y="162"/>
                    <a:pt x="350" y="162"/>
                  </a:cubicBezTo>
                  <a:cubicBezTo>
                    <a:pt x="353" y="159"/>
                    <a:pt x="353" y="159"/>
                    <a:pt x="355" y="158"/>
                  </a:cubicBezTo>
                  <a:cubicBezTo>
                    <a:pt x="356" y="159"/>
                    <a:pt x="357" y="159"/>
                    <a:pt x="357" y="160"/>
                  </a:cubicBezTo>
                  <a:cubicBezTo>
                    <a:pt x="357" y="162"/>
                    <a:pt x="355" y="163"/>
                    <a:pt x="355" y="165"/>
                  </a:cubicBezTo>
                  <a:close/>
                  <a:moveTo>
                    <a:pt x="1354" y="570"/>
                  </a:moveTo>
                  <a:cubicBezTo>
                    <a:pt x="1342" y="501"/>
                    <a:pt x="1341" y="498"/>
                    <a:pt x="1331" y="465"/>
                  </a:cubicBezTo>
                  <a:cubicBezTo>
                    <a:pt x="1327" y="454"/>
                    <a:pt x="1327" y="454"/>
                    <a:pt x="1327" y="454"/>
                  </a:cubicBezTo>
                  <a:cubicBezTo>
                    <a:pt x="1325" y="446"/>
                    <a:pt x="1325" y="446"/>
                    <a:pt x="1325" y="446"/>
                  </a:cubicBezTo>
                  <a:cubicBezTo>
                    <a:pt x="1324" y="443"/>
                    <a:pt x="1323" y="440"/>
                    <a:pt x="1322" y="438"/>
                  </a:cubicBezTo>
                  <a:cubicBezTo>
                    <a:pt x="1313" y="414"/>
                    <a:pt x="1304" y="391"/>
                    <a:pt x="1293" y="368"/>
                  </a:cubicBezTo>
                  <a:cubicBezTo>
                    <a:pt x="1292" y="367"/>
                    <a:pt x="1292" y="366"/>
                    <a:pt x="1291" y="365"/>
                  </a:cubicBezTo>
                  <a:cubicBezTo>
                    <a:pt x="1291" y="364"/>
                    <a:pt x="1290" y="363"/>
                    <a:pt x="1290" y="362"/>
                  </a:cubicBezTo>
                  <a:cubicBezTo>
                    <a:pt x="1283" y="348"/>
                    <a:pt x="1276" y="335"/>
                    <a:pt x="1268" y="322"/>
                  </a:cubicBezTo>
                  <a:cubicBezTo>
                    <a:pt x="1256" y="300"/>
                    <a:pt x="1251" y="293"/>
                    <a:pt x="1237" y="273"/>
                  </a:cubicBezTo>
                  <a:cubicBezTo>
                    <a:pt x="1196" y="218"/>
                    <a:pt x="1195" y="217"/>
                    <a:pt x="1169" y="189"/>
                  </a:cubicBezTo>
                  <a:cubicBezTo>
                    <a:pt x="1163" y="183"/>
                    <a:pt x="1156" y="177"/>
                    <a:pt x="1149" y="170"/>
                  </a:cubicBezTo>
                  <a:cubicBezTo>
                    <a:pt x="1150" y="172"/>
                    <a:pt x="1152" y="174"/>
                    <a:pt x="1154" y="176"/>
                  </a:cubicBezTo>
                  <a:cubicBezTo>
                    <a:pt x="1133" y="156"/>
                    <a:pt x="1100" y="130"/>
                    <a:pt x="1095" y="125"/>
                  </a:cubicBezTo>
                  <a:cubicBezTo>
                    <a:pt x="1094" y="126"/>
                    <a:pt x="1094" y="126"/>
                    <a:pt x="1094" y="127"/>
                  </a:cubicBezTo>
                  <a:cubicBezTo>
                    <a:pt x="1097" y="129"/>
                    <a:pt x="1153" y="179"/>
                    <a:pt x="1156" y="182"/>
                  </a:cubicBezTo>
                  <a:cubicBezTo>
                    <a:pt x="1146" y="175"/>
                    <a:pt x="1142" y="172"/>
                    <a:pt x="1134" y="168"/>
                  </a:cubicBezTo>
                  <a:cubicBezTo>
                    <a:pt x="1133" y="169"/>
                    <a:pt x="1133" y="170"/>
                    <a:pt x="1133" y="171"/>
                  </a:cubicBezTo>
                  <a:cubicBezTo>
                    <a:pt x="1133" y="171"/>
                    <a:pt x="1134" y="172"/>
                    <a:pt x="1134" y="172"/>
                  </a:cubicBezTo>
                  <a:cubicBezTo>
                    <a:pt x="1136" y="174"/>
                    <a:pt x="1136" y="174"/>
                    <a:pt x="1147" y="186"/>
                  </a:cubicBezTo>
                  <a:cubicBezTo>
                    <a:pt x="1146" y="185"/>
                    <a:pt x="1146" y="185"/>
                    <a:pt x="1142" y="181"/>
                  </a:cubicBezTo>
                  <a:cubicBezTo>
                    <a:pt x="1141" y="183"/>
                    <a:pt x="1142" y="185"/>
                    <a:pt x="1143" y="186"/>
                  </a:cubicBezTo>
                  <a:cubicBezTo>
                    <a:pt x="1142" y="186"/>
                    <a:pt x="1141" y="185"/>
                    <a:pt x="1140" y="185"/>
                  </a:cubicBezTo>
                  <a:cubicBezTo>
                    <a:pt x="1140" y="186"/>
                    <a:pt x="1140" y="187"/>
                    <a:pt x="1140" y="188"/>
                  </a:cubicBezTo>
                  <a:cubicBezTo>
                    <a:pt x="1141" y="189"/>
                    <a:pt x="1142" y="191"/>
                    <a:pt x="1143" y="192"/>
                  </a:cubicBezTo>
                  <a:cubicBezTo>
                    <a:pt x="1141" y="192"/>
                    <a:pt x="1141" y="192"/>
                    <a:pt x="1133" y="184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3"/>
                    <a:pt x="1133" y="183"/>
                    <a:pt x="1133" y="183"/>
                  </a:cubicBezTo>
                  <a:cubicBezTo>
                    <a:pt x="1133" y="186"/>
                    <a:pt x="1135" y="188"/>
                    <a:pt x="1136" y="190"/>
                  </a:cubicBezTo>
                  <a:cubicBezTo>
                    <a:pt x="1135" y="189"/>
                    <a:pt x="1134" y="189"/>
                    <a:pt x="1134" y="188"/>
                  </a:cubicBezTo>
                  <a:cubicBezTo>
                    <a:pt x="1134" y="194"/>
                    <a:pt x="1134" y="194"/>
                    <a:pt x="1140" y="210"/>
                  </a:cubicBezTo>
                  <a:cubicBezTo>
                    <a:pt x="1140" y="211"/>
                    <a:pt x="1138" y="211"/>
                    <a:pt x="1138" y="211"/>
                  </a:cubicBezTo>
                  <a:cubicBezTo>
                    <a:pt x="1135" y="210"/>
                    <a:pt x="1128" y="207"/>
                    <a:pt x="1126" y="201"/>
                  </a:cubicBezTo>
                  <a:cubicBezTo>
                    <a:pt x="1127" y="201"/>
                    <a:pt x="1128" y="200"/>
                    <a:pt x="1128" y="200"/>
                  </a:cubicBezTo>
                  <a:cubicBezTo>
                    <a:pt x="1125" y="195"/>
                    <a:pt x="1121" y="192"/>
                    <a:pt x="1118" y="191"/>
                  </a:cubicBezTo>
                  <a:cubicBezTo>
                    <a:pt x="1117" y="191"/>
                    <a:pt x="1115" y="191"/>
                    <a:pt x="1113" y="191"/>
                  </a:cubicBezTo>
                  <a:cubicBezTo>
                    <a:pt x="1117" y="196"/>
                    <a:pt x="1122" y="200"/>
                    <a:pt x="1125" y="206"/>
                  </a:cubicBezTo>
                  <a:cubicBezTo>
                    <a:pt x="1131" y="210"/>
                    <a:pt x="1131" y="210"/>
                    <a:pt x="1138" y="221"/>
                  </a:cubicBezTo>
                  <a:cubicBezTo>
                    <a:pt x="1138" y="221"/>
                    <a:pt x="1138" y="221"/>
                    <a:pt x="1138" y="221"/>
                  </a:cubicBezTo>
                  <a:cubicBezTo>
                    <a:pt x="1136" y="220"/>
                    <a:pt x="1133" y="218"/>
                    <a:pt x="1130" y="217"/>
                  </a:cubicBezTo>
                  <a:cubicBezTo>
                    <a:pt x="1130" y="224"/>
                    <a:pt x="1130" y="224"/>
                    <a:pt x="1140" y="241"/>
                  </a:cubicBezTo>
                  <a:cubicBezTo>
                    <a:pt x="1129" y="238"/>
                    <a:pt x="1129" y="238"/>
                    <a:pt x="1122" y="234"/>
                  </a:cubicBezTo>
                  <a:cubicBezTo>
                    <a:pt x="1122" y="243"/>
                    <a:pt x="1131" y="243"/>
                    <a:pt x="1135" y="248"/>
                  </a:cubicBezTo>
                  <a:cubicBezTo>
                    <a:pt x="1135" y="248"/>
                    <a:pt x="1134" y="249"/>
                    <a:pt x="1134" y="250"/>
                  </a:cubicBezTo>
                  <a:cubicBezTo>
                    <a:pt x="1112" y="245"/>
                    <a:pt x="1103" y="224"/>
                    <a:pt x="1087" y="211"/>
                  </a:cubicBezTo>
                  <a:cubicBezTo>
                    <a:pt x="1099" y="211"/>
                    <a:pt x="1107" y="223"/>
                    <a:pt x="1119" y="222"/>
                  </a:cubicBezTo>
                  <a:cubicBezTo>
                    <a:pt x="1126" y="222"/>
                    <a:pt x="1122" y="212"/>
                    <a:pt x="1119" y="209"/>
                  </a:cubicBezTo>
                  <a:cubicBezTo>
                    <a:pt x="1103" y="191"/>
                    <a:pt x="1077" y="191"/>
                    <a:pt x="1059" y="175"/>
                  </a:cubicBezTo>
                  <a:cubicBezTo>
                    <a:pt x="1053" y="178"/>
                    <a:pt x="1048" y="174"/>
                    <a:pt x="1043" y="171"/>
                  </a:cubicBezTo>
                  <a:cubicBezTo>
                    <a:pt x="1044" y="171"/>
                    <a:pt x="1046" y="171"/>
                    <a:pt x="1048" y="171"/>
                  </a:cubicBezTo>
                  <a:cubicBezTo>
                    <a:pt x="1048" y="170"/>
                    <a:pt x="1049" y="169"/>
                    <a:pt x="1049" y="169"/>
                  </a:cubicBezTo>
                  <a:cubicBezTo>
                    <a:pt x="1048" y="168"/>
                    <a:pt x="1048" y="168"/>
                    <a:pt x="1036" y="161"/>
                  </a:cubicBezTo>
                  <a:cubicBezTo>
                    <a:pt x="1036" y="163"/>
                    <a:pt x="1037" y="165"/>
                    <a:pt x="1038" y="167"/>
                  </a:cubicBezTo>
                  <a:cubicBezTo>
                    <a:pt x="1035" y="165"/>
                    <a:pt x="1034" y="161"/>
                    <a:pt x="1031" y="160"/>
                  </a:cubicBezTo>
                  <a:cubicBezTo>
                    <a:pt x="1031" y="161"/>
                    <a:pt x="1031" y="163"/>
                    <a:pt x="1031" y="165"/>
                  </a:cubicBezTo>
                  <a:cubicBezTo>
                    <a:pt x="1030" y="164"/>
                    <a:pt x="1028" y="163"/>
                    <a:pt x="1027" y="161"/>
                  </a:cubicBezTo>
                  <a:cubicBezTo>
                    <a:pt x="1026" y="165"/>
                    <a:pt x="1026" y="165"/>
                    <a:pt x="1028" y="170"/>
                  </a:cubicBezTo>
                  <a:cubicBezTo>
                    <a:pt x="1027" y="170"/>
                    <a:pt x="1027" y="170"/>
                    <a:pt x="1027" y="170"/>
                  </a:cubicBezTo>
                  <a:cubicBezTo>
                    <a:pt x="1025" y="167"/>
                    <a:pt x="1024" y="163"/>
                    <a:pt x="1022" y="161"/>
                  </a:cubicBezTo>
                  <a:cubicBezTo>
                    <a:pt x="1021" y="161"/>
                    <a:pt x="1020" y="161"/>
                    <a:pt x="1020" y="161"/>
                  </a:cubicBezTo>
                  <a:cubicBezTo>
                    <a:pt x="1019" y="163"/>
                    <a:pt x="1019" y="165"/>
                    <a:pt x="1018" y="166"/>
                  </a:cubicBezTo>
                  <a:cubicBezTo>
                    <a:pt x="1018" y="167"/>
                    <a:pt x="1019" y="170"/>
                    <a:pt x="1019" y="171"/>
                  </a:cubicBezTo>
                  <a:cubicBezTo>
                    <a:pt x="1018" y="171"/>
                    <a:pt x="1016" y="169"/>
                    <a:pt x="1015" y="168"/>
                  </a:cubicBezTo>
                  <a:cubicBezTo>
                    <a:pt x="1014" y="169"/>
                    <a:pt x="1014" y="170"/>
                    <a:pt x="1014" y="171"/>
                  </a:cubicBezTo>
                  <a:cubicBezTo>
                    <a:pt x="1014" y="171"/>
                    <a:pt x="1014" y="172"/>
                    <a:pt x="1015" y="173"/>
                  </a:cubicBezTo>
                  <a:cubicBezTo>
                    <a:pt x="1011" y="170"/>
                    <a:pt x="1011" y="170"/>
                    <a:pt x="1010" y="170"/>
                  </a:cubicBezTo>
                  <a:cubicBezTo>
                    <a:pt x="1010" y="173"/>
                    <a:pt x="1010" y="175"/>
                    <a:pt x="1010" y="178"/>
                  </a:cubicBezTo>
                  <a:cubicBezTo>
                    <a:pt x="1009" y="176"/>
                    <a:pt x="1008" y="174"/>
                    <a:pt x="1007" y="173"/>
                  </a:cubicBezTo>
                  <a:cubicBezTo>
                    <a:pt x="1007" y="173"/>
                    <a:pt x="1007" y="173"/>
                    <a:pt x="1007" y="173"/>
                  </a:cubicBezTo>
                  <a:cubicBezTo>
                    <a:pt x="1007" y="174"/>
                    <a:pt x="1007" y="177"/>
                    <a:pt x="1007" y="179"/>
                  </a:cubicBezTo>
                  <a:cubicBezTo>
                    <a:pt x="1005" y="179"/>
                    <a:pt x="1005" y="179"/>
                    <a:pt x="1000" y="177"/>
                  </a:cubicBezTo>
                  <a:cubicBezTo>
                    <a:pt x="1000" y="178"/>
                    <a:pt x="1000" y="179"/>
                    <a:pt x="1000" y="180"/>
                  </a:cubicBezTo>
                  <a:cubicBezTo>
                    <a:pt x="1000" y="181"/>
                    <a:pt x="999" y="181"/>
                    <a:pt x="998" y="181"/>
                  </a:cubicBezTo>
                  <a:cubicBezTo>
                    <a:pt x="998" y="183"/>
                    <a:pt x="998" y="185"/>
                    <a:pt x="997" y="186"/>
                  </a:cubicBezTo>
                  <a:cubicBezTo>
                    <a:pt x="998" y="186"/>
                    <a:pt x="999" y="187"/>
                    <a:pt x="999" y="188"/>
                  </a:cubicBezTo>
                  <a:cubicBezTo>
                    <a:pt x="1000" y="188"/>
                    <a:pt x="1000" y="188"/>
                    <a:pt x="1000" y="188"/>
                  </a:cubicBezTo>
                  <a:cubicBezTo>
                    <a:pt x="999" y="188"/>
                    <a:pt x="998" y="189"/>
                    <a:pt x="997" y="189"/>
                  </a:cubicBezTo>
                  <a:cubicBezTo>
                    <a:pt x="999" y="191"/>
                    <a:pt x="999" y="193"/>
                    <a:pt x="999" y="194"/>
                  </a:cubicBezTo>
                  <a:cubicBezTo>
                    <a:pt x="998" y="194"/>
                    <a:pt x="997" y="193"/>
                    <a:pt x="997" y="193"/>
                  </a:cubicBezTo>
                  <a:cubicBezTo>
                    <a:pt x="996" y="192"/>
                    <a:pt x="996" y="192"/>
                    <a:pt x="996" y="192"/>
                  </a:cubicBezTo>
                  <a:cubicBezTo>
                    <a:pt x="996" y="193"/>
                    <a:pt x="995" y="193"/>
                    <a:pt x="995" y="194"/>
                  </a:cubicBezTo>
                  <a:cubicBezTo>
                    <a:pt x="995" y="195"/>
                    <a:pt x="996" y="196"/>
                    <a:pt x="996" y="196"/>
                  </a:cubicBezTo>
                  <a:cubicBezTo>
                    <a:pt x="996" y="197"/>
                    <a:pt x="997" y="197"/>
                    <a:pt x="997" y="197"/>
                  </a:cubicBezTo>
                  <a:cubicBezTo>
                    <a:pt x="996" y="198"/>
                    <a:pt x="995" y="198"/>
                    <a:pt x="995" y="198"/>
                  </a:cubicBezTo>
                  <a:cubicBezTo>
                    <a:pt x="994" y="198"/>
                    <a:pt x="993" y="198"/>
                    <a:pt x="993" y="198"/>
                  </a:cubicBezTo>
                  <a:cubicBezTo>
                    <a:pt x="992" y="198"/>
                    <a:pt x="992" y="199"/>
                    <a:pt x="991" y="200"/>
                  </a:cubicBezTo>
                  <a:cubicBezTo>
                    <a:pt x="992" y="200"/>
                    <a:pt x="993" y="201"/>
                    <a:pt x="993" y="202"/>
                  </a:cubicBezTo>
                  <a:cubicBezTo>
                    <a:pt x="992" y="203"/>
                    <a:pt x="990" y="203"/>
                    <a:pt x="989" y="205"/>
                  </a:cubicBezTo>
                  <a:cubicBezTo>
                    <a:pt x="989" y="205"/>
                    <a:pt x="990" y="206"/>
                    <a:pt x="990" y="206"/>
                  </a:cubicBezTo>
                  <a:cubicBezTo>
                    <a:pt x="991" y="207"/>
                    <a:pt x="991" y="208"/>
                    <a:pt x="991" y="208"/>
                  </a:cubicBezTo>
                  <a:cubicBezTo>
                    <a:pt x="990" y="208"/>
                    <a:pt x="989" y="208"/>
                    <a:pt x="989" y="207"/>
                  </a:cubicBezTo>
                  <a:cubicBezTo>
                    <a:pt x="988" y="208"/>
                    <a:pt x="988" y="209"/>
                    <a:pt x="987" y="209"/>
                  </a:cubicBezTo>
                  <a:cubicBezTo>
                    <a:pt x="988" y="211"/>
                    <a:pt x="990" y="212"/>
                    <a:pt x="991" y="213"/>
                  </a:cubicBezTo>
                  <a:cubicBezTo>
                    <a:pt x="991" y="214"/>
                    <a:pt x="991" y="214"/>
                    <a:pt x="991" y="214"/>
                  </a:cubicBezTo>
                  <a:cubicBezTo>
                    <a:pt x="991" y="214"/>
                    <a:pt x="990" y="214"/>
                    <a:pt x="989" y="214"/>
                  </a:cubicBezTo>
                  <a:cubicBezTo>
                    <a:pt x="989" y="215"/>
                    <a:pt x="989" y="215"/>
                    <a:pt x="990" y="216"/>
                  </a:cubicBezTo>
                  <a:cubicBezTo>
                    <a:pt x="989" y="216"/>
                    <a:pt x="988" y="217"/>
                    <a:pt x="987" y="217"/>
                  </a:cubicBezTo>
                  <a:cubicBezTo>
                    <a:pt x="987" y="221"/>
                    <a:pt x="987" y="221"/>
                    <a:pt x="989" y="224"/>
                  </a:cubicBezTo>
                  <a:cubicBezTo>
                    <a:pt x="988" y="225"/>
                    <a:pt x="985" y="227"/>
                    <a:pt x="985" y="232"/>
                  </a:cubicBezTo>
                  <a:cubicBezTo>
                    <a:pt x="986" y="233"/>
                    <a:pt x="986" y="233"/>
                    <a:pt x="986" y="233"/>
                  </a:cubicBezTo>
                  <a:cubicBezTo>
                    <a:pt x="977" y="233"/>
                    <a:pt x="979" y="242"/>
                    <a:pt x="974" y="246"/>
                  </a:cubicBezTo>
                  <a:cubicBezTo>
                    <a:pt x="974" y="245"/>
                    <a:pt x="973" y="245"/>
                    <a:pt x="973" y="245"/>
                  </a:cubicBezTo>
                  <a:cubicBezTo>
                    <a:pt x="972" y="245"/>
                    <a:pt x="971" y="245"/>
                    <a:pt x="970" y="245"/>
                  </a:cubicBezTo>
                  <a:cubicBezTo>
                    <a:pt x="969" y="249"/>
                    <a:pt x="968" y="250"/>
                    <a:pt x="964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2" y="249"/>
                    <a:pt x="962" y="249"/>
                  </a:cubicBezTo>
                  <a:cubicBezTo>
                    <a:pt x="962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1" y="249"/>
                  </a:cubicBezTo>
                  <a:cubicBezTo>
                    <a:pt x="961" y="249"/>
                    <a:pt x="961" y="249"/>
                    <a:pt x="960" y="249"/>
                  </a:cubicBezTo>
                  <a:cubicBezTo>
                    <a:pt x="960" y="249"/>
                    <a:pt x="960" y="249"/>
                    <a:pt x="960" y="249"/>
                  </a:cubicBezTo>
                  <a:cubicBezTo>
                    <a:pt x="961" y="251"/>
                    <a:pt x="963" y="252"/>
                    <a:pt x="964" y="253"/>
                  </a:cubicBezTo>
                  <a:cubicBezTo>
                    <a:pt x="963" y="253"/>
                    <a:pt x="961" y="253"/>
                    <a:pt x="959" y="253"/>
                  </a:cubicBezTo>
                  <a:cubicBezTo>
                    <a:pt x="959" y="253"/>
                    <a:pt x="959" y="253"/>
                    <a:pt x="951" y="257"/>
                  </a:cubicBezTo>
                  <a:cubicBezTo>
                    <a:pt x="951" y="258"/>
                    <a:pt x="953" y="260"/>
                    <a:pt x="954" y="261"/>
                  </a:cubicBezTo>
                  <a:cubicBezTo>
                    <a:pt x="954" y="261"/>
                    <a:pt x="954" y="261"/>
                    <a:pt x="954" y="261"/>
                  </a:cubicBezTo>
                  <a:cubicBezTo>
                    <a:pt x="953" y="261"/>
                    <a:pt x="951" y="261"/>
                    <a:pt x="949" y="261"/>
                  </a:cubicBezTo>
                  <a:cubicBezTo>
                    <a:pt x="950" y="265"/>
                    <a:pt x="950" y="265"/>
                    <a:pt x="953" y="270"/>
                  </a:cubicBezTo>
                  <a:cubicBezTo>
                    <a:pt x="952" y="271"/>
                    <a:pt x="952" y="271"/>
                    <a:pt x="951" y="272"/>
                  </a:cubicBezTo>
                  <a:cubicBezTo>
                    <a:pt x="951" y="273"/>
                    <a:pt x="951" y="274"/>
                    <a:pt x="951" y="275"/>
                  </a:cubicBezTo>
                  <a:cubicBezTo>
                    <a:pt x="952" y="275"/>
                    <a:pt x="954" y="276"/>
                    <a:pt x="955" y="277"/>
                  </a:cubicBezTo>
                  <a:cubicBezTo>
                    <a:pt x="955" y="277"/>
                    <a:pt x="954" y="278"/>
                    <a:pt x="954" y="278"/>
                  </a:cubicBezTo>
                  <a:cubicBezTo>
                    <a:pt x="954" y="279"/>
                    <a:pt x="954" y="280"/>
                    <a:pt x="954" y="281"/>
                  </a:cubicBezTo>
                  <a:cubicBezTo>
                    <a:pt x="955" y="281"/>
                    <a:pt x="957" y="281"/>
                    <a:pt x="959" y="281"/>
                  </a:cubicBezTo>
                  <a:cubicBezTo>
                    <a:pt x="958" y="282"/>
                    <a:pt x="958" y="284"/>
                    <a:pt x="957" y="285"/>
                  </a:cubicBezTo>
                  <a:cubicBezTo>
                    <a:pt x="958" y="286"/>
                    <a:pt x="958" y="286"/>
                    <a:pt x="958" y="286"/>
                  </a:cubicBezTo>
                  <a:cubicBezTo>
                    <a:pt x="959" y="286"/>
                    <a:pt x="960" y="286"/>
                    <a:pt x="961" y="286"/>
                  </a:cubicBezTo>
                  <a:cubicBezTo>
                    <a:pt x="960" y="286"/>
                    <a:pt x="959" y="287"/>
                    <a:pt x="959" y="287"/>
                  </a:cubicBezTo>
                  <a:cubicBezTo>
                    <a:pt x="957" y="287"/>
                    <a:pt x="957" y="288"/>
                    <a:pt x="957" y="288"/>
                  </a:cubicBezTo>
                  <a:cubicBezTo>
                    <a:pt x="957" y="288"/>
                    <a:pt x="957" y="288"/>
                    <a:pt x="957" y="288"/>
                  </a:cubicBezTo>
                  <a:cubicBezTo>
                    <a:pt x="956" y="286"/>
                    <a:pt x="956" y="286"/>
                    <a:pt x="956" y="286"/>
                  </a:cubicBezTo>
                  <a:cubicBezTo>
                    <a:pt x="955" y="287"/>
                    <a:pt x="955" y="288"/>
                    <a:pt x="954" y="288"/>
                  </a:cubicBezTo>
                  <a:cubicBezTo>
                    <a:pt x="955" y="289"/>
                    <a:pt x="955" y="291"/>
                    <a:pt x="956" y="292"/>
                  </a:cubicBezTo>
                  <a:cubicBezTo>
                    <a:pt x="956" y="291"/>
                    <a:pt x="956" y="291"/>
                    <a:pt x="956" y="291"/>
                  </a:cubicBezTo>
                  <a:cubicBezTo>
                    <a:pt x="957" y="292"/>
                    <a:pt x="957" y="292"/>
                    <a:pt x="957" y="292"/>
                  </a:cubicBezTo>
                  <a:cubicBezTo>
                    <a:pt x="958" y="292"/>
                    <a:pt x="959" y="291"/>
                    <a:pt x="959" y="291"/>
                  </a:cubicBezTo>
                  <a:cubicBezTo>
                    <a:pt x="960" y="291"/>
                    <a:pt x="960" y="291"/>
                    <a:pt x="960" y="291"/>
                  </a:cubicBezTo>
                  <a:cubicBezTo>
                    <a:pt x="961" y="291"/>
                    <a:pt x="962" y="290"/>
                    <a:pt x="962" y="289"/>
                  </a:cubicBezTo>
                  <a:cubicBezTo>
                    <a:pt x="962" y="290"/>
                    <a:pt x="961" y="291"/>
                    <a:pt x="961" y="291"/>
                  </a:cubicBezTo>
                  <a:cubicBezTo>
                    <a:pt x="962" y="292"/>
                    <a:pt x="962" y="292"/>
                    <a:pt x="963" y="292"/>
                  </a:cubicBezTo>
                  <a:cubicBezTo>
                    <a:pt x="963" y="292"/>
                    <a:pt x="963" y="292"/>
                    <a:pt x="963" y="293"/>
                  </a:cubicBezTo>
                  <a:cubicBezTo>
                    <a:pt x="963" y="293"/>
                    <a:pt x="962" y="293"/>
                    <a:pt x="961" y="294"/>
                  </a:cubicBezTo>
                  <a:cubicBezTo>
                    <a:pt x="962" y="294"/>
                    <a:pt x="962" y="295"/>
                    <a:pt x="962" y="296"/>
                  </a:cubicBezTo>
                  <a:cubicBezTo>
                    <a:pt x="964" y="296"/>
                    <a:pt x="964" y="296"/>
                    <a:pt x="964" y="296"/>
                  </a:cubicBezTo>
                  <a:cubicBezTo>
                    <a:pt x="963" y="298"/>
                    <a:pt x="963" y="298"/>
                    <a:pt x="963" y="298"/>
                  </a:cubicBezTo>
                  <a:cubicBezTo>
                    <a:pt x="963" y="297"/>
                    <a:pt x="962" y="297"/>
                    <a:pt x="961" y="297"/>
                  </a:cubicBezTo>
                  <a:cubicBezTo>
                    <a:pt x="961" y="297"/>
                    <a:pt x="961" y="297"/>
                    <a:pt x="960" y="297"/>
                  </a:cubicBezTo>
                  <a:cubicBezTo>
                    <a:pt x="958" y="295"/>
                    <a:pt x="958" y="295"/>
                    <a:pt x="958" y="295"/>
                  </a:cubicBezTo>
                  <a:cubicBezTo>
                    <a:pt x="959" y="301"/>
                    <a:pt x="959" y="301"/>
                    <a:pt x="968" y="306"/>
                  </a:cubicBezTo>
                  <a:cubicBezTo>
                    <a:pt x="968" y="306"/>
                    <a:pt x="968" y="307"/>
                    <a:pt x="968" y="307"/>
                  </a:cubicBezTo>
                  <a:cubicBezTo>
                    <a:pt x="970" y="308"/>
                    <a:pt x="970" y="308"/>
                    <a:pt x="970" y="308"/>
                  </a:cubicBezTo>
                  <a:cubicBezTo>
                    <a:pt x="970" y="307"/>
                    <a:pt x="970" y="307"/>
                    <a:pt x="970" y="307"/>
                  </a:cubicBezTo>
                  <a:cubicBezTo>
                    <a:pt x="979" y="316"/>
                    <a:pt x="991" y="300"/>
                    <a:pt x="991" y="300"/>
                  </a:cubicBezTo>
                  <a:cubicBezTo>
                    <a:pt x="992" y="300"/>
                    <a:pt x="994" y="299"/>
                    <a:pt x="996" y="299"/>
                  </a:cubicBezTo>
                  <a:cubicBezTo>
                    <a:pt x="996" y="297"/>
                    <a:pt x="996" y="295"/>
                    <a:pt x="996" y="293"/>
                  </a:cubicBezTo>
                  <a:cubicBezTo>
                    <a:pt x="996" y="293"/>
                    <a:pt x="996" y="293"/>
                    <a:pt x="997" y="293"/>
                  </a:cubicBezTo>
                  <a:cubicBezTo>
                    <a:pt x="997" y="298"/>
                    <a:pt x="1001" y="299"/>
                    <a:pt x="1002" y="299"/>
                  </a:cubicBezTo>
                  <a:cubicBezTo>
                    <a:pt x="1003" y="306"/>
                    <a:pt x="1005" y="310"/>
                    <a:pt x="1010" y="311"/>
                  </a:cubicBezTo>
                  <a:cubicBezTo>
                    <a:pt x="1011" y="317"/>
                    <a:pt x="1011" y="319"/>
                    <a:pt x="1015" y="322"/>
                  </a:cubicBezTo>
                  <a:cubicBezTo>
                    <a:pt x="1018" y="327"/>
                    <a:pt x="1018" y="327"/>
                    <a:pt x="1024" y="332"/>
                  </a:cubicBezTo>
                  <a:cubicBezTo>
                    <a:pt x="1023" y="333"/>
                    <a:pt x="1022" y="335"/>
                    <a:pt x="1022" y="337"/>
                  </a:cubicBezTo>
                  <a:cubicBezTo>
                    <a:pt x="1024" y="340"/>
                    <a:pt x="1024" y="340"/>
                    <a:pt x="1027" y="343"/>
                  </a:cubicBezTo>
                  <a:cubicBezTo>
                    <a:pt x="1027" y="343"/>
                    <a:pt x="1027" y="344"/>
                    <a:pt x="1026" y="345"/>
                  </a:cubicBezTo>
                  <a:cubicBezTo>
                    <a:pt x="1027" y="346"/>
                    <a:pt x="1028" y="346"/>
                    <a:pt x="1028" y="347"/>
                  </a:cubicBezTo>
                  <a:cubicBezTo>
                    <a:pt x="1035" y="348"/>
                    <a:pt x="1035" y="347"/>
                    <a:pt x="1038" y="347"/>
                  </a:cubicBezTo>
                  <a:cubicBezTo>
                    <a:pt x="1037" y="345"/>
                    <a:pt x="1037" y="343"/>
                    <a:pt x="1037" y="342"/>
                  </a:cubicBezTo>
                  <a:cubicBezTo>
                    <a:pt x="1037" y="341"/>
                    <a:pt x="1043" y="336"/>
                    <a:pt x="1048" y="341"/>
                  </a:cubicBezTo>
                  <a:cubicBezTo>
                    <a:pt x="1050" y="334"/>
                    <a:pt x="1052" y="324"/>
                    <a:pt x="1048" y="321"/>
                  </a:cubicBezTo>
                  <a:cubicBezTo>
                    <a:pt x="1048" y="321"/>
                    <a:pt x="1048" y="321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20"/>
                    <a:pt x="1048" y="320"/>
                    <a:pt x="1048" y="320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8"/>
                  </a:cubicBezTo>
                  <a:cubicBezTo>
                    <a:pt x="1048" y="318"/>
                    <a:pt x="1048" y="318"/>
                    <a:pt x="1048" y="318"/>
                  </a:cubicBezTo>
                  <a:cubicBezTo>
                    <a:pt x="1048" y="318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8" y="319"/>
                  </a:cubicBezTo>
                  <a:cubicBezTo>
                    <a:pt x="1048" y="319"/>
                    <a:pt x="1048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9"/>
                    <a:pt x="1049" y="319"/>
                    <a:pt x="1049" y="319"/>
                  </a:cubicBezTo>
                  <a:cubicBezTo>
                    <a:pt x="1049" y="315"/>
                    <a:pt x="1049" y="315"/>
                    <a:pt x="1045" y="310"/>
                  </a:cubicBezTo>
                  <a:cubicBezTo>
                    <a:pt x="1046" y="310"/>
                    <a:pt x="1048" y="309"/>
                    <a:pt x="1049" y="308"/>
                  </a:cubicBezTo>
                  <a:cubicBezTo>
                    <a:pt x="1050" y="308"/>
                    <a:pt x="1051" y="308"/>
                    <a:pt x="1051" y="308"/>
                  </a:cubicBezTo>
                  <a:cubicBezTo>
                    <a:pt x="1051" y="307"/>
                    <a:pt x="1051" y="306"/>
                    <a:pt x="1051" y="305"/>
                  </a:cubicBezTo>
                  <a:cubicBezTo>
                    <a:pt x="1052" y="304"/>
                    <a:pt x="1052" y="304"/>
                    <a:pt x="1052" y="304"/>
                  </a:cubicBezTo>
                  <a:cubicBezTo>
                    <a:pt x="1052" y="304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2" y="305"/>
                  </a:cubicBezTo>
                  <a:cubicBezTo>
                    <a:pt x="1052" y="305"/>
                    <a:pt x="1052" y="305"/>
                    <a:pt x="1053" y="305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6"/>
                    <a:pt x="1053" y="306"/>
                    <a:pt x="1053" y="306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3" y="307"/>
                    <a:pt x="1053" y="307"/>
                    <a:pt x="1053" y="307"/>
                  </a:cubicBezTo>
                  <a:cubicBezTo>
                    <a:pt x="1055" y="305"/>
                    <a:pt x="1055" y="303"/>
                    <a:pt x="1057" y="301"/>
                  </a:cubicBezTo>
                  <a:cubicBezTo>
                    <a:pt x="1057" y="301"/>
                    <a:pt x="1057" y="301"/>
                    <a:pt x="1057" y="301"/>
                  </a:cubicBezTo>
                  <a:cubicBezTo>
                    <a:pt x="1056" y="301"/>
                    <a:pt x="1056" y="301"/>
                    <a:pt x="1056" y="301"/>
                  </a:cubicBezTo>
                  <a:cubicBezTo>
                    <a:pt x="1056" y="301"/>
                    <a:pt x="1056" y="301"/>
                    <a:pt x="1056" y="302"/>
                  </a:cubicBezTo>
                  <a:cubicBezTo>
                    <a:pt x="1047" y="301"/>
                    <a:pt x="1047" y="301"/>
                    <a:pt x="1044" y="299"/>
                  </a:cubicBezTo>
                  <a:cubicBezTo>
                    <a:pt x="1041" y="299"/>
                    <a:pt x="1041" y="299"/>
                    <a:pt x="1041" y="299"/>
                  </a:cubicBezTo>
                  <a:cubicBezTo>
                    <a:pt x="1042" y="298"/>
                    <a:pt x="1042" y="298"/>
                    <a:pt x="1042" y="298"/>
                  </a:cubicBezTo>
                  <a:cubicBezTo>
                    <a:pt x="1056" y="299"/>
                    <a:pt x="1056" y="299"/>
                    <a:pt x="1056" y="299"/>
                  </a:cubicBezTo>
                  <a:cubicBezTo>
                    <a:pt x="1057" y="297"/>
                    <a:pt x="1057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8" y="297"/>
                  </a:cubicBezTo>
                  <a:cubicBezTo>
                    <a:pt x="1058" y="297"/>
                    <a:pt x="1058" y="297"/>
                    <a:pt x="1059" y="297"/>
                  </a:cubicBezTo>
                  <a:cubicBezTo>
                    <a:pt x="1059" y="297"/>
                    <a:pt x="1059" y="297"/>
                    <a:pt x="1059" y="297"/>
                  </a:cubicBezTo>
                  <a:cubicBezTo>
                    <a:pt x="1057" y="294"/>
                    <a:pt x="1056" y="292"/>
                    <a:pt x="1042" y="284"/>
                  </a:cubicBezTo>
                  <a:cubicBezTo>
                    <a:pt x="1039" y="277"/>
                    <a:pt x="1035" y="264"/>
                    <a:pt x="1035" y="264"/>
                  </a:cubicBezTo>
                  <a:cubicBezTo>
                    <a:pt x="1036" y="264"/>
                    <a:pt x="1037" y="264"/>
                    <a:pt x="1037" y="264"/>
                  </a:cubicBezTo>
                  <a:cubicBezTo>
                    <a:pt x="1038" y="262"/>
                    <a:pt x="1037" y="260"/>
                    <a:pt x="1037" y="259"/>
                  </a:cubicBezTo>
                  <a:cubicBezTo>
                    <a:pt x="1037" y="258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7" y="259"/>
                  </a:cubicBezTo>
                  <a:cubicBezTo>
                    <a:pt x="1037" y="259"/>
                    <a:pt x="1037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8" y="259"/>
                  </a:cubicBezTo>
                  <a:cubicBezTo>
                    <a:pt x="1038" y="259"/>
                    <a:pt x="1038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39" y="259"/>
                    <a:pt x="1039" y="259"/>
                    <a:pt x="1039" y="259"/>
                  </a:cubicBezTo>
                  <a:cubicBezTo>
                    <a:pt x="1040" y="256"/>
                    <a:pt x="1042" y="255"/>
                    <a:pt x="1042" y="252"/>
                  </a:cubicBezTo>
                  <a:cubicBezTo>
                    <a:pt x="1049" y="251"/>
                    <a:pt x="1050" y="243"/>
                    <a:pt x="1050" y="240"/>
                  </a:cubicBezTo>
                  <a:cubicBezTo>
                    <a:pt x="1048" y="239"/>
                    <a:pt x="1046" y="237"/>
                    <a:pt x="1045" y="236"/>
                  </a:cubicBezTo>
                  <a:cubicBezTo>
                    <a:pt x="1045" y="235"/>
                    <a:pt x="1046" y="234"/>
                    <a:pt x="1046" y="234"/>
                  </a:cubicBezTo>
                  <a:cubicBezTo>
                    <a:pt x="1046" y="232"/>
                    <a:pt x="1045" y="230"/>
                    <a:pt x="1044" y="229"/>
                  </a:cubicBezTo>
                  <a:cubicBezTo>
                    <a:pt x="1045" y="229"/>
                    <a:pt x="1046" y="228"/>
                    <a:pt x="1046" y="228"/>
                  </a:cubicBezTo>
                  <a:cubicBezTo>
                    <a:pt x="1046" y="226"/>
                    <a:pt x="1046" y="224"/>
                    <a:pt x="1046" y="223"/>
                  </a:cubicBezTo>
                  <a:cubicBezTo>
                    <a:pt x="1050" y="223"/>
                    <a:pt x="1065" y="231"/>
                    <a:pt x="1069" y="235"/>
                  </a:cubicBezTo>
                  <a:cubicBezTo>
                    <a:pt x="1066" y="237"/>
                    <a:pt x="1065" y="238"/>
                    <a:pt x="1063" y="251"/>
                  </a:cubicBezTo>
                  <a:cubicBezTo>
                    <a:pt x="1063" y="251"/>
                    <a:pt x="1063" y="251"/>
                    <a:pt x="1062" y="251"/>
                  </a:cubicBezTo>
                  <a:cubicBezTo>
                    <a:pt x="1061" y="249"/>
                    <a:pt x="1061" y="249"/>
                    <a:pt x="1061" y="249"/>
                  </a:cubicBezTo>
                  <a:cubicBezTo>
                    <a:pt x="1061" y="251"/>
                    <a:pt x="1061" y="253"/>
                    <a:pt x="1062" y="255"/>
                  </a:cubicBezTo>
                  <a:cubicBezTo>
                    <a:pt x="1061" y="255"/>
                    <a:pt x="1060" y="256"/>
                    <a:pt x="1059" y="256"/>
                  </a:cubicBezTo>
                  <a:cubicBezTo>
                    <a:pt x="1058" y="261"/>
                    <a:pt x="1058" y="261"/>
                    <a:pt x="1058" y="264"/>
                  </a:cubicBezTo>
                  <a:cubicBezTo>
                    <a:pt x="1069" y="271"/>
                    <a:pt x="1072" y="284"/>
                    <a:pt x="1079" y="294"/>
                  </a:cubicBezTo>
                  <a:cubicBezTo>
                    <a:pt x="1080" y="294"/>
                    <a:pt x="1081" y="294"/>
                    <a:pt x="1081" y="293"/>
                  </a:cubicBezTo>
                  <a:cubicBezTo>
                    <a:pt x="1085" y="299"/>
                    <a:pt x="1086" y="299"/>
                    <a:pt x="1089" y="298"/>
                  </a:cubicBezTo>
                  <a:cubicBezTo>
                    <a:pt x="1090" y="297"/>
                    <a:pt x="1090" y="298"/>
                    <a:pt x="1090" y="298"/>
                  </a:cubicBezTo>
                  <a:cubicBezTo>
                    <a:pt x="1092" y="298"/>
                    <a:pt x="1093" y="297"/>
                    <a:pt x="1094" y="296"/>
                  </a:cubicBezTo>
                  <a:cubicBezTo>
                    <a:pt x="1095" y="296"/>
                    <a:pt x="1095" y="296"/>
                    <a:pt x="1096" y="296"/>
                  </a:cubicBezTo>
                  <a:cubicBezTo>
                    <a:pt x="1097" y="296"/>
                    <a:pt x="1097" y="295"/>
                    <a:pt x="1098" y="295"/>
                  </a:cubicBezTo>
                  <a:cubicBezTo>
                    <a:pt x="1099" y="295"/>
                    <a:pt x="1100" y="295"/>
                    <a:pt x="1100" y="295"/>
                  </a:cubicBezTo>
                  <a:cubicBezTo>
                    <a:pt x="1101" y="295"/>
                    <a:pt x="1101" y="295"/>
                    <a:pt x="1101" y="295"/>
                  </a:cubicBezTo>
                  <a:cubicBezTo>
                    <a:pt x="1102" y="294"/>
                    <a:pt x="1103" y="292"/>
                    <a:pt x="1103" y="291"/>
                  </a:cubicBezTo>
                  <a:cubicBezTo>
                    <a:pt x="1102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1"/>
                    <a:pt x="1103" y="291"/>
                    <a:pt x="1103" y="291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3" y="292"/>
                    <a:pt x="1103" y="292"/>
                    <a:pt x="1103" y="292"/>
                  </a:cubicBezTo>
                  <a:cubicBezTo>
                    <a:pt x="1105" y="293"/>
                    <a:pt x="1105" y="293"/>
                    <a:pt x="1113" y="290"/>
                  </a:cubicBezTo>
                  <a:cubicBezTo>
                    <a:pt x="1113" y="290"/>
                    <a:pt x="1113" y="290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3" y="289"/>
                    <a:pt x="1113" y="289"/>
                    <a:pt x="1113" y="289"/>
                  </a:cubicBezTo>
                  <a:cubicBezTo>
                    <a:pt x="1115" y="295"/>
                    <a:pt x="1124" y="294"/>
                    <a:pt x="1126" y="300"/>
                  </a:cubicBezTo>
                  <a:cubicBezTo>
                    <a:pt x="1124" y="300"/>
                    <a:pt x="1122" y="299"/>
                    <a:pt x="1121" y="298"/>
                  </a:cubicBezTo>
                  <a:cubicBezTo>
                    <a:pt x="1121" y="299"/>
                    <a:pt x="1120" y="300"/>
                    <a:pt x="1120" y="300"/>
                  </a:cubicBezTo>
                  <a:cubicBezTo>
                    <a:pt x="1118" y="300"/>
                    <a:pt x="1117" y="300"/>
                    <a:pt x="1115" y="301"/>
                  </a:cubicBezTo>
                  <a:cubicBezTo>
                    <a:pt x="1116" y="302"/>
                    <a:pt x="1116" y="302"/>
                    <a:pt x="1116" y="302"/>
                  </a:cubicBezTo>
                  <a:cubicBezTo>
                    <a:pt x="1116" y="303"/>
                    <a:pt x="1117" y="303"/>
                    <a:pt x="1117" y="304"/>
                  </a:cubicBezTo>
                  <a:cubicBezTo>
                    <a:pt x="1117" y="304"/>
                    <a:pt x="1117" y="304"/>
                    <a:pt x="1117" y="305"/>
                  </a:cubicBezTo>
                  <a:cubicBezTo>
                    <a:pt x="1112" y="308"/>
                    <a:pt x="1107" y="302"/>
                    <a:pt x="1101" y="305"/>
                  </a:cubicBezTo>
                  <a:cubicBezTo>
                    <a:pt x="1100" y="304"/>
                    <a:pt x="1100" y="304"/>
                    <a:pt x="1099" y="304"/>
                  </a:cubicBezTo>
                  <a:cubicBezTo>
                    <a:pt x="1099" y="304"/>
                    <a:pt x="1098" y="305"/>
                    <a:pt x="1098" y="305"/>
                  </a:cubicBezTo>
                  <a:cubicBezTo>
                    <a:pt x="1095" y="305"/>
                    <a:pt x="1093" y="306"/>
                    <a:pt x="1091" y="307"/>
                  </a:cubicBezTo>
                  <a:cubicBezTo>
                    <a:pt x="1092" y="311"/>
                    <a:pt x="1095" y="314"/>
                    <a:pt x="1096" y="318"/>
                  </a:cubicBezTo>
                  <a:cubicBezTo>
                    <a:pt x="1097" y="318"/>
                    <a:pt x="1098" y="319"/>
                    <a:pt x="1098" y="319"/>
                  </a:cubicBezTo>
                  <a:cubicBezTo>
                    <a:pt x="1099" y="319"/>
                    <a:pt x="1100" y="318"/>
                    <a:pt x="1101" y="318"/>
                  </a:cubicBezTo>
                  <a:cubicBezTo>
                    <a:pt x="1101" y="318"/>
                    <a:pt x="1101" y="318"/>
                    <a:pt x="1102" y="319"/>
                  </a:cubicBezTo>
                  <a:cubicBezTo>
                    <a:pt x="1103" y="323"/>
                    <a:pt x="1105" y="334"/>
                    <a:pt x="1105" y="334"/>
                  </a:cubicBezTo>
                  <a:cubicBezTo>
                    <a:pt x="1103" y="335"/>
                    <a:pt x="1103" y="335"/>
                    <a:pt x="1093" y="327"/>
                  </a:cubicBezTo>
                  <a:cubicBezTo>
                    <a:pt x="1092" y="326"/>
                    <a:pt x="1092" y="326"/>
                    <a:pt x="1092" y="326"/>
                  </a:cubicBezTo>
                  <a:cubicBezTo>
                    <a:pt x="1090" y="326"/>
                    <a:pt x="1088" y="326"/>
                    <a:pt x="1086" y="327"/>
                  </a:cubicBezTo>
                  <a:cubicBezTo>
                    <a:pt x="1083" y="337"/>
                    <a:pt x="1093" y="345"/>
                    <a:pt x="1092" y="355"/>
                  </a:cubicBezTo>
                  <a:cubicBezTo>
                    <a:pt x="1092" y="355"/>
                    <a:pt x="1092" y="356"/>
                    <a:pt x="1093" y="357"/>
                  </a:cubicBezTo>
                  <a:cubicBezTo>
                    <a:pt x="1090" y="358"/>
                    <a:pt x="1090" y="358"/>
                    <a:pt x="1085" y="357"/>
                  </a:cubicBezTo>
                  <a:cubicBezTo>
                    <a:pt x="1084" y="358"/>
                    <a:pt x="1084" y="360"/>
                    <a:pt x="1084" y="362"/>
                  </a:cubicBezTo>
                  <a:cubicBezTo>
                    <a:pt x="1083" y="363"/>
                    <a:pt x="1082" y="364"/>
                    <a:pt x="1080" y="365"/>
                  </a:cubicBezTo>
                  <a:cubicBezTo>
                    <a:pt x="1074" y="365"/>
                    <a:pt x="1070" y="357"/>
                    <a:pt x="1063" y="360"/>
                  </a:cubicBezTo>
                  <a:cubicBezTo>
                    <a:pt x="1049" y="365"/>
                    <a:pt x="1049" y="365"/>
                    <a:pt x="1044" y="365"/>
                  </a:cubicBezTo>
                  <a:cubicBezTo>
                    <a:pt x="1044" y="366"/>
                    <a:pt x="1044" y="367"/>
                    <a:pt x="1044" y="368"/>
                  </a:cubicBezTo>
                  <a:cubicBezTo>
                    <a:pt x="1042" y="368"/>
                    <a:pt x="1042" y="368"/>
                    <a:pt x="1029" y="359"/>
                  </a:cubicBezTo>
                  <a:cubicBezTo>
                    <a:pt x="1023" y="360"/>
                    <a:pt x="1023" y="361"/>
                    <a:pt x="1019" y="363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8" y="364"/>
                  </a:cubicBezTo>
                  <a:cubicBezTo>
                    <a:pt x="1018" y="364"/>
                    <a:pt x="1018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7" y="364"/>
                    <a:pt x="1017" y="364"/>
                  </a:cubicBezTo>
                  <a:cubicBezTo>
                    <a:pt x="1017" y="364"/>
                    <a:pt x="1016" y="364"/>
                    <a:pt x="1016" y="363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6" y="362"/>
                    <a:pt x="1016" y="362"/>
                    <a:pt x="1016" y="362"/>
                  </a:cubicBezTo>
                  <a:cubicBezTo>
                    <a:pt x="1015" y="362"/>
                    <a:pt x="1014" y="362"/>
                    <a:pt x="1013" y="362"/>
                  </a:cubicBezTo>
                  <a:cubicBezTo>
                    <a:pt x="1013" y="362"/>
                    <a:pt x="1013" y="362"/>
                    <a:pt x="1013" y="362"/>
                  </a:cubicBezTo>
                  <a:cubicBezTo>
                    <a:pt x="1013" y="361"/>
                    <a:pt x="1014" y="360"/>
                    <a:pt x="1014" y="360"/>
                  </a:cubicBezTo>
                  <a:cubicBezTo>
                    <a:pt x="1014" y="359"/>
                    <a:pt x="1014" y="358"/>
                    <a:pt x="1014" y="358"/>
                  </a:cubicBezTo>
                  <a:cubicBezTo>
                    <a:pt x="999" y="358"/>
                    <a:pt x="1000" y="342"/>
                    <a:pt x="1000" y="341"/>
                  </a:cubicBezTo>
                  <a:cubicBezTo>
                    <a:pt x="1001" y="341"/>
                    <a:pt x="1002" y="341"/>
                    <a:pt x="1002" y="341"/>
                  </a:cubicBezTo>
                  <a:cubicBezTo>
                    <a:pt x="1003" y="339"/>
                    <a:pt x="1003" y="337"/>
                    <a:pt x="1003" y="335"/>
                  </a:cubicBezTo>
                  <a:cubicBezTo>
                    <a:pt x="1004" y="336"/>
                    <a:pt x="1006" y="335"/>
                    <a:pt x="1008" y="335"/>
                  </a:cubicBezTo>
                  <a:cubicBezTo>
                    <a:pt x="1008" y="334"/>
                    <a:pt x="1008" y="333"/>
                    <a:pt x="1008" y="332"/>
                  </a:cubicBezTo>
                  <a:cubicBezTo>
                    <a:pt x="1007" y="332"/>
                    <a:pt x="1005" y="331"/>
                    <a:pt x="1003" y="331"/>
                  </a:cubicBezTo>
                  <a:cubicBezTo>
                    <a:pt x="1003" y="329"/>
                    <a:pt x="1002" y="328"/>
                    <a:pt x="1002" y="326"/>
                  </a:cubicBezTo>
                  <a:cubicBezTo>
                    <a:pt x="999" y="325"/>
                    <a:pt x="999" y="325"/>
                    <a:pt x="994" y="325"/>
                  </a:cubicBezTo>
                  <a:cubicBezTo>
                    <a:pt x="994" y="326"/>
                    <a:pt x="995" y="328"/>
                    <a:pt x="995" y="329"/>
                  </a:cubicBezTo>
                  <a:cubicBezTo>
                    <a:pt x="994" y="329"/>
                    <a:pt x="993" y="328"/>
                    <a:pt x="993" y="328"/>
                  </a:cubicBezTo>
                  <a:cubicBezTo>
                    <a:pt x="990" y="330"/>
                    <a:pt x="990" y="330"/>
                    <a:pt x="986" y="329"/>
                  </a:cubicBezTo>
                  <a:cubicBezTo>
                    <a:pt x="986" y="331"/>
                    <a:pt x="986" y="331"/>
                    <a:pt x="988" y="337"/>
                  </a:cubicBezTo>
                  <a:cubicBezTo>
                    <a:pt x="988" y="338"/>
                    <a:pt x="987" y="339"/>
                    <a:pt x="987" y="340"/>
                  </a:cubicBezTo>
                  <a:cubicBezTo>
                    <a:pt x="987" y="340"/>
                    <a:pt x="988" y="341"/>
                    <a:pt x="988" y="342"/>
                  </a:cubicBezTo>
                  <a:cubicBezTo>
                    <a:pt x="989" y="341"/>
                    <a:pt x="989" y="341"/>
                    <a:pt x="989" y="341"/>
                  </a:cubicBezTo>
                  <a:cubicBezTo>
                    <a:pt x="993" y="344"/>
                    <a:pt x="992" y="350"/>
                    <a:pt x="995" y="353"/>
                  </a:cubicBezTo>
                  <a:cubicBezTo>
                    <a:pt x="995" y="354"/>
                    <a:pt x="995" y="355"/>
                    <a:pt x="995" y="356"/>
                  </a:cubicBezTo>
                  <a:cubicBezTo>
                    <a:pt x="995" y="357"/>
                    <a:pt x="996" y="358"/>
                    <a:pt x="997" y="359"/>
                  </a:cubicBezTo>
                  <a:cubicBezTo>
                    <a:pt x="996" y="360"/>
                    <a:pt x="996" y="360"/>
                    <a:pt x="996" y="360"/>
                  </a:cubicBezTo>
                  <a:cubicBezTo>
                    <a:pt x="996" y="361"/>
                    <a:pt x="996" y="361"/>
                    <a:pt x="996" y="361"/>
                  </a:cubicBezTo>
                  <a:cubicBezTo>
                    <a:pt x="997" y="361"/>
                    <a:pt x="998" y="362"/>
                    <a:pt x="998" y="362"/>
                  </a:cubicBezTo>
                  <a:cubicBezTo>
                    <a:pt x="997" y="362"/>
                    <a:pt x="995" y="362"/>
                    <a:pt x="994" y="361"/>
                  </a:cubicBezTo>
                  <a:cubicBezTo>
                    <a:pt x="994" y="363"/>
                    <a:pt x="992" y="365"/>
                    <a:pt x="992" y="367"/>
                  </a:cubicBezTo>
                  <a:cubicBezTo>
                    <a:pt x="991" y="367"/>
                    <a:pt x="991" y="367"/>
                    <a:pt x="991" y="367"/>
                  </a:cubicBezTo>
                  <a:cubicBezTo>
                    <a:pt x="991" y="366"/>
                    <a:pt x="991" y="366"/>
                    <a:pt x="991" y="366"/>
                  </a:cubicBezTo>
                  <a:cubicBezTo>
                    <a:pt x="990" y="366"/>
                    <a:pt x="990" y="365"/>
                    <a:pt x="990" y="364"/>
                  </a:cubicBezTo>
                  <a:cubicBezTo>
                    <a:pt x="986" y="362"/>
                    <a:pt x="986" y="362"/>
                    <a:pt x="981" y="363"/>
                  </a:cubicBezTo>
                  <a:cubicBezTo>
                    <a:pt x="981" y="365"/>
                    <a:pt x="982" y="367"/>
                    <a:pt x="983" y="368"/>
                  </a:cubicBezTo>
                  <a:cubicBezTo>
                    <a:pt x="983" y="368"/>
                    <a:pt x="982" y="368"/>
                    <a:pt x="982" y="368"/>
                  </a:cubicBezTo>
                  <a:cubicBezTo>
                    <a:pt x="978" y="364"/>
                    <a:pt x="977" y="363"/>
                    <a:pt x="968" y="366"/>
                  </a:cubicBezTo>
                  <a:cubicBezTo>
                    <a:pt x="968" y="367"/>
                    <a:pt x="967" y="369"/>
                    <a:pt x="967" y="370"/>
                  </a:cubicBezTo>
                  <a:cubicBezTo>
                    <a:pt x="968" y="370"/>
                    <a:pt x="969" y="371"/>
                    <a:pt x="970" y="371"/>
                  </a:cubicBezTo>
                  <a:cubicBezTo>
                    <a:pt x="970" y="372"/>
                    <a:pt x="971" y="374"/>
                    <a:pt x="972" y="375"/>
                  </a:cubicBezTo>
                  <a:cubicBezTo>
                    <a:pt x="971" y="376"/>
                    <a:pt x="970" y="376"/>
                    <a:pt x="970" y="377"/>
                  </a:cubicBezTo>
                  <a:cubicBezTo>
                    <a:pt x="968" y="377"/>
                    <a:pt x="966" y="376"/>
                    <a:pt x="965" y="376"/>
                  </a:cubicBezTo>
                  <a:cubicBezTo>
                    <a:pt x="965" y="375"/>
                    <a:pt x="966" y="373"/>
                    <a:pt x="967" y="372"/>
                  </a:cubicBezTo>
                  <a:cubicBezTo>
                    <a:pt x="966" y="370"/>
                    <a:pt x="964" y="369"/>
                    <a:pt x="962" y="369"/>
                  </a:cubicBezTo>
                  <a:cubicBezTo>
                    <a:pt x="959" y="373"/>
                    <a:pt x="958" y="378"/>
                    <a:pt x="954" y="381"/>
                  </a:cubicBezTo>
                  <a:cubicBezTo>
                    <a:pt x="954" y="382"/>
                    <a:pt x="954" y="383"/>
                    <a:pt x="954" y="384"/>
                  </a:cubicBezTo>
                  <a:cubicBezTo>
                    <a:pt x="953" y="384"/>
                    <a:pt x="953" y="385"/>
                    <a:pt x="952" y="386"/>
                  </a:cubicBezTo>
                  <a:cubicBezTo>
                    <a:pt x="949" y="385"/>
                    <a:pt x="947" y="384"/>
                    <a:pt x="935" y="389"/>
                  </a:cubicBezTo>
                  <a:cubicBezTo>
                    <a:pt x="934" y="397"/>
                    <a:pt x="925" y="397"/>
                    <a:pt x="921" y="403"/>
                  </a:cubicBezTo>
                  <a:cubicBezTo>
                    <a:pt x="921" y="403"/>
                    <a:pt x="920" y="404"/>
                    <a:pt x="920" y="405"/>
                  </a:cubicBezTo>
                  <a:cubicBezTo>
                    <a:pt x="911" y="403"/>
                    <a:pt x="911" y="403"/>
                    <a:pt x="910" y="403"/>
                  </a:cubicBezTo>
                  <a:cubicBezTo>
                    <a:pt x="909" y="402"/>
                    <a:pt x="908" y="400"/>
                    <a:pt x="908" y="398"/>
                  </a:cubicBezTo>
                  <a:cubicBezTo>
                    <a:pt x="907" y="398"/>
                    <a:pt x="905" y="398"/>
                    <a:pt x="904" y="398"/>
                  </a:cubicBezTo>
                  <a:cubicBezTo>
                    <a:pt x="903" y="399"/>
                    <a:pt x="903" y="400"/>
                    <a:pt x="902" y="400"/>
                  </a:cubicBezTo>
                  <a:cubicBezTo>
                    <a:pt x="903" y="402"/>
                    <a:pt x="903" y="402"/>
                    <a:pt x="906" y="410"/>
                  </a:cubicBezTo>
                  <a:cubicBezTo>
                    <a:pt x="905" y="410"/>
                    <a:pt x="904" y="411"/>
                    <a:pt x="904" y="411"/>
                  </a:cubicBezTo>
                  <a:cubicBezTo>
                    <a:pt x="902" y="410"/>
                    <a:pt x="902" y="410"/>
                    <a:pt x="902" y="409"/>
                  </a:cubicBezTo>
                  <a:cubicBezTo>
                    <a:pt x="897" y="410"/>
                    <a:pt x="892" y="406"/>
                    <a:pt x="886" y="406"/>
                  </a:cubicBezTo>
                  <a:cubicBezTo>
                    <a:pt x="886" y="406"/>
                    <a:pt x="886" y="406"/>
                    <a:pt x="886" y="407"/>
                  </a:cubicBezTo>
                  <a:cubicBezTo>
                    <a:pt x="884" y="407"/>
                    <a:pt x="883" y="407"/>
                    <a:pt x="882" y="406"/>
                  </a:cubicBezTo>
                  <a:cubicBezTo>
                    <a:pt x="877" y="407"/>
                    <a:pt x="877" y="407"/>
                    <a:pt x="874" y="408"/>
                  </a:cubicBezTo>
                  <a:cubicBezTo>
                    <a:pt x="876" y="409"/>
                    <a:pt x="877" y="411"/>
                    <a:pt x="878" y="413"/>
                  </a:cubicBezTo>
                  <a:cubicBezTo>
                    <a:pt x="878" y="413"/>
                    <a:pt x="878" y="413"/>
                    <a:pt x="878" y="413"/>
                  </a:cubicBezTo>
                  <a:cubicBezTo>
                    <a:pt x="878" y="413"/>
                    <a:pt x="877" y="413"/>
                    <a:pt x="876" y="413"/>
                  </a:cubicBezTo>
                  <a:cubicBezTo>
                    <a:pt x="877" y="414"/>
                    <a:pt x="877" y="415"/>
                    <a:pt x="878" y="416"/>
                  </a:cubicBezTo>
                  <a:cubicBezTo>
                    <a:pt x="884" y="417"/>
                    <a:pt x="890" y="421"/>
                    <a:pt x="896" y="423"/>
                  </a:cubicBezTo>
                  <a:cubicBezTo>
                    <a:pt x="896" y="423"/>
                    <a:pt x="896" y="424"/>
                    <a:pt x="896" y="425"/>
                  </a:cubicBezTo>
                  <a:cubicBezTo>
                    <a:pt x="897" y="426"/>
                    <a:pt x="899" y="427"/>
                    <a:pt x="900" y="428"/>
                  </a:cubicBezTo>
                  <a:cubicBezTo>
                    <a:pt x="899" y="436"/>
                    <a:pt x="912" y="437"/>
                    <a:pt x="908" y="445"/>
                  </a:cubicBezTo>
                  <a:cubicBezTo>
                    <a:pt x="909" y="447"/>
                    <a:pt x="911" y="449"/>
                    <a:pt x="912" y="452"/>
                  </a:cubicBezTo>
                  <a:cubicBezTo>
                    <a:pt x="912" y="452"/>
                    <a:pt x="911" y="452"/>
                    <a:pt x="911" y="452"/>
                  </a:cubicBezTo>
                  <a:cubicBezTo>
                    <a:pt x="910" y="451"/>
                    <a:pt x="910" y="449"/>
                    <a:pt x="909" y="448"/>
                  </a:cubicBezTo>
                  <a:cubicBezTo>
                    <a:pt x="909" y="448"/>
                    <a:pt x="909" y="448"/>
                    <a:pt x="909" y="448"/>
                  </a:cubicBezTo>
                  <a:cubicBezTo>
                    <a:pt x="908" y="449"/>
                    <a:pt x="908" y="450"/>
                    <a:pt x="908" y="451"/>
                  </a:cubicBezTo>
                  <a:cubicBezTo>
                    <a:pt x="907" y="454"/>
                    <a:pt x="907" y="455"/>
                    <a:pt x="907" y="458"/>
                  </a:cubicBezTo>
                  <a:cubicBezTo>
                    <a:pt x="907" y="458"/>
                    <a:pt x="908" y="457"/>
                    <a:pt x="908" y="457"/>
                  </a:cubicBezTo>
                  <a:cubicBezTo>
                    <a:pt x="909" y="458"/>
                    <a:pt x="909" y="458"/>
                    <a:pt x="909" y="458"/>
                  </a:cubicBezTo>
                  <a:cubicBezTo>
                    <a:pt x="907" y="459"/>
                    <a:pt x="907" y="459"/>
                    <a:pt x="907" y="459"/>
                  </a:cubicBezTo>
                  <a:cubicBezTo>
                    <a:pt x="905" y="466"/>
                    <a:pt x="904" y="469"/>
                    <a:pt x="902" y="472"/>
                  </a:cubicBezTo>
                  <a:cubicBezTo>
                    <a:pt x="899" y="472"/>
                    <a:pt x="899" y="472"/>
                    <a:pt x="889" y="468"/>
                  </a:cubicBezTo>
                  <a:cubicBezTo>
                    <a:pt x="885" y="470"/>
                    <a:pt x="883" y="470"/>
                    <a:pt x="859" y="461"/>
                  </a:cubicBezTo>
                  <a:cubicBezTo>
                    <a:pt x="859" y="461"/>
                    <a:pt x="859" y="461"/>
                    <a:pt x="859" y="461"/>
                  </a:cubicBezTo>
                  <a:cubicBezTo>
                    <a:pt x="851" y="462"/>
                    <a:pt x="844" y="458"/>
                    <a:pt x="836" y="459"/>
                  </a:cubicBezTo>
                  <a:cubicBezTo>
                    <a:pt x="836" y="460"/>
                    <a:pt x="835" y="461"/>
                    <a:pt x="835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4" y="462"/>
                  </a:cubicBezTo>
                  <a:cubicBezTo>
                    <a:pt x="834" y="462"/>
                    <a:pt x="834" y="462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3" y="461"/>
                    <a:pt x="833" y="461"/>
                  </a:cubicBezTo>
                  <a:cubicBezTo>
                    <a:pt x="833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32" y="461"/>
                    <a:pt x="832" y="461"/>
                    <a:pt x="832" y="461"/>
                  </a:cubicBezTo>
                  <a:cubicBezTo>
                    <a:pt x="827" y="461"/>
                    <a:pt x="827" y="461"/>
                    <a:pt x="824" y="463"/>
                  </a:cubicBezTo>
                  <a:cubicBezTo>
                    <a:pt x="824" y="464"/>
                    <a:pt x="824" y="465"/>
                    <a:pt x="824" y="465"/>
                  </a:cubicBezTo>
                  <a:cubicBezTo>
                    <a:pt x="838" y="478"/>
                    <a:pt x="819" y="504"/>
                    <a:pt x="818" y="505"/>
                  </a:cubicBezTo>
                  <a:cubicBezTo>
                    <a:pt x="818" y="509"/>
                    <a:pt x="817" y="509"/>
                    <a:pt x="816" y="512"/>
                  </a:cubicBezTo>
                  <a:cubicBezTo>
                    <a:pt x="816" y="512"/>
                    <a:pt x="817" y="513"/>
                    <a:pt x="817" y="513"/>
                  </a:cubicBezTo>
                  <a:cubicBezTo>
                    <a:pt x="819" y="513"/>
                    <a:pt x="819" y="513"/>
                    <a:pt x="822" y="511"/>
                  </a:cubicBezTo>
                  <a:cubicBezTo>
                    <a:pt x="822" y="512"/>
                    <a:pt x="822" y="512"/>
                    <a:pt x="822" y="513"/>
                  </a:cubicBezTo>
                  <a:cubicBezTo>
                    <a:pt x="822" y="513"/>
                    <a:pt x="821" y="514"/>
                    <a:pt x="820" y="514"/>
                  </a:cubicBezTo>
                  <a:cubicBezTo>
                    <a:pt x="818" y="514"/>
                    <a:pt x="818" y="514"/>
                    <a:pt x="818" y="514"/>
                  </a:cubicBezTo>
                  <a:cubicBezTo>
                    <a:pt x="818" y="515"/>
                    <a:pt x="818" y="515"/>
                    <a:pt x="818" y="516"/>
                  </a:cubicBezTo>
                  <a:cubicBezTo>
                    <a:pt x="820" y="516"/>
                    <a:pt x="822" y="516"/>
                    <a:pt x="823" y="516"/>
                  </a:cubicBezTo>
                  <a:cubicBezTo>
                    <a:pt x="823" y="518"/>
                    <a:pt x="822" y="520"/>
                    <a:pt x="821" y="522"/>
                  </a:cubicBezTo>
                  <a:cubicBezTo>
                    <a:pt x="823" y="526"/>
                    <a:pt x="820" y="529"/>
                    <a:pt x="819" y="532"/>
                  </a:cubicBezTo>
                  <a:cubicBezTo>
                    <a:pt x="819" y="533"/>
                    <a:pt x="819" y="533"/>
                    <a:pt x="819" y="533"/>
                  </a:cubicBezTo>
                  <a:cubicBezTo>
                    <a:pt x="837" y="529"/>
                    <a:pt x="842" y="535"/>
                    <a:pt x="848" y="542"/>
                  </a:cubicBezTo>
                  <a:cubicBezTo>
                    <a:pt x="849" y="546"/>
                    <a:pt x="851" y="549"/>
                    <a:pt x="856" y="549"/>
                  </a:cubicBezTo>
                  <a:cubicBezTo>
                    <a:pt x="856" y="549"/>
                    <a:pt x="857" y="549"/>
                    <a:pt x="857" y="548"/>
                  </a:cubicBezTo>
                  <a:cubicBezTo>
                    <a:pt x="857" y="548"/>
                    <a:pt x="857" y="548"/>
                    <a:pt x="857" y="548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57" y="549"/>
                    <a:pt x="857" y="549"/>
                    <a:pt x="857" y="549"/>
                  </a:cubicBezTo>
                  <a:cubicBezTo>
                    <a:pt x="860" y="545"/>
                    <a:pt x="882" y="540"/>
                    <a:pt x="892" y="547"/>
                  </a:cubicBezTo>
                  <a:cubicBezTo>
                    <a:pt x="904" y="540"/>
                    <a:pt x="904" y="540"/>
                    <a:pt x="908" y="540"/>
                  </a:cubicBezTo>
                  <a:cubicBezTo>
                    <a:pt x="908" y="535"/>
                    <a:pt x="911" y="531"/>
                    <a:pt x="919" y="528"/>
                  </a:cubicBezTo>
                  <a:cubicBezTo>
                    <a:pt x="920" y="528"/>
                    <a:pt x="920" y="528"/>
                    <a:pt x="920" y="527"/>
                  </a:cubicBezTo>
                  <a:cubicBezTo>
                    <a:pt x="913" y="524"/>
                    <a:pt x="914" y="519"/>
                    <a:pt x="915" y="518"/>
                  </a:cubicBezTo>
                  <a:cubicBezTo>
                    <a:pt x="917" y="512"/>
                    <a:pt x="924" y="511"/>
                    <a:pt x="928" y="506"/>
                  </a:cubicBezTo>
                  <a:cubicBezTo>
                    <a:pt x="927" y="506"/>
                    <a:pt x="927" y="506"/>
                    <a:pt x="927" y="505"/>
                  </a:cubicBezTo>
                  <a:cubicBezTo>
                    <a:pt x="927" y="505"/>
                    <a:pt x="927" y="504"/>
                    <a:pt x="928" y="503"/>
                  </a:cubicBezTo>
                  <a:cubicBezTo>
                    <a:pt x="928" y="503"/>
                    <a:pt x="928" y="503"/>
                    <a:pt x="948" y="498"/>
                  </a:cubicBezTo>
                  <a:cubicBezTo>
                    <a:pt x="957" y="495"/>
                    <a:pt x="948" y="482"/>
                    <a:pt x="957" y="479"/>
                  </a:cubicBezTo>
                  <a:cubicBezTo>
                    <a:pt x="967" y="475"/>
                    <a:pt x="972" y="488"/>
                    <a:pt x="982" y="486"/>
                  </a:cubicBezTo>
                  <a:cubicBezTo>
                    <a:pt x="991" y="484"/>
                    <a:pt x="996" y="475"/>
                    <a:pt x="1006" y="474"/>
                  </a:cubicBezTo>
                  <a:cubicBezTo>
                    <a:pt x="1007" y="474"/>
                    <a:pt x="1008" y="474"/>
                    <a:pt x="1009" y="474"/>
                  </a:cubicBezTo>
                  <a:cubicBezTo>
                    <a:pt x="1025" y="476"/>
                    <a:pt x="1024" y="493"/>
                    <a:pt x="1033" y="500"/>
                  </a:cubicBezTo>
                  <a:cubicBezTo>
                    <a:pt x="1041" y="506"/>
                    <a:pt x="1049" y="510"/>
                    <a:pt x="1057" y="517"/>
                  </a:cubicBezTo>
                  <a:cubicBezTo>
                    <a:pt x="1057" y="517"/>
                    <a:pt x="1057" y="518"/>
                    <a:pt x="1058" y="518"/>
                  </a:cubicBezTo>
                  <a:cubicBezTo>
                    <a:pt x="1059" y="519"/>
                    <a:pt x="1059" y="521"/>
                    <a:pt x="1060" y="522"/>
                  </a:cubicBezTo>
                  <a:cubicBezTo>
                    <a:pt x="1060" y="522"/>
                    <a:pt x="1062" y="522"/>
                    <a:pt x="1062" y="521"/>
                  </a:cubicBezTo>
                  <a:cubicBezTo>
                    <a:pt x="1063" y="521"/>
                    <a:pt x="1063" y="521"/>
                    <a:pt x="1063" y="521"/>
                  </a:cubicBezTo>
                  <a:cubicBezTo>
                    <a:pt x="1064" y="523"/>
                    <a:pt x="1064" y="523"/>
                    <a:pt x="1064" y="523"/>
                  </a:cubicBezTo>
                  <a:cubicBezTo>
                    <a:pt x="1063" y="523"/>
                    <a:pt x="1063" y="523"/>
                    <a:pt x="1063" y="523"/>
                  </a:cubicBezTo>
                  <a:cubicBezTo>
                    <a:pt x="1063" y="524"/>
                    <a:pt x="1063" y="524"/>
                    <a:pt x="1063" y="524"/>
                  </a:cubicBezTo>
                  <a:cubicBezTo>
                    <a:pt x="1064" y="524"/>
                    <a:pt x="1070" y="523"/>
                    <a:pt x="1068" y="528"/>
                  </a:cubicBezTo>
                  <a:cubicBezTo>
                    <a:pt x="1072" y="532"/>
                    <a:pt x="1073" y="532"/>
                    <a:pt x="1074" y="532"/>
                  </a:cubicBezTo>
                  <a:cubicBezTo>
                    <a:pt x="1077" y="534"/>
                    <a:pt x="1078" y="535"/>
                    <a:pt x="1081" y="546"/>
                  </a:cubicBezTo>
                  <a:cubicBezTo>
                    <a:pt x="1081" y="548"/>
                    <a:pt x="1081" y="548"/>
                    <a:pt x="1081" y="548"/>
                  </a:cubicBezTo>
                  <a:cubicBezTo>
                    <a:pt x="1080" y="548"/>
                    <a:pt x="1079" y="548"/>
                    <a:pt x="1078" y="548"/>
                  </a:cubicBezTo>
                  <a:cubicBezTo>
                    <a:pt x="1079" y="551"/>
                    <a:pt x="1078" y="551"/>
                    <a:pt x="1076" y="553"/>
                  </a:cubicBezTo>
                  <a:cubicBezTo>
                    <a:pt x="1076" y="553"/>
                    <a:pt x="1076" y="553"/>
                    <a:pt x="1076" y="553"/>
                  </a:cubicBezTo>
                  <a:cubicBezTo>
                    <a:pt x="1076" y="553"/>
                    <a:pt x="1076" y="553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4"/>
                  </a:cubicBezTo>
                  <a:cubicBezTo>
                    <a:pt x="1076" y="554"/>
                    <a:pt x="1076" y="554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5"/>
                  </a:cubicBezTo>
                  <a:cubicBezTo>
                    <a:pt x="1076" y="555"/>
                    <a:pt x="1076" y="555"/>
                    <a:pt x="1076" y="556"/>
                  </a:cubicBezTo>
                  <a:cubicBezTo>
                    <a:pt x="1078" y="556"/>
                    <a:pt x="1078" y="556"/>
                    <a:pt x="1078" y="556"/>
                  </a:cubicBezTo>
                  <a:cubicBezTo>
                    <a:pt x="1078" y="556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8" y="557"/>
                    <a:pt x="1078" y="557"/>
                    <a:pt x="1078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79" y="557"/>
                    <a:pt x="1079" y="557"/>
                    <a:pt x="1079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0" y="557"/>
                    <a:pt x="1080" y="557"/>
                    <a:pt x="1080" y="557"/>
                  </a:cubicBezTo>
                  <a:cubicBezTo>
                    <a:pt x="1082" y="553"/>
                    <a:pt x="1083" y="553"/>
                    <a:pt x="1085" y="552"/>
                  </a:cubicBezTo>
                  <a:cubicBezTo>
                    <a:pt x="1085" y="546"/>
                    <a:pt x="1085" y="546"/>
                    <a:pt x="1089" y="546"/>
                  </a:cubicBezTo>
                  <a:cubicBezTo>
                    <a:pt x="1089" y="546"/>
                    <a:pt x="1089" y="546"/>
                    <a:pt x="1089" y="546"/>
                  </a:cubicBezTo>
                  <a:cubicBezTo>
                    <a:pt x="1091" y="545"/>
                    <a:pt x="1091" y="545"/>
                    <a:pt x="1091" y="545"/>
                  </a:cubicBezTo>
                  <a:cubicBezTo>
                    <a:pt x="1090" y="545"/>
                    <a:pt x="1090" y="544"/>
                    <a:pt x="1090" y="543"/>
                  </a:cubicBezTo>
                  <a:cubicBezTo>
                    <a:pt x="1090" y="543"/>
                    <a:pt x="1090" y="542"/>
                    <a:pt x="1090" y="542"/>
                  </a:cubicBezTo>
                  <a:cubicBezTo>
                    <a:pt x="1090" y="540"/>
                    <a:pt x="1090" y="540"/>
                    <a:pt x="1086" y="538"/>
                  </a:cubicBezTo>
                  <a:cubicBezTo>
                    <a:pt x="1083" y="536"/>
                    <a:pt x="1084" y="530"/>
                    <a:pt x="1089" y="528"/>
                  </a:cubicBezTo>
                  <a:cubicBezTo>
                    <a:pt x="1090" y="530"/>
                    <a:pt x="1090" y="530"/>
                    <a:pt x="1100" y="537"/>
                  </a:cubicBezTo>
                  <a:cubicBezTo>
                    <a:pt x="1101" y="536"/>
                    <a:pt x="1101" y="536"/>
                    <a:pt x="1102" y="534"/>
                  </a:cubicBezTo>
                  <a:cubicBezTo>
                    <a:pt x="1095" y="525"/>
                    <a:pt x="1083" y="523"/>
                    <a:pt x="1076" y="515"/>
                  </a:cubicBezTo>
                  <a:cubicBezTo>
                    <a:pt x="1077" y="514"/>
                    <a:pt x="1078" y="513"/>
                    <a:pt x="1079" y="513"/>
                  </a:cubicBezTo>
                  <a:cubicBezTo>
                    <a:pt x="1079" y="513"/>
                    <a:pt x="1079" y="512"/>
                    <a:pt x="1079" y="512"/>
                  </a:cubicBezTo>
                  <a:cubicBezTo>
                    <a:pt x="1075" y="509"/>
                    <a:pt x="1070" y="512"/>
                    <a:pt x="1066" y="509"/>
                  </a:cubicBezTo>
                  <a:cubicBezTo>
                    <a:pt x="1040" y="475"/>
                    <a:pt x="1040" y="475"/>
                    <a:pt x="1040" y="475"/>
                  </a:cubicBezTo>
                  <a:cubicBezTo>
                    <a:pt x="1041" y="474"/>
                    <a:pt x="1042" y="473"/>
                    <a:pt x="1042" y="472"/>
                  </a:cubicBezTo>
                  <a:cubicBezTo>
                    <a:pt x="1041" y="471"/>
                    <a:pt x="1040" y="469"/>
                    <a:pt x="1039" y="468"/>
                  </a:cubicBezTo>
                  <a:cubicBezTo>
                    <a:pt x="1039" y="468"/>
                    <a:pt x="1039" y="468"/>
                    <a:pt x="1039" y="468"/>
                  </a:cubicBezTo>
                  <a:cubicBezTo>
                    <a:pt x="1039" y="468"/>
                    <a:pt x="1039" y="467"/>
                    <a:pt x="1040" y="466"/>
                  </a:cubicBezTo>
                  <a:cubicBezTo>
                    <a:pt x="1047" y="464"/>
                    <a:pt x="1047" y="464"/>
                    <a:pt x="1047" y="463"/>
                  </a:cubicBezTo>
                  <a:cubicBezTo>
                    <a:pt x="1049" y="463"/>
                    <a:pt x="1051" y="464"/>
                    <a:pt x="1052" y="464"/>
                  </a:cubicBezTo>
                  <a:cubicBezTo>
                    <a:pt x="1052" y="465"/>
                    <a:pt x="1052" y="468"/>
                    <a:pt x="1052" y="470"/>
                  </a:cubicBezTo>
                  <a:cubicBezTo>
                    <a:pt x="1053" y="471"/>
                    <a:pt x="1054" y="473"/>
                    <a:pt x="1055" y="475"/>
                  </a:cubicBezTo>
                  <a:cubicBezTo>
                    <a:pt x="1056" y="474"/>
                    <a:pt x="1057" y="473"/>
                    <a:pt x="1057" y="473"/>
                  </a:cubicBezTo>
                  <a:cubicBezTo>
                    <a:pt x="1057" y="473"/>
                    <a:pt x="1057" y="473"/>
                    <a:pt x="1057" y="472"/>
                  </a:cubicBezTo>
                  <a:cubicBezTo>
                    <a:pt x="1058" y="472"/>
                    <a:pt x="1058" y="471"/>
                    <a:pt x="1058" y="471"/>
                  </a:cubicBezTo>
                  <a:cubicBezTo>
                    <a:pt x="1058" y="470"/>
                    <a:pt x="1058" y="470"/>
                    <a:pt x="1058" y="470"/>
                  </a:cubicBezTo>
                  <a:cubicBezTo>
                    <a:pt x="1059" y="470"/>
                    <a:pt x="1060" y="470"/>
                    <a:pt x="1060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1" y="470"/>
                    <a:pt x="1061" y="470"/>
                    <a:pt x="1061" y="470"/>
                  </a:cubicBezTo>
                  <a:cubicBezTo>
                    <a:pt x="1065" y="474"/>
                    <a:pt x="1065" y="480"/>
                    <a:pt x="1070" y="483"/>
                  </a:cubicBezTo>
                  <a:cubicBezTo>
                    <a:pt x="1069" y="483"/>
                    <a:pt x="1068" y="483"/>
                    <a:pt x="1067" y="482"/>
                  </a:cubicBezTo>
                  <a:cubicBezTo>
                    <a:pt x="1067" y="483"/>
                    <a:pt x="1067" y="483"/>
                    <a:pt x="1067" y="483"/>
                  </a:cubicBezTo>
                  <a:cubicBezTo>
                    <a:pt x="1070" y="487"/>
                    <a:pt x="1076" y="492"/>
                    <a:pt x="1076" y="492"/>
                  </a:cubicBezTo>
                  <a:cubicBezTo>
                    <a:pt x="1079" y="494"/>
                    <a:pt x="1082" y="494"/>
                    <a:pt x="1085" y="495"/>
                  </a:cubicBezTo>
                  <a:cubicBezTo>
                    <a:pt x="1105" y="513"/>
                    <a:pt x="1105" y="513"/>
                    <a:pt x="1110" y="515"/>
                  </a:cubicBezTo>
                  <a:cubicBezTo>
                    <a:pt x="1110" y="516"/>
                    <a:pt x="1110" y="517"/>
                    <a:pt x="1110" y="517"/>
                  </a:cubicBezTo>
                  <a:cubicBezTo>
                    <a:pt x="1110" y="517"/>
                    <a:pt x="1109" y="518"/>
                    <a:pt x="1109" y="518"/>
                  </a:cubicBezTo>
                  <a:cubicBezTo>
                    <a:pt x="1109" y="528"/>
                    <a:pt x="1109" y="528"/>
                    <a:pt x="1110" y="532"/>
                  </a:cubicBezTo>
                  <a:cubicBezTo>
                    <a:pt x="1110" y="532"/>
                    <a:pt x="1110" y="532"/>
                    <a:pt x="1109" y="532"/>
                  </a:cubicBezTo>
                  <a:cubicBezTo>
                    <a:pt x="1109" y="532"/>
                    <a:pt x="1110" y="533"/>
                    <a:pt x="1110" y="533"/>
                  </a:cubicBezTo>
                  <a:cubicBezTo>
                    <a:pt x="1111" y="535"/>
                    <a:pt x="1115" y="535"/>
                    <a:pt x="1116" y="539"/>
                  </a:cubicBezTo>
                  <a:cubicBezTo>
                    <a:pt x="1116" y="541"/>
                    <a:pt x="1117" y="543"/>
                    <a:pt x="1119" y="545"/>
                  </a:cubicBezTo>
                  <a:cubicBezTo>
                    <a:pt x="1121" y="547"/>
                    <a:pt x="1124" y="547"/>
                    <a:pt x="1126" y="548"/>
                  </a:cubicBezTo>
                  <a:cubicBezTo>
                    <a:pt x="1126" y="548"/>
                    <a:pt x="1126" y="549"/>
                    <a:pt x="1126" y="549"/>
                  </a:cubicBezTo>
                  <a:cubicBezTo>
                    <a:pt x="1125" y="550"/>
                    <a:pt x="1125" y="550"/>
                    <a:pt x="1123" y="550"/>
                  </a:cubicBezTo>
                  <a:cubicBezTo>
                    <a:pt x="1123" y="550"/>
                    <a:pt x="1123" y="550"/>
                    <a:pt x="1123" y="550"/>
                  </a:cubicBezTo>
                  <a:cubicBezTo>
                    <a:pt x="1124" y="553"/>
                    <a:pt x="1125" y="554"/>
                    <a:pt x="1126" y="556"/>
                  </a:cubicBezTo>
                  <a:cubicBezTo>
                    <a:pt x="1135" y="555"/>
                    <a:pt x="1135" y="555"/>
                    <a:pt x="1135" y="555"/>
                  </a:cubicBezTo>
                  <a:cubicBezTo>
                    <a:pt x="1138" y="556"/>
                    <a:pt x="1140" y="559"/>
                    <a:pt x="1143" y="559"/>
                  </a:cubicBezTo>
                  <a:cubicBezTo>
                    <a:pt x="1143" y="559"/>
                    <a:pt x="1143" y="559"/>
                    <a:pt x="1143" y="559"/>
                  </a:cubicBezTo>
                  <a:cubicBezTo>
                    <a:pt x="1142" y="562"/>
                    <a:pt x="1140" y="562"/>
                    <a:pt x="1137" y="560"/>
                  </a:cubicBezTo>
                  <a:cubicBezTo>
                    <a:pt x="1131" y="555"/>
                    <a:pt x="1129" y="559"/>
                    <a:pt x="1129" y="559"/>
                  </a:cubicBezTo>
                  <a:cubicBezTo>
                    <a:pt x="1126" y="564"/>
                    <a:pt x="1131" y="567"/>
                    <a:pt x="1131" y="572"/>
                  </a:cubicBezTo>
                  <a:cubicBezTo>
                    <a:pt x="1132" y="573"/>
                    <a:pt x="1132" y="573"/>
                    <a:pt x="1133" y="574"/>
                  </a:cubicBezTo>
                  <a:cubicBezTo>
                    <a:pt x="1134" y="573"/>
                    <a:pt x="1134" y="573"/>
                    <a:pt x="1135" y="573"/>
                  </a:cubicBezTo>
                  <a:cubicBezTo>
                    <a:pt x="1136" y="574"/>
                    <a:pt x="1137" y="575"/>
                    <a:pt x="1138" y="578"/>
                  </a:cubicBezTo>
                  <a:cubicBezTo>
                    <a:pt x="1138" y="578"/>
                    <a:pt x="1138" y="578"/>
                    <a:pt x="1138" y="578"/>
                  </a:cubicBezTo>
                  <a:cubicBezTo>
                    <a:pt x="1139" y="575"/>
                    <a:pt x="1140" y="575"/>
                    <a:pt x="1143" y="577"/>
                  </a:cubicBezTo>
                  <a:cubicBezTo>
                    <a:pt x="1143" y="574"/>
                    <a:pt x="1143" y="574"/>
                    <a:pt x="1140" y="567"/>
                  </a:cubicBezTo>
                  <a:cubicBezTo>
                    <a:pt x="1140" y="566"/>
                    <a:pt x="1140" y="566"/>
                    <a:pt x="1140" y="566"/>
                  </a:cubicBezTo>
                  <a:cubicBezTo>
                    <a:pt x="1141" y="566"/>
                    <a:pt x="1142" y="567"/>
                    <a:pt x="1143" y="567"/>
                  </a:cubicBezTo>
                  <a:cubicBezTo>
                    <a:pt x="1143" y="567"/>
                    <a:pt x="1143" y="567"/>
                    <a:pt x="1143" y="567"/>
                  </a:cubicBezTo>
                  <a:cubicBezTo>
                    <a:pt x="1143" y="568"/>
                    <a:pt x="1143" y="568"/>
                    <a:pt x="1143" y="568"/>
                  </a:cubicBezTo>
                  <a:cubicBezTo>
                    <a:pt x="1144" y="569"/>
                    <a:pt x="1144" y="569"/>
                    <a:pt x="1144" y="569"/>
                  </a:cubicBezTo>
                  <a:cubicBezTo>
                    <a:pt x="1145" y="568"/>
                    <a:pt x="1145" y="568"/>
                    <a:pt x="1146" y="568"/>
                  </a:cubicBezTo>
                  <a:cubicBezTo>
                    <a:pt x="1146" y="567"/>
                    <a:pt x="1146" y="566"/>
                    <a:pt x="1146" y="565"/>
                  </a:cubicBezTo>
                  <a:cubicBezTo>
                    <a:pt x="1145" y="566"/>
                    <a:pt x="1145" y="566"/>
                    <a:pt x="1144" y="566"/>
                  </a:cubicBezTo>
                  <a:cubicBezTo>
                    <a:pt x="1144" y="566"/>
                    <a:pt x="1144" y="566"/>
                    <a:pt x="1142" y="562"/>
                  </a:cubicBezTo>
                  <a:cubicBezTo>
                    <a:pt x="1145" y="559"/>
                    <a:pt x="1146" y="560"/>
                    <a:pt x="1150" y="566"/>
                  </a:cubicBezTo>
                  <a:cubicBezTo>
                    <a:pt x="1151" y="565"/>
                    <a:pt x="1151" y="565"/>
                    <a:pt x="1151" y="565"/>
                  </a:cubicBezTo>
                  <a:cubicBezTo>
                    <a:pt x="1151" y="563"/>
                    <a:pt x="1150" y="562"/>
                    <a:pt x="1150" y="560"/>
                  </a:cubicBezTo>
                  <a:cubicBezTo>
                    <a:pt x="1150" y="560"/>
                    <a:pt x="1150" y="560"/>
                    <a:pt x="1150" y="560"/>
                  </a:cubicBezTo>
                  <a:cubicBezTo>
                    <a:pt x="1148" y="557"/>
                    <a:pt x="1140" y="552"/>
                    <a:pt x="1138" y="551"/>
                  </a:cubicBezTo>
                  <a:cubicBezTo>
                    <a:pt x="1138" y="551"/>
                    <a:pt x="1138" y="551"/>
                    <a:pt x="1138" y="551"/>
                  </a:cubicBezTo>
                  <a:cubicBezTo>
                    <a:pt x="1139" y="550"/>
                    <a:pt x="1140" y="550"/>
                    <a:pt x="1141" y="549"/>
                  </a:cubicBezTo>
                  <a:cubicBezTo>
                    <a:pt x="1140" y="548"/>
                    <a:pt x="1140" y="547"/>
                    <a:pt x="1139" y="546"/>
                  </a:cubicBezTo>
                  <a:cubicBezTo>
                    <a:pt x="1139" y="546"/>
                    <a:pt x="1139" y="546"/>
                    <a:pt x="1139" y="546"/>
                  </a:cubicBezTo>
                  <a:cubicBezTo>
                    <a:pt x="1142" y="545"/>
                    <a:pt x="1142" y="547"/>
                    <a:pt x="1142" y="548"/>
                  </a:cubicBezTo>
                  <a:cubicBezTo>
                    <a:pt x="1142" y="548"/>
                    <a:pt x="1142" y="548"/>
                    <a:pt x="1142" y="548"/>
                  </a:cubicBezTo>
                  <a:cubicBezTo>
                    <a:pt x="1143" y="548"/>
                    <a:pt x="1143" y="548"/>
                    <a:pt x="1143" y="548"/>
                  </a:cubicBezTo>
                  <a:cubicBezTo>
                    <a:pt x="1143" y="547"/>
                    <a:pt x="1143" y="547"/>
                    <a:pt x="1143" y="547"/>
                  </a:cubicBezTo>
                  <a:cubicBezTo>
                    <a:pt x="1135" y="536"/>
                    <a:pt x="1136" y="536"/>
                    <a:pt x="1137" y="534"/>
                  </a:cubicBezTo>
                  <a:cubicBezTo>
                    <a:pt x="1137" y="533"/>
                    <a:pt x="1136" y="532"/>
                    <a:pt x="1136" y="532"/>
                  </a:cubicBezTo>
                  <a:cubicBezTo>
                    <a:pt x="1137" y="531"/>
                    <a:pt x="1137" y="531"/>
                    <a:pt x="1138" y="531"/>
                  </a:cubicBezTo>
                  <a:cubicBezTo>
                    <a:pt x="1138" y="531"/>
                    <a:pt x="1138" y="531"/>
                    <a:pt x="1139" y="530"/>
                  </a:cubicBezTo>
                  <a:cubicBezTo>
                    <a:pt x="1139" y="531"/>
                    <a:pt x="1139" y="531"/>
                    <a:pt x="1139" y="531"/>
                  </a:cubicBezTo>
                  <a:cubicBezTo>
                    <a:pt x="1138" y="532"/>
                    <a:pt x="1138" y="532"/>
                    <a:pt x="1138" y="532"/>
                  </a:cubicBezTo>
                  <a:cubicBezTo>
                    <a:pt x="1140" y="534"/>
                    <a:pt x="1142" y="536"/>
                    <a:pt x="1143" y="538"/>
                  </a:cubicBezTo>
                  <a:cubicBezTo>
                    <a:pt x="1144" y="539"/>
                    <a:pt x="1145" y="539"/>
                    <a:pt x="1146" y="539"/>
                  </a:cubicBezTo>
                  <a:cubicBezTo>
                    <a:pt x="1146" y="539"/>
                    <a:pt x="1146" y="539"/>
                    <a:pt x="1146" y="539"/>
                  </a:cubicBezTo>
                  <a:cubicBezTo>
                    <a:pt x="1145" y="538"/>
                    <a:pt x="1143" y="537"/>
                    <a:pt x="1143" y="535"/>
                  </a:cubicBezTo>
                  <a:cubicBezTo>
                    <a:pt x="1143" y="535"/>
                    <a:pt x="1143" y="535"/>
                    <a:pt x="1143" y="535"/>
                  </a:cubicBezTo>
                  <a:cubicBezTo>
                    <a:pt x="1145" y="535"/>
                    <a:pt x="1146" y="536"/>
                    <a:pt x="1147" y="539"/>
                  </a:cubicBezTo>
                  <a:cubicBezTo>
                    <a:pt x="1147" y="539"/>
                    <a:pt x="1148" y="539"/>
                    <a:pt x="1148" y="539"/>
                  </a:cubicBezTo>
                  <a:cubicBezTo>
                    <a:pt x="1148" y="538"/>
                    <a:pt x="1148" y="538"/>
                    <a:pt x="1148" y="538"/>
                  </a:cubicBezTo>
                  <a:cubicBezTo>
                    <a:pt x="1148" y="537"/>
                    <a:pt x="1146" y="536"/>
                    <a:pt x="1146" y="535"/>
                  </a:cubicBezTo>
                  <a:cubicBezTo>
                    <a:pt x="1146" y="535"/>
                    <a:pt x="1146" y="534"/>
                    <a:pt x="1147" y="534"/>
                  </a:cubicBezTo>
                  <a:cubicBezTo>
                    <a:pt x="1148" y="534"/>
                    <a:pt x="1148" y="534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51" y="537"/>
                    <a:pt x="1151" y="537"/>
                    <a:pt x="1151" y="537"/>
                  </a:cubicBezTo>
                  <a:cubicBezTo>
                    <a:pt x="1149" y="534"/>
                    <a:pt x="1146" y="532"/>
                    <a:pt x="1145" y="530"/>
                  </a:cubicBezTo>
                  <a:cubicBezTo>
                    <a:pt x="1145" y="530"/>
                    <a:pt x="1145" y="529"/>
                    <a:pt x="1145" y="529"/>
                  </a:cubicBezTo>
                  <a:cubicBezTo>
                    <a:pt x="1149" y="529"/>
                    <a:pt x="1149" y="529"/>
                    <a:pt x="1151" y="527"/>
                  </a:cubicBezTo>
                  <a:cubicBezTo>
                    <a:pt x="1154" y="528"/>
                    <a:pt x="1154" y="528"/>
                    <a:pt x="1155" y="527"/>
                  </a:cubicBezTo>
                  <a:cubicBezTo>
                    <a:pt x="1158" y="529"/>
                    <a:pt x="1162" y="528"/>
                    <a:pt x="1164" y="532"/>
                  </a:cubicBezTo>
                  <a:cubicBezTo>
                    <a:pt x="1164" y="531"/>
                    <a:pt x="1164" y="531"/>
                    <a:pt x="1165" y="531"/>
                  </a:cubicBezTo>
                  <a:cubicBezTo>
                    <a:pt x="1166" y="532"/>
                    <a:pt x="1166" y="532"/>
                    <a:pt x="1169" y="533"/>
                  </a:cubicBezTo>
                  <a:cubicBezTo>
                    <a:pt x="1169" y="533"/>
                    <a:pt x="1169" y="533"/>
                    <a:pt x="1169" y="533"/>
                  </a:cubicBezTo>
                  <a:cubicBezTo>
                    <a:pt x="1168" y="534"/>
                    <a:pt x="1168" y="534"/>
                    <a:pt x="1167" y="535"/>
                  </a:cubicBezTo>
                  <a:cubicBezTo>
                    <a:pt x="1166" y="536"/>
                    <a:pt x="1166" y="537"/>
                    <a:pt x="1166" y="538"/>
                  </a:cubicBezTo>
                  <a:cubicBezTo>
                    <a:pt x="1169" y="536"/>
                    <a:pt x="1171" y="533"/>
                    <a:pt x="1174" y="532"/>
                  </a:cubicBezTo>
                  <a:cubicBezTo>
                    <a:pt x="1174" y="531"/>
                    <a:pt x="1174" y="530"/>
                    <a:pt x="1175" y="529"/>
                  </a:cubicBezTo>
                  <a:cubicBezTo>
                    <a:pt x="1176" y="528"/>
                    <a:pt x="1182" y="528"/>
                    <a:pt x="1185" y="529"/>
                  </a:cubicBezTo>
                  <a:cubicBezTo>
                    <a:pt x="1186" y="528"/>
                    <a:pt x="1186" y="527"/>
                    <a:pt x="1187" y="526"/>
                  </a:cubicBezTo>
                  <a:cubicBezTo>
                    <a:pt x="1186" y="526"/>
                    <a:pt x="1186" y="525"/>
                    <a:pt x="1186" y="525"/>
                  </a:cubicBezTo>
                  <a:cubicBezTo>
                    <a:pt x="1184" y="523"/>
                    <a:pt x="1182" y="524"/>
                    <a:pt x="1180" y="522"/>
                  </a:cubicBezTo>
                  <a:cubicBezTo>
                    <a:pt x="1177" y="519"/>
                    <a:pt x="1177" y="514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2"/>
                    <a:pt x="1173" y="512"/>
                  </a:cubicBezTo>
                  <a:cubicBezTo>
                    <a:pt x="1173" y="512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3" y="511"/>
                    <a:pt x="1173" y="511"/>
                    <a:pt x="1173" y="511"/>
                  </a:cubicBezTo>
                  <a:cubicBezTo>
                    <a:pt x="1172" y="511"/>
                    <a:pt x="1172" y="511"/>
                    <a:pt x="1172" y="511"/>
                  </a:cubicBezTo>
                  <a:cubicBezTo>
                    <a:pt x="1174" y="509"/>
                    <a:pt x="1174" y="509"/>
                    <a:pt x="1175" y="508"/>
                  </a:cubicBezTo>
                  <a:cubicBezTo>
                    <a:pt x="1175" y="506"/>
                    <a:pt x="1175" y="503"/>
                    <a:pt x="1175" y="501"/>
                  </a:cubicBezTo>
                  <a:cubicBezTo>
                    <a:pt x="1176" y="500"/>
                    <a:pt x="1177" y="500"/>
                    <a:pt x="1177" y="500"/>
                  </a:cubicBezTo>
                  <a:cubicBezTo>
                    <a:pt x="1178" y="496"/>
                    <a:pt x="1176" y="491"/>
                    <a:pt x="1177" y="487"/>
                  </a:cubicBezTo>
                  <a:cubicBezTo>
                    <a:pt x="1178" y="484"/>
                    <a:pt x="1179" y="483"/>
                    <a:pt x="1182" y="483"/>
                  </a:cubicBezTo>
                  <a:cubicBezTo>
                    <a:pt x="1182" y="482"/>
                    <a:pt x="1182" y="481"/>
                    <a:pt x="1182" y="480"/>
                  </a:cubicBezTo>
                  <a:cubicBezTo>
                    <a:pt x="1182" y="479"/>
                    <a:pt x="1181" y="476"/>
                    <a:pt x="1180" y="475"/>
                  </a:cubicBezTo>
                  <a:cubicBezTo>
                    <a:pt x="1182" y="473"/>
                    <a:pt x="1188" y="462"/>
                    <a:pt x="1192" y="462"/>
                  </a:cubicBezTo>
                  <a:cubicBezTo>
                    <a:pt x="1192" y="462"/>
                    <a:pt x="1193" y="461"/>
                    <a:pt x="1193" y="461"/>
                  </a:cubicBezTo>
                  <a:cubicBezTo>
                    <a:pt x="1193" y="460"/>
                    <a:pt x="1193" y="460"/>
                    <a:pt x="1193" y="460"/>
                  </a:cubicBezTo>
                  <a:cubicBezTo>
                    <a:pt x="1194" y="461"/>
                    <a:pt x="1194" y="462"/>
                    <a:pt x="1195" y="462"/>
                  </a:cubicBezTo>
                  <a:cubicBezTo>
                    <a:pt x="1195" y="463"/>
                    <a:pt x="1195" y="463"/>
                    <a:pt x="1195" y="463"/>
                  </a:cubicBezTo>
                  <a:cubicBezTo>
                    <a:pt x="1194" y="465"/>
                    <a:pt x="1194" y="466"/>
                    <a:pt x="1194" y="466"/>
                  </a:cubicBezTo>
                  <a:cubicBezTo>
                    <a:pt x="1198" y="469"/>
                    <a:pt x="1202" y="468"/>
                    <a:pt x="1206" y="470"/>
                  </a:cubicBezTo>
                  <a:cubicBezTo>
                    <a:pt x="1205" y="472"/>
                    <a:pt x="1205" y="472"/>
                    <a:pt x="1201" y="477"/>
                  </a:cubicBezTo>
                  <a:cubicBezTo>
                    <a:pt x="1201" y="477"/>
                    <a:pt x="1201" y="478"/>
                    <a:pt x="1201" y="478"/>
                  </a:cubicBezTo>
                  <a:cubicBezTo>
                    <a:pt x="1203" y="478"/>
                    <a:pt x="1206" y="480"/>
                    <a:pt x="1207" y="480"/>
                  </a:cubicBezTo>
                  <a:cubicBezTo>
                    <a:pt x="1208" y="482"/>
                    <a:pt x="1209" y="483"/>
                    <a:pt x="1208" y="487"/>
                  </a:cubicBezTo>
                  <a:cubicBezTo>
                    <a:pt x="1209" y="487"/>
                    <a:pt x="1209" y="487"/>
                    <a:pt x="1209" y="488"/>
                  </a:cubicBezTo>
                  <a:cubicBezTo>
                    <a:pt x="1212" y="489"/>
                    <a:pt x="1213" y="488"/>
                    <a:pt x="1213" y="487"/>
                  </a:cubicBezTo>
                  <a:cubicBezTo>
                    <a:pt x="1214" y="485"/>
                    <a:pt x="1215" y="485"/>
                    <a:pt x="1218" y="484"/>
                  </a:cubicBezTo>
                  <a:cubicBezTo>
                    <a:pt x="1220" y="482"/>
                    <a:pt x="1220" y="482"/>
                    <a:pt x="1220" y="482"/>
                  </a:cubicBezTo>
                  <a:cubicBezTo>
                    <a:pt x="1221" y="481"/>
                    <a:pt x="1221" y="482"/>
                    <a:pt x="1222" y="482"/>
                  </a:cubicBezTo>
                  <a:cubicBezTo>
                    <a:pt x="1223" y="483"/>
                    <a:pt x="1223" y="483"/>
                    <a:pt x="1225" y="482"/>
                  </a:cubicBezTo>
                  <a:cubicBezTo>
                    <a:pt x="1225" y="482"/>
                    <a:pt x="1225" y="481"/>
                    <a:pt x="1225" y="481"/>
                  </a:cubicBezTo>
                  <a:cubicBezTo>
                    <a:pt x="1225" y="481"/>
                    <a:pt x="1225" y="480"/>
                    <a:pt x="1225" y="480"/>
                  </a:cubicBezTo>
                  <a:cubicBezTo>
                    <a:pt x="1225" y="480"/>
                    <a:pt x="1225" y="479"/>
                    <a:pt x="1225" y="478"/>
                  </a:cubicBezTo>
                  <a:cubicBezTo>
                    <a:pt x="1222" y="478"/>
                    <a:pt x="1222" y="478"/>
                    <a:pt x="1217" y="479"/>
                  </a:cubicBezTo>
                  <a:cubicBezTo>
                    <a:pt x="1215" y="475"/>
                    <a:pt x="1210" y="472"/>
                    <a:pt x="1207" y="468"/>
                  </a:cubicBezTo>
                  <a:cubicBezTo>
                    <a:pt x="1208" y="468"/>
                    <a:pt x="1209" y="468"/>
                    <a:pt x="1210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1" y="468"/>
                  </a:cubicBezTo>
                  <a:cubicBezTo>
                    <a:pt x="1211" y="468"/>
                    <a:pt x="1211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8"/>
                    <a:pt x="1212" y="468"/>
                    <a:pt x="1212" y="468"/>
                  </a:cubicBezTo>
                  <a:cubicBezTo>
                    <a:pt x="1212" y="467"/>
                    <a:pt x="1213" y="467"/>
                    <a:pt x="1214" y="466"/>
                  </a:cubicBezTo>
                  <a:cubicBezTo>
                    <a:pt x="1214" y="465"/>
                    <a:pt x="1214" y="464"/>
                    <a:pt x="1214" y="463"/>
                  </a:cubicBezTo>
                  <a:cubicBezTo>
                    <a:pt x="1215" y="465"/>
                    <a:pt x="1215" y="465"/>
                    <a:pt x="1215" y="465"/>
                  </a:cubicBezTo>
                  <a:cubicBezTo>
                    <a:pt x="1218" y="462"/>
                    <a:pt x="1218" y="462"/>
                    <a:pt x="1225" y="460"/>
                  </a:cubicBezTo>
                  <a:cubicBezTo>
                    <a:pt x="1225" y="460"/>
                    <a:pt x="1225" y="459"/>
                    <a:pt x="1225" y="458"/>
                  </a:cubicBezTo>
                  <a:cubicBezTo>
                    <a:pt x="1228" y="457"/>
                    <a:pt x="1231" y="455"/>
                    <a:pt x="1234" y="455"/>
                  </a:cubicBezTo>
                  <a:cubicBezTo>
                    <a:pt x="1234" y="459"/>
                    <a:pt x="1234" y="460"/>
                    <a:pt x="1229" y="461"/>
                  </a:cubicBezTo>
                  <a:cubicBezTo>
                    <a:pt x="1229" y="462"/>
                    <a:pt x="1229" y="462"/>
                    <a:pt x="1229" y="463"/>
                  </a:cubicBezTo>
                  <a:cubicBezTo>
                    <a:pt x="1232" y="466"/>
                    <a:pt x="1232" y="466"/>
                    <a:pt x="1233" y="469"/>
                  </a:cubicBezTo>
                  <a:cubicBezTo>
                    <a:pt x="1233" y="469"/>
                    <a:pt x="1232" y="470"/>
                    <a:pt x="1231" y="470"/>
                  </a:cubicBezTo>
                  <a:cubicBezTo>
                    <a:pt x="1231" y="474"/>
                    <a:pt x="1232" y="475"/>
                    <a:pt x="1230" y="480"/>
                  </a:cubicBezTo>
                  <a:cubicBezTo>
                    <a:pt x="1229" y="480"/>
                    <a:pt x="1229" y="480"/>
                    <a:pt x="1229" y="480"/>
                  </a:cubicBezTo>
                  <a:cubicBezTo>
                    <a:pt x="1235" y="488"/>
                    <a:pt x="1243" y="492"/>
                    <a:pt x="1250" y="500"/>
                  </a:cubicBezTo>
                  <a:cubicBezTo>
                    <a:pt x="1251" y="500"/>
                    <a:pt x="1251" y="500"/>
                    <a:pt x="1251" y="500"/>
                  </a:cubicBezTo>
                  <a:cubicBezTo>
                    <a:pt x="1254" y="508"/>
                    <a:pt x="1266" y="512"/>
                    <a:pt x="1262" y="524"/>
                  </a:cubicBezTo>
                  <a:cubicBezTo>
                    <a:pt x="1260" y="533"/>
                    <a:pt x="1241" y="529"/>
                    <a:pt x="1241" y="529"/>
                  </a:cubicBezTo>
                  <a:cubicBezTo>
                    <a:pt x="1241" y="529"/>
                    <a:pt x="1233" y="524"/>
                    <a:pt x="1231" y="521"/>
                  </a:cubicBezTo>
                  <a:cubicBezTo>
                    <a:pt x="1227" y="522"/>
                    <a:pt x="1227" y="522"/>
                    <a:pt x="1225" y="518"/>
                  </a:cubicBezTo>
                  <a:cubicBezTo>
                    <a:pt x="1205" y="522"/>
                    <a:pt x="1205" y="522"/>
                    <a:pt x="1201" y="528"/>
                  </a:cubicBezTo>
                  <a:cubicBezTo>
                    <a:pt x="1199" y="528"/>
                    <a:pt x="1199" y="528"/>
                    <a:pt x="1187" y="526"/>
                  </a:cubicBezTo>
                  <a:cubicBezTo>
                    <a:pt x="1187" y="526"/>
                    <a:pt x="1187" y="527"/>
                    <a:pt x="1186" y="528"/>
                  </a:cubicBezTo>
                  <a:cubicBezTo>
                    <a:pt x="1187" y="529"/>
                    <a:pt x="1188" y="530"/>
                    <a:pt x="1189" y="531"/>
                  </a:cubicBezTo>
                  <a:cubicBezTo>
                    <a:pt x="1190" y="531"/>
                    <a:pt x="1191" y="531"/>
                    <a:pt x="1191" y="531"/>
                  </a:cubicBezTo>
                  <a:cubicBezTo>
                    <a:pt x="1193" y="531"/>
                    <a:pt x="1193" y="531"/>
                    <a:pt x="1193" y="531"/>
                  </a:cubicBezTo>
                  <a:cubicBezTo>
                    <a:pt x="1191" y="532"/>
                    <a:pt x="1190" y="532"/>
                    <a:pt x="1188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2"/>
                    <a:pt x="1186" y="532"/>
                    <a:pt x="1186" y="532"/>
                  </a:cubicBezTo>
                  <a:cubicBezTo>
                    <a:pt x="1186" y="533"/>
                    <a:pt x="1186" y="534"/>
                    <a:pt x="1186" y="534"/>
                  </a:cubicBezTo>
                  <a:cubicBezTo>
                    <a:pt x="1187" y="534"/>
                    <a:pt x="1188" y="535"/>
                    <a:pt x="1188" y="535"/>
                  </a:cubicBezTo>
                  <a:cubicBezTo>
                    <a:pt x="1188" y="536"/>
                    <a:pt x="1188" y="536"/>
                    <a:pt x="1188" y="536"/>
                  </a:cubicBezTo>
                  <a:cubicBezTo>
                    <a:pt x="1185" y="535"/>
                    <a:pt x="1184" y="535"/>
                    <a:pt x="1179" y="535"/>
                  </a:cubicBezTo>
                  <a:cubicBezTo>
                    <a:pt x="1179" y="535"/>
                    <a:pt x="1180" y="534"/>
                    <a:pt x="1180" y="534"/>
                  </a:cubicBezTo>
                  <a:cubicBezTo>
                    <a:pt x="1179" y="534"/>
                    <a:pt x="1178" y="534"/>
                    <a:pt x="1178" y="534"/>
                  </a:cubicBezTo>
                  <a:cubicBezTo>
                    <a:pt x="1178" y="534"/>
                    <a:pt x="1178" y="534"/>
                    <a:pt x="1177" y="534"/>
                  </a:cubicBezTo>
                  <a:cubicBezTo>
                    <a:pt x="1178" y="535"/>
                    <a:pt x="1178" y="535"/>
                    <a:pt x="1178" y="535"/>
                  </a:cubicBezTo>
                  <a:cubicBezTo>
                    <a:pt x="1179" y="535"/>
                    <a:pt x="1179" y="535"/>
                    <a:pt x="1179" y="535"/>
                  </a:cubicBezTo>
                  <a:cubicBezTo>
                    <a:pt x="1166" y="537"/>
                    <a:pt x="1166" y="537"/>
                    <a:pt x="1166" y="545"/>
                  </a:cubicBezTo>
                  <a:cubicBezTo>
                    <a:pt x="1168" y="545"/>
                    <a:pt x="1170" y="545"/>
                    <a:pt x="1171" y="544"/>
                  </a:cubicBezTo>
                  <a:cubicBezTo>
                    <a:pt x="1173" y="544"/>
                    <a:pt x="1173" y="544"/>
                    <a:pt x="1173" y="544"/>
                  </a:cubicBezTo>
                  <a:cubicBezTo>
                    <a:pt x="1171" y="547"/>
                    <a:pt x="1171" y="548"/>
                    <a:pt x="1173" y="550"/>
                  </a:cubicBezTo>
                  <a:cubicBezTo>
                    <a:pt x="1172" y="551"/>
                    <a:pt x="1173" y="551"/>
                    <a:pt x="1173" y="551"/>
                  </a:cubicBezTo>
                  <a:cubicBezTo>
                    <a:pt x="1173" y="551"/>
                    <a:pt x="1173" y="551"/>
                    <a:pt x="1173" y="551"/>
                  </a:cubicBezTo>
                  <a:cubicBezTo>
                    <a:pt x="1173" y="551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3" y="552"/>
                    <a:pt x="1173" y="552"/>
                  </a:cubicBezTo>
                  <a:cubicBezTo>
                    <a:pt x="1173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4" y="552"/>
                    <a:pt x="1174" y="552"/>
                    <a:pt x="1174" y="552"/>
                  </a:cubicBezTo>
                  <a:cubicBezTo>
                    <a:pt x="1175" y="552"/>
                    <a:pt x="1175" y="552"/>
                    <a:pt x="1175" y="552"/>
                  </a:cubicBezTo>
                  <a:cubicBezTo>
                    <a:pt x="1174" y="553"/>
                    <a:pt x="1173" y="553"/>
                    <a:pt x="1173" y="554"/>
                  </a:cubicBezTo>
                  <a:cubicBezTo>
                    <a:pt x="1173" y="555"/>
                    <a:pt x="1174" y="557"/>
                    <a:pt x="1174" y="558"/>
                  </a:cubicBezTo>
                  <a:cubicBezTo>
                    <a:pt x="1174" y="558"/>
                    <a:pt x="1173" y="558"/>
                    <a:pt x="1172" y="558"/>
                  </a:cubicBezTo>
                  <a:cubicBezTo>
                    <a:pt x="1172" y="558"/>
                    <a:pt x="1171" y="557"/>
                    <a:pt x="1171" y="557"/>
                  </a:cubicBezTo>
                  <a:cubicBezTo>
                    <a:pt x="1171" y="558"/>
                    <a:pt x="1170" y="558"/>
                    <a:pt x="1170" y="559"/>
                  </a:cubicBezTo>
                  <a:cubicBezTo>
                    <a:pt x="1170" y="560"/>
                    <a:pt x="1170" y="560"/>
                    <a:pt x="1170" y="561"/>
                  </a:cubicBezTo>
                  <a:cubicBezTo>
                    <a:pt x="1174" y="562"/>
                    <a:pt x="1174" y="562"/>
                    <a:pt x="1176" y="564"/>
                  </a:cubicBezTo>
                  <a:cubicBezTo>
                    <a:pt x="1177" y="568"/>
                    <a:pt x="1179" y="570"/>
                    <a:pt x="1180" y="572"/>
                  </a:cubicBezTo>
                  <a:cubicBezTo>
                    <a:pt x="1180" y="573"/>
                    <a:pt x="1179" y="573"/>
                    <a:pt x="1178" y="573"/>
                  </a:cubicBezTo>
                  <a:cubicBezTo>
                    <a:pt x="1178" y="574"/>
                    <a:pt x="1179" y="574"/>
                    <a:pt x="1179" y="575"/>
                  </a:cubicBezTo>
                  <a:cubicBezTo>
                    <a:pt x="1183" y="575"/>
                    <a:pt x="1183" y="575"/>
                    <a:pt x="1184" y="576"/>
                  </a:cubicBezTo>
                  <a:cubicBezTo>
                    <a:pt x="1184" y="579"/>
                    <a:pt x="1184" y="579"/>
                    <a:pt x="1184" y="579"/>
                  </a:cubicBezTo>
                  <a:cubicBezTo>
                    <a:pt x="1185" y="580"/>
                    <a:pt x="1185" y="580"/>
                    <a:pt x="1185" y="580"/>
                  </a:cubicBezTo>
                  <a:cubicBezTo>
                    <a:pt x="1185" y="579"/>
                    <a:pt x="1185" y="578"/>
                    <a:pt x="1186" y="578"/>
                  </a:cubicBezTo>
                  <a:cubicBezTo>
                    <a:pt x="1186" y="577"/>
                    <a:pt x="1186" y="577"/>
                    <a:pt x="1186" y="577"/>
                  </a:cubicBezTo>
                  <a:cubicBezTo>
                    <a:pt x="1188" y="578"/>
                    <a:pt x="1189" y="579"/>
                    <a:pt x="1190" y="579"/>
                  </a:cubicBezTo>
                  <a:cubicBezTo>
                    <a:pt x="1191" y="579"/>
                    <a:pt x="1191" y="579"/>
                    <a:pt x="1192" y="578"/>
                  </a:cubicBezTo>
                  <a:cubicBezTo>
                    <a:pt x="1194" y="583"/>
                    <a:pt x="1194" y="583"/>
                    <a:pt x="1195" y="585"/>
                  </a:cubicBezTo>
                  <a:cubicBezTo>
                    <a:pt x="1197" y="585"/>
                    <a:pt x="1200" y="585"/>
                    <a:pt x="1203" y="585"/>
                  </a:cubicBezTo>
                  <a:cubicBezTo>
                    <a:pt x="1203" y="580"/>
                    <a:pt x="1203" y="580"/>
                    <a:pt x="1204" y="578"/>
                  </a:cubicBezTo>
                  <a:cubicBezTo>
                    <a:pt x="1213" y="578"/>
                    <a:pt x="1223" y="590"/>
                    <a:pt x="1230" y="580"/>
                  </a:cubicBezTo>
                  <a:cubicBezTo>
                    <a:pt x="1231" y="580"/>
                    <a:pt x="1231" y="580"/>
                    <a:pt x="1237" y="582"/>
                  </a:cubicBezTo>
                  <a:cubicBezTo>
                    <a:pt x="1237" y="581"/>
                    <a:pt x="1238" y="580"/>
                    <a:pt x="1239" y="578"/>
                  </a:cubicBezTo>
                  <a:cubicBezTo>
                    <a:pt x="1239" y="578"/>
                    <a:pt x="1239" y="578"/>
                    <a:pt x="1239" y="578"/>
                  </a:cubicBezTo>
                  <a:cubicBezTo>
                    <a:pt x="1240" y="579"/>
                    <a:pt x="1240" y="581"/>
                    <a:pt x="1241" y="582"/>
                  </a:cubicBezTo>
                  <a:cubicBezTo>
                    <a:pt x="1240" y="583"/>
                    <a:pt x="1239" y="584"/>
                    <a:pt x="1238" y="585"/>
                  </a:cubicBezTo>
                  <a:cubicBezTo>
                    <a:pt x="1245" y="601"/>
                    <a:pt x="1235" y="635"/>
                    <a:pt x="1232" y="641"/>
                  </a:cubicBezTo>
                  <a:cubicBezTo>
                    <a:pt x="1233" y="644"/>
                    <a:pt x="1233" y="647"/>
                    <a:pt x="1233" y="650"/>
                  </a:cubicBezTo>
                  <a:cubicBezTo>
                    <a:pt x="1233" y="647"/>
                    <a:pt x="1232" y="645"/>
                    <a:pt x="1231" y="642"/>
                  </a:cubicBezTo>
                  <a:cubicBezTo>
                    <a:pt x="1231" y="642"/>
                    <a:pt x="1218" y="648"/>
                    <a:pt x="1214" y="640"/>
                  </a:cubicBezTo>
                  <a:cubicBezTo>
                    <a:pt x="1205" y="638"/>
                    <a:pt x="1201" y="641"/>
                    <a:pt x="1199" y="643"/>
                  </a:cubicBezTo>
                  <a:cubicBezTo>
                    <a:pt x="1197" y="645"/>
                    <a:pt x="1197" y="645"/>
                    <a:pt x="1174" y="637"/>
                  </a:cubicBezTo>
                  <a:cubicBezTo>
                    <a:pt x="1172" y="637"/>
                    <a:pt x="1171" y="637"/>
                    <a:pt x="1171" y="637"/>
                  </a:cubicBezTo>
                  <a:cubicBezTo>
                    <a:pt x="1171" y="637"/>
                    <a:pt x="1170" y="637"/>
                    <a:pt x="1170" y="637"/>
                  </a:cubicBezTo>
                  <a:cubicBezTo>
                    <a:pt x="1169" y="637"/>
                    <a:pt x="1169" y="637"/>
                    <a:pt x="1169" y="637"/>
                  </a:cubicBezTo>
                  <a:cubicBezTo>
                    <a:pt x="1168" y="637"/>
                    <a:pt x="1168" y="637"/>
                    <a:pt x="1168" y="637"/>
                  </a:cubicBezTo>
                  <a:cubicBezTo>
                    <a:pt x="1167" y="637"/>
                    <a:pt x="1167" y="637"/>
                    <a:pt x="1166" y="637"/>
                  </a:cubicBezTo>
                  <a:cubicBezTo>
                    <a:pt x="1166" y="636"/>
                    <a:pt x="1166" y="636"/>
                    <a:pt x="1165" y="636"/>
                  </a:cubicBezTo>
                  <a:cubicBezTo>
                    <a:pt x="1165" y="636"/>
                    <a:pt x="1165" y="636"/>
                    <a:pt x="1164" y="636"/>
                  </a:cubicBezTo>
                  <a:cubicBezTo>
                    <a:pt x="1164" y="636"/>
                    <a:pt x="1163" y="636"/>
                    <a:pt x="1163" y="636"/>
                  </a:cubicBezTo>
                  <a:cubicBezTo>
                    <a:pt x="1162" y="635"/>
                    <a:pt x="1162" y="634"/>
                    <a:pt x="1161" y="633"/>
                  </a:cubicBezTo>
                  <a:cubicBezTo>
                    <a:pt x="1160" y="631"/>
                    <a:pt x="1160" y="631"/>
                    <a:pt x="1159" y="631"/>
                  </a:cubicBezTo>
                  <a:cubicBezTo>
                    <a:pt x="1159" y="631"/>
                    <a:pt x="1159" y="631"/>
                    <a:pt x="1159" y="631"/>
                  </a:cubicBezTo>
                  <a:cubicBezTo>
                    <a:pt x="1159" y="631"/>
                    <a:pt x="1158" y="631"/>
                    <a:pt x="1158" y="631"/>
                  </a:cubicBezTo>
                  <a:cubicBezTo>
                    <a:pt x="1158" y="631"/>
                    <a:pt x="1158" y="631"/>
                    <a:pt x="1158" y="631"/>
                  </a:cubicBezTo>
                  <a:cubicBezTo>
                    <a:pt x="1158" y="631"/>
                    <a:pt x="1157" y="631"/>
                    <a:pt x="1157" y="631"/>
                  </a:cubicBezTo>
                  <a:cubicBezTo>
                    <a:pt x="1157" y="631"/>
                    <a:pt x="1157" y="631"/>
                    <a:pt x="1157" y="631"/>
                  </a:cubicBezTo>
                  <a:cubicBezTo>
                    <a:pt x="1157" y="631"/>
                    <a:pt x="1156" y="631"/>
                    <a:pt x="1156" y="631"/>
                  </a:cubicBezTo>
                  <a:cubicBezTo>
                    <a:pt x="1156" y="631"/>
                    <a:pt x="1156" y="631"/>
                    <a:pt x="1156" y="631"/>
                  </a:cubicBezTo>
                  <a:cubicBezTo>
                    <a:pt x="1123" y="622"/>
                    <a:pt x="1123" y="622"/>
                    <a:pt x="1123" y="623"/>
                  </a:cubicBezTo>
                  <a:cubicBezTo>
                    <a:pt x="1114" y="628"/>
                    <a:pt x="1120" y="650"/>
                    <a:pt x="1107" y="646"/>
                  </a:cubicBezTo>
                  <a:cubicBezTo>
                    <a:pt x="1087" y="641"/>
                    <a:pt x="1074" y="627"/>
                    <a:pt x="1062" y="615"/>
                  </a:cubicBezTo>
                  <a:cubicBezTo>
                    <a:pt x="1051" y="603"/>
                    <a:pt x="1028" y="612"/>
                    <a:pt x="1020" y="593"/>
                  </a:cubicBezTo>
                  <a:cubicBezTo>
                    <a:pt x="1031" y="584"/>
                    <a:pt x="1031" y="584"/>
                    <a:pt x="1025" y="571"/>
                  </a:cubicBezTo>
                  <a:cubicBezTo>
                    <a:pt x="1027" y="569"/>
                    <a:pt x="1029" y="566"/>
                    <a:pt x="1030" y="564"/>
                  </a:cubicBezTo>
                  <a:cubicBezTo>
                    <a:pt x="1028" y="563"/>
                    <a:pt x="1025" y="563"/>
                    <a:pt x="1023" y="564"/>
                  </a:cubicBezTo>
                  <a:cubicBezTo>
                    <a:pt x="1022" y="560"/>
                    <a:pt x="1021" y="559"/>
                    <a:pt x="1017" y="557"/>
                  </a:cubicBezTo>
                  <a:cubicBezTo>
                    <a:pt x="998" y="559"/>
                    <a:pt x="998" y="559"/>
                    <a:pt x="993" y="557"/>
                  </a:cubicBezTo>
                  <a:cubicBezTo>
                    <a:pt x="990" y="558"/>
                    <a:pt x="989" y="559"/>
                    <a:pt x="984" y="556"/>
                  </a:cubicBezTo>
                  <a:cubicBezTo>
                    <a:pt x="961" y="563"/>
                    <a:pt x="936" y="546"/>
                    <a:pt x="914" y="561"/>
                  </a:cubicBezTo>
                  <a:cubicBezTo>
                    <a:pt x="904" y="556"/>
                    <a:pt x="893" y="573"/>
                    <a:pt x="884" y="563"/>
                  </a:cubicBezTo>
                  <a:cubicBezTo>
                    <a:pt x="876" y="554"/>
                    <a:pt x="862" y="560"/>
                    <a:pt x="855" y="551"/>
                  </a:cubicBezTo>
                  <a:cubicBezTo>
                    <a:pt x="803" y="592"/>
                    <a:pt x="803" y="592"/>
                    <a:pt x="803" y="592"/>
                  </a:cubicBezTo>
                  <a:cubicBezTo>
                    <a:pt x="797" y="598"/>
                    <a:pt x="806" y="607"/>
                    <a:pt x="799" y="613"/>
                  </a:cubicBezTo>
                  <a:cubicBezTo>
                    <a:pt x="787" y="622"/>
                    <a:pt x="771" y="617"/>
                    <a:pt x="760" y="627"/>
                  </a:cubicBezTo>
                  <a:cubicBezTo>
                    <a:pt x="734" y="651"/>
                    <a:pt x="702" y="682"/>
                    <a:pt x="700" y="693"/>
                  </a:cubicBezTo>
                  <a:cubicBezTo>
                    <a:pt x="720" y="700"/>
                    <a:pt x="700" y="750"/>
                    <a:pt x="687" y="756"/>
                  </a:cubicBezTo>
                  <a:cubicBezTo>
                    <a:pt x="686" y="757"/>
                    <a:pt x="684" y="757"/>
                    <a:pt x="683" y="758"/>
                  </a:cubicBezTo>
                  <a:cubicBezTo>
                    <a:pt x="687" y="762"/>
                    <a:pt x="689" y="767"/>
                    <a:pt x="692" y="771"/>
                  </a:cubicBezTo>
                  <a:cubicBezTo>
                    <a:pt x="687" y="777"/>
                    <a:pt x="687" y="777"/>
                    <a:pt x="687" y="784"/>
                  </a:cubicBezTo>
                  <a:cubicBezTo>
                    <a:pt x="688" y="785"/>
                    <a:pt x="690" y="787"/>
                    <a:pt x="691" y="789"/>
                  </a:cubicBezTo>
                  <a:cubicBezTo>
                    <a:pt x="695" y="792"/>
                    <a:pt x="700" y="792"/>
                    <a:pt x="704" y="794"/>
                  </a:cubicBezTo>
                  <a:cubicBezTo>
                    <a:pt x="702" y="795"/>
                    <a:pt x="701" y="798"/>
                    <a:pt x="700" y="800"/>
                  </a:cubicBezTo>
                  <a:cubicBezTo>
                    <a:pt x="702" y="800"/>
                    <a:pt x="703" y="802"/>
                    <a:pt x="704" y="804"/>
                  </a:cubicBezTo>
                  <a:cubicBezTo>
                    <a:pt x="705" y="805"/>
                    <a:pt x="706" y="805"/>
                    <a:pt x="707" y="806"/>
                  </a:cubicBezTo>
                  <a:cubicBezTo>
                    <a:pt x="707" y="808"/>
                    <a:pt x="707" y="808"/>
                    <a:pt x="721" y="826"/>
                  </a:cubicBezTo>
                  <a:cubicBezTo>
                    <a:pt x="722" y="827"/>
                    <a:pt x="722" y="827"/>
                    <a:pt x="722" y="827"/>
                  </a:cubicBezTo>
                  <a:cubicBezTo>
                    <a:pt x="721" y="827"/>
                    <a:pt x="721" y="827"/>
                    <a:pt x="721" y="827"/>
                  </a:cubicBezTo>
                  <a:cubicBezTo>
                    <a:pt x="721" y="827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8"/>
                  </a:cubicBezTo>
                  <a:cubicBezTo>
                    <a:pt x="721" y="828"/>
                    <a:pt x="721" y="828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29"/>
                    <a:pt x="721" y="829"/>
                    <a:pt x="721" y="829"/>
                  </a:cubicBezTo>
                  <a:cubicBezTo>
                    <a:pt x="721" y="830"/>
                    <a:pt x="721" y="830"/>
                    <a:pt x="721" y="830"/>
                  </a:cubicBezTo>
                  <a:cubicBezTo>
                    <a:pt x="723" y="832"/>
                    <a:pt x="723" y="832"/>
                    <a:pt x="723" y="832"/>
                  </a:cubicBezTo>
                  <a:cubicBezTo>
                    <a:pt x="722" y="832"/>
                    <a:pt x="721" y="833"/>
                    <a:pt x="720" y="834"/>
                  </a:cubicBezTo>
                  <a:cubicBezTo>
                    <a:pt x="720" y="834"/>
                    <a:pt x="720" y="833"/>
                    <a:pt x="720" y="833"/>
                  </a:cubicBezTo>
                  <a:cubicBezTo>
                    <a:pt x="724" y="842"/>
                    <a:pt x="776" y="884"/>
                    <a:pt x="776" y="884"/>
                  </a:cubicBezTo>
                  <a:cubicBezTo>
                    <a:pt x="777" y="884"/>
                    <a:pt x="829" y="883"/>
                    <a:pt x="830" y="883"/>
                  </a:cubicBezTo>
                  <a:cubicBezTo>
                    <a:pt x="853" y="897"/>
                    <a:pt x="910" y="881"/>
                    <a:pt x="910" y="881"/>
                  </a:cubicBezTo>
                  <a:cubicBezTo>
                    <a:pt x="916" y="884"/>
                    <a:pt x="920" y="890"/>
                    <a:pt x="925" y="894"/>
                  </a:cubicBezTo>
                  <a:cubicBezTo>
                    <a:pt x="918" y="903"/>
                    <a:pt x="932" y="908"/>
                    <a:pt x="937" y="907"/>
                  </a:cubicBezTo>
                  <a:cubicBezTo>
                    <a:pt x="943" y="906"/>
                    <a:pt x="949" y="910"/>
                    <a:pt x="954" y="905"/>
                  </a:cubicBezTo>
                  <a:cubicBezTo>
                    <a:pt x="958" y="906"/>
                    <a:pt x="960" y="906"/>
                    <a:pt x="961" y="912"/>
                  </a:cubicBezTo>
                  <a:cubicBezTo>
                    <a:pt x="963" y="913"/>
                    <a:pt x="965" y="914"/>
                    <a:pt x="967" y="915"/>
                  </a:cubicBezTo>
                  <a:cubicBezTo>
                    <a:pt x="968" y="916"/>
                    <a:pt x="968" y="916"/>
                    <a:pt x="968" y="916"/>
                  </a:cubicBezTo>
                  <a:cubicBezTo>
                    <a:pt x="967" y="916"/>
                    <a:pt x="966" y="917"/>
                    <a:pt x="965" y="918"/>
                  </a:cubicBezTo>
                  <a:cubicBezTo>
                    <a:pt x="967" y="925"/>
                    <a:pt x="967" y="925"/>
                    <a:pt x="956" y="941"/>
                  </a:cubicBezTo>
                  <a:cubicBezTo>
                    <a:pt x="956" y="941"/>
                    <a:pt x="957" y="942"/>
                    <a:pt x="958" y="943"/>
                  </a:cubicBezTo>
                  <a:cubicBezTo>
                    <a:pt x="957" y="944"/>
                    <a:pt x="956" y="945"/>
                    <a:pt x="956" y="946"/>
                  </a:cubicBezTo>
                  <a:cubicBezTo>
                    <a:pt x="956" y="947"/>
                    <a:pt x="956" y="948"/>
                    <a:pt x="956" y="949"/>
                  </a:cubicBezTo>
                  <a:cubicBezTo>
                    <a:pt x="958" y="951"/>
                    <a:pt x="958" y="951"/>
                    <a:pt x="958" y="951"/>
                  </a:cubicBezTo>
                  <a:cubicBezTo>
                    <a:pt x="957" y="951"/>
                    <a:pt x="955" y="951"/>
                    <a:pt x="954" y="950"/>
                  </a:cubicBezTo>
                  <a:cubicBezTo>
                    <a:pt x="949" y="957"/>
                    <a:pt x="949" y="957"/>
                    <a:pt x="944" y="959"/>
                  </a:cubicBezTo>
                  <a:cubicBezTo>
                    <a:pt x="944" y="961"/>
                    <a:pt x="945" y="963"/>
                    <a:pt x="947" y="964"/>
                  </a:cubicBezTo>
                  <a:cubicBezTo>
                    <a:pt x="946" y="965"/>
                    <a:pt x="946" y="967"/>
                    <a:pt x="946" y="968"/>
                  </a:cubicBezTo>
                  <a:cubicBezTo>
                    <a:pt x="948" y="974"/>
                    <a:pt x="948" y="974"/>
                    <a:pt x="951" y="975"/>
                  </a:cubicBezTo>
                  <a:cubicBezTo>
                    <a:pt x="951" y="976"/>
                    <a:pt x="950" y="976"/>
                    <a:pt x="950" y="977"/>
                  </a:cubicBezTo>
                  <a:cubicBezTo>
                    <a:pt x="962" y="989"/>
                    <a:pt x="969" y="997"/>
                    <a:pt x="966" y="1033"/>
                  </a:cubicBezTo>
                  <a:cubicBezTo>
                    <a:pt x="956" y="1040"/>
                    <a:pt x="960" y="1056"/>
                    <a:pt x="952" y="1065"/>
                  </a:cubicBezTo>
                  <a:cubicBezTo>
                    <a:pt x="916" y="1092"/>
                    <a:pt x="912" y="1107"/>
                    <a:pt x="915" y="1114"/>
                  </a:cubicBezTo>
                  <a:cubicBezTo>
                    <a:pt x="921" y="1128"/>
                    <a:pt x="919" y="1156"/>
                    <a:pt x="908" y="1167"/>
                  </a:cubicBezTo>
                  <a:cubicBezTo>
                    <a:pt x="902" y="1172"/>
                    <a:pt x="902" y="1172"/>
                    <a:pt x="904" y="1192"/>
                  </a:cubicBezTo>
                  <a:cubicBezTo>
                    <a:pt x="904" y="1193"/>
                    <a:pt x="904" y="1218"/>
                    <a:pt x="891" y="1221"/>
                  </a:cubicBezTo>
                  <a:cubicBezTo>
                    <a:pt x="890" y="1222"/>
                    <a:pt x="890" y="1222"/>
                    <a:pt x="890" y="1227"/>
                  </a:cubicBezTo>
                  <a:cubicBezTo>
                    <a:pt x="889" y="1228"/>
                    <a:pt x="887" y="1229"/>
                    <a:pt x="886" y="1230"/>
                  </a:cubicBezTo>
                  <a:cubicBezTo>
                    <a:pt x="886" y="1230"/>
                    <a:pt x="886" y="1230"/>
                    <a:pt x="886" y="1230"/>
                  </a:cubicBezTo>
                  <a:cubicBezTo>
                    <a:pt x="887" y="1230"/>
                    <a:pt x="887" y="1230"/>
                    <a:pt x="887" y="1230"/>
                  </a:cubicBezTo>
                  <a:cubicBezTo>
                    <a:pt x="888" y="1230"/>
                    <a:pt x="888" y="1230"/>
                    <a:pt x="888" y="1230"/>
                  </a:cubicBezTo>
                  <a:cubicBezTo>
                    <a:pt x="888" y="1230"/>
                    <a:pt x="889" y="1229"/>
                    <a:pt x="889" y="1229"/>
                  </a:cubicBezTo>
                  <a:cubicBezTo>
                    <a:pt x="889" y="1230"/>
                    <a:pt x="889" y="1230"/>
                    <a:pt x="889" y="1231"/>
                  </a:cubicBezTo>
                  <a:cubicBezTo>
                    <a:pt x="890" y="1231"/>
                    <a:pt x="891" y="1231"/>
                    <a:pt x="891" y="1232"/>
                  </a:cubicBezTo>
                  <a:cubicBezTo>
                    <a:pt x="891" y="1232"/>
                    <a:pt x="891" y="1232"/>
                    <a:pt x="891" y="1233"/>
                  </a:cubicBezTo>
                  <a:cubicBezTo>
                    <a:pt x="935" y="1232"/>
                    <a:pt x="935" y="1232"/>
                    <a:pt x="935" y="1232"/>
                  </a:cubicBezTo>
                  <a:cubicBezTo>
                    <a:pt x="937" y="1232"/>
                    <a:pt x="949" y="1230"/>
                    <a:pt x="949" y="1230"/>
                  </a:cubicBezTo>
                  <a:cubicBezTo>
                    <a:pt x="949" y="1230"/>
                    <a:pt x="1018" y="1200"/>
                    <a:pt x="1032" y="1182"/>
                  </a:cubicBezTo>
                  <a:cubicBezTo>
                    <a:pt x="1032" y="1182"/>
                    <a:pt x="1032" y="1181"/>
                    <a:pt x="1032" y="1180"/>
                  </a:cubicBezTo>
                  <a:cubicBezTo>
                    <a:pt x="1041" y="1174"/>
                    <a:pt x="1053" y="1173"/>
                    <a:pt x="1062" y="1166"/>
                  </a:cubicBezTo>
                  <a:cubicBezTo>
                    <a:pt x="1062" y="1165"/>
                    <a:pt x="1062" y="1164"/>
                    <a:pt x="1063" y="1164"/>
                  </a:cubicBezTo>
                  <a:cubicBezTo>
                    <a:pt x="1066" y="1161"/>
                    <a:pt x="1068" y="1160"/>
                    <a:pt x="1074" y="1152"/>
                  </a:cubicBezTo>
                  <a:cubicBezTo>
                    <a:pt x="1073" y="1153"/>
                    <a:pt x="1073" y="1153"/>
                    <a:pt x="1072" y="1153"/>
                  </a:cubicBezTo>
                  <a:cubicBezTo>
                    <a:pt x="1074" y="1148"/>
                    <a:pt x="1078" y="1146"/>
                    <a:pt x="1079" y="1141"/>
                  </a:cubicBezTo>
                  <a:cubicBezTo>
                    <a:pt x="1079" y="1140"/>
                    <a:pt x="1079" y="1140"/>
                    <a:pt x="1079" y="1140"/>
                  </a:cubicBezTo>
                  <a:cubicBezTo>
                    <a:pt x="1079" y="1139"/>
                    <a:pt x="1079" y="1139"/>
                    <a:pt x="1080" y="1139"/>
                  </a:cubicBezTo>
                  <a:cubicBezTo>
                    <a:pt x="1080" y="1139"/>
                    <a:pt x="1080" y="1139"/>
                    <a:pt x="1080" y="1138"/>
                  </a:cubicBezTo>
                  <a:cubicBezTo>
                    <a:pt x="1080" y="1138"/>
                    <a:pt x="1080" y="1138"/>
                    <a:pt x="1081" y="1138"/>
                  </a:cubicBezTo>
                  <a:cubicBezTo>
                    <a:pt x="1081" y="1138"/>
                    <a:pt x="1081" y="1137"/>
                    <a:pt x="1081" y="1137"/>
                  </a:cubicBezTo>
                  <a:cubicBezTo>
                    <a:pt x="1081" y="1137"/>
                    <a:pt x="1081" y="1137"/>
                    <a:pt x="1082" y="1136"/>
                  </a:cubicBezTo>
                  <a:cubicBezTo>
                    <a:pt x="1082" y="1136"/>
                    <a:pt x="1082" y="1136"/>
                    <a:pt x="1082" y="1136"/>
                  </a:cubicBezTo>
                  <a:cubicBezTo>
                    <a:pt x="1082" y="1136"/>
                    <a:pt x="1082" y="1135"/>
                    <a:pt x="1082" y="1135"/>
                  </a:cubicBezTo>
                  <a:cubicBezTo>
                    <a:pt x="1130" y="1110"/>
                    <a:pt x="1130" y="1110"/>
                    <a:pt x="1146" y="1095"/>
                  </a:cubicBezTo>
                  <a:cubicBezTo>
                    <a:pt x="1147" y="1093"/>
                    <a:pt x="1147" y="1093"/>
                    <a:pt x="1147" y="1093"/>
                  </a:cubicBezTo>
                  <a:cubicBezTo>
                    <a:pt x="1147" y="1091"/>
                    <a:pt x="1148" y="1090"/>
                    <a:pt x="1157" y="1076"/>
                  </a:cubicBezTo>
                  <a:cubicBezTo>
                    <a:pt x="1157" y="1076"/>
                    <a:pt x="1157" y="1076"/>
                    <a:pt x="1157" y="1076"/>
                  </a:cubicBezTo>
                  <a:cubicBezTo>
                    <a:pt x="1166" y="1058"/>
                    <a:pt x="1170" y="1035"/>
                    <a:pt x="1182" y="1017"/>
                  </a:cubicBezTo>
                  <a:cubicBezTo>
                    <a:pt x="1186" y="1010"/>
                    <a:pt x="1234" y="960"/>
                    <a:pt x="1236" y="957"/>
                  </a:cubicBezTo>
                  <a:cubicBezTo>
                    <a:pt x="1272" y="925"/>
                    <a:pt x="1281" y="904"/>
                    <a:pt x="1302" y="850"/>
                  </a:cubicBezTo>
                  <a:cubicBezTo>
                    <a:pt x="1302" y="849"/>
                    <a:pt x="1302" y="849"/>
                    <a:pt x="1302" y="849"/>
                  </a:cubicBezTo>
                  <a:cubicBezTo>
                    <a:pt x="1301" y="849"/>
                    <a:pt x="1301" y="849"/>
                    <a:pt x="1294" y="855"/>
                  </a:cubicBezTo>
                  <a:cubicBezTo>
                    <a:pt x="1293" y="855"/>
                    <a:pt x="1291" y="855"/>
                    <a:pt x="1290" y="855"/>
                  </a:cubicBezTo>
                  <a:cubicBezTo>
                    <a:pt x="1290" y="855"/>
                    <a:pt x="1289" y="856"/>
                    <a:pt x="1288" y="857"/>
                  </a:cubicBezTo>
                  <a:cubicBezTo>
                    <a:pt x="1285" y="857"/>
                    <a:pt x="1285" y="857"/>
                    <a:pt x="1285" y="857"/>
                  </a:cubicBezTo>
                  <a:cubicBezTo>
                    <a:pt x="1283" y="859"/>
                    <a:pt x="1281" y="861"/>
                    <a:pt x="1280" y="862"/>
                  </a:cubicBezTo>
                  <a:cubicBezTo>
                    <a:pt x="1279" y="862"/>
                    <a:pt x="1278" y="861"/>
                    <a:pt x="1277" y="861"/>
                  </a:cubicBezTo>
                  <a:cubicBezTo>
                    <a:pt x="1275" y="862"/>
                    <a:pt x="1273" y="864"/>
                    <a:pt x="1271" y="865"/>
                  </a:cubicBezTo>
                  <a:cubicBezTo>
                    <a:pt x="1271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70" y="866"/>
                    <a:pt x="1270" y="866"/>
                    <a:pt x="1270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9" y="866"/>
                    <a:pt x="1269" y="866"/>
                  </a:cubicBezTo>
                  <a:cubicBezTo>
                    <a:pt x="1269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8" y="866"/>
                    <a:pt x="1268" y="866"/>
                    <a:pt x="1268" y="866"/>
                  </a:cubicBezTo>
                  <a:cubicBezTo>
                    <a:pt x="1266" y="859"/>
                    <a:pt x="1266" y="859"/>
                    <a:pt x="1266" y="855"/>
                  </a:cubicBezTo>
                  <a:cubicBezTo>
                    <a:pt x="1264" y="855"/>
                    <a:pt x="1263" y="855"/>
                    <a:pt x="1262" y="854"/>
                  </a:cubicBezTo>
                  <a:cubicBezTo>
                    <a:pt x="1262" y="854"/>
                    <a:pt x="1262" y="854"/>
                    <a:pt x="1262" y="854"/>
                  </a:cubicBezTo>
                  <a:cubicBezTo>
                    <a:pt x="1277" y="842"/>
                    <a:pt x="1257" y="819"/>
                    <a:pt x="1256" y="819"/>
                  </a:cubicBezTo>
                  <a:cubicBezTo>
                    <a:pt x="1256" y="818"/>
                    <a:pt x="1256" y="816"/>
                    <a:pt x="1256" y="815"/>
                  </a:cubicBezTo>
                  <a:cubicBezTo>
                    <a:pt x="1255" y="816"/>
                    <a:pt x="1254" y="818"/>
                    <a:pt x="1254" y="818"/>
                  </a:cubicBezTo>
                  <a:cubicBezTo>
                    <a:pt x="1240" y="723"/>
                    <a:pt x="1240" y="723"/>
                    <a:pt x="1240" y="723"/>
                  </a:cubicBezTo>
                  <a:cubicBezTo>
                    <a:pt x="1234" y="711"/>
                    <a:pt x="1219" y="660"/>
                    <a:pt x="1219" y="660"/>
                  </a:cubicBezTo>
                  <a:cubicBezTo>
                    <a:pt x="1219" y="659"/>
                    <a:pt x="1220" y="658"/>
                    <a:pt x="1221" y="657"/>
                  </a:cubicBezTo>
                  <a:cubicBezTo>
                    <a:pt x="1230" y="679"/>
                    <a:pt x="1230" y="679"/>
                    <a:pt x="1230" y="680"/>
                  </a:cubicBezTo>
                  <a:cubicBezTo>
                    <a:pt x="1233" y="676"/>
                    <a:pt x="1234" y="674"/>
                    <a:pt x="1235" y="671"/>
                  </a:cubicBezTo>
                  <a:cubicBezTo>
                    <a:pt x="1236" y="672"/>
                    <a:pt x="1236" y="674"/>
                    <a:pt x="1236" y="675"/>
                  </a:cubicBezTo>
                  <a:cubicBezTo>
                    <a:pt x="1239" y="686"/>
                    <a:pt x="1248" y="695"/>
                    <a:pt x="1250" y="706"/>
                  </a:cubicBezTo>
                  <a:cubicBezTo>
                    <a:pt x="1255" y="727"/>
                    <a:pt x="1264" y="746"/>
                    <a:pt x="1267" y="767"/>
                  </a:cubicBezTo>
                  <a:cubicBezTo>
                    <a:pt x="1272" y="791"/>
                    <a:pt x="1272" y="791"/>
                    <a:pt x="1271" y="828"/>
                  </a:cubicBezTo>
                  <a:cubicBezTo>
                    <a:pt x="1271" y="830"/>
                    <a:pt x="1271" y="831"/>
                    <a:pt x="1271" y="831"/>
                  </a:cubicBezTo>
                  <a:cubicBezTo>
                    <a:pt x="1271" y="831"/>
                    <a:pt x="1271" y="832"/>
                    <a:pt x="1271" y="832"/>
                  </a:cubicBezTo>
                  <a:cubicBezTo>
                    <a:pt x="1271" y="832"/>
                    <a:pt x="1271" y="833"/>
                    <a:pt x="1271" y="833"/>
                  </a:cubicBezTo>
                  <a:cubicBezTo>
                    <a:pt x="1271" y="833"/>
                    <a:pt x="1271" y="834"/>
                    <a:pt x="1271" y="834"/>
                  </a:cubicBezTo>
                  <a:cubicBezTo>
                    <a:pt x="1271" y="834"/>
                    <a:pt x="1271" y="834"/>
                    <a:pt x="1270" y="835"/>
                  </a:cubicBezTo>
                  <a:cubicBezTo>
                    <a:pt x="1270" y="835"/>
                    <a:pt x="1270" y="835"/>
                    <a:pt x="1270" y="836"/>
                  </a:cubicBezTo>
                  <a:cubicBezTo>
                    <a:pt x="1270" y="836"/>
                    <a:pt x="1270" y="836"/>
                    <a:pt x="1270" y="837"/>
                  </a:cubicBezTo>
                  <a:cubicBezTo>
                    <a:pt x="1270" y="837"/>
                    <a:pt x="1270" y="837"/>
                    <a:pt x="1270" y="838"/>
                  </a:cubicBezTo>
                  <a:cubicBezTo>
                    <a:pt x="1272" y="852"/>
                    <a:pt x="1299" y="825"/>
                    <a:pt x="1299" y="825"/>
                  </a:cubicBezTo>
                  <a:cubicBezTo>
                    <a:pt x="1315" y="804"/>
                    <a:pt x="1315" y="804"/>
                    <a:pt x="1315" y="804"/>
                  </a:cubicBezTo>
                  <a:cubicBezTo>
                    <a:pt x="1317" y="799"/>
                    <a:pt x="1321" y="791"/>
                    <a:pt x="1327" y="790"/>
                  </a:cubicBezTo>
                  <a:cubicBezTo>
                    <a:pt x="1329" y="786"/>
                    <a:pt x="1347" y="735"/>
                    <a:pt x="1345" y="718"/>
                  </a:cubicBezTo>
                  <a:cubicBezTo>
                    <a:pt x="1340" y="714"/>
                    <a:pt x="1340" y="709"/>
                    <a:pt x="1340" y="689"/>
                  </a:cubicBezTo>
                  <a:cubicBezTo>
                    <a:pt x="1340" y="689"/>
                    <a:pt x="1340" y="689"/>
                    <a:pt x="1340" y="689"/>
                  </a:cubicBezTo>
                  <a:cubicBezTo>
                    <a:pt x="1340" y="689"/>
                    <a:pt x="1334" y="712"/>
                    <a:pt x="1332" y="714"/>
                  </a:cubicBezTo>
                  <a:cubicBezTo>
                    <a:pt x="1331" y="715"/>
                    <a:pt x="1331" y="715"/>
                    <a:pt x="1324" y="716"/>
                  </a:cubicBezTo>
                  <a:cubicBezTo>
                    <a:pt x="1321" y="709"/>
                    <a:pt x="1327" y="701"/>
                    <a:pt x="1323" y="694"/>
                  </a:cubicBezTo>
                  <a:cubicBezTo>
                    <a:pt x="1322" y="695"/>
                    <a:pt x="1322" y="695"/>
                    <a:pt x="1321" y="712"/>
                  </a:cubicBezTo>
                  <a:cubicBezTo>
                    <a:pt x="1310" y="660"/>
                    <a:pt x="1310" y="660"/>
                    <a:pt x="1310" y="660"/>
                  </a:cubicBezTo>
                  <a:cubicBezTo>
                    <a:pt x="1309" y="660"/>
                    <a:pt x="1309" y="661"/>
                    <a:pt x="1308" y="661"/>
                  </a:cubicBezTo>
                  <a:cubicBezTo>
                    <a:pt x="1308" y="660"/>
                    <a:pt x="1308" y="659"/>
                    <a:pt x="1309" y="659"/>
                  </a:cubicBezTo>
                  <a:cubicBezTo>
                    <a:pt x="1309" y="658"/>
                    <a:pt x="1309" y="658"/>
                    <a:pt x="1309" y="658"/>
                  </a:cubicBezTo>
                  <a:cubicBezTo>
                    <a:pt x="1309" y="657"/>
                    <a:pt x="1309" y="655"/>
                    <a:pt x="1309" y="654"/>
                  </a:cubicBezTo>
                  <a:cubicBezTo>
                    <a:pt x="1310" y="653"/>
                    <a:pt x="1310" y="653"/>
                    <a:pt x="1311" y="652"/>
                  </a:cubicBezTo>
                  <a:cubicBezTo>
                    <a:pt x="1312" y="652"/>
                    <a:pt x="1312" y="652"/>
                    <a:pt x="1312" y="652"/>
                  </a:cubicBezTo>
                  <a:cubicBezTo>
                    <a:pt x="1313" y="651"/>
                    <a:pt x="1313" y="649"/>
                    <a:pt x="1313" y="647"/>
                  </a:cubicBezTo>
                  <a:cubicBezTo>
                    <a:pt x="1314" y="646"/>
                    <a:pt x="1314" y="646"/>
                    <a:pt x="1314" y="646"/>
                  </a:cubicBezTo>
                  <a:cubicBezTo>
                    <a:pt x="1314" y="648"/>
                    <a:pt x="1315" y="649"/>
                    <a:pt x="1315" y="651"/>
                  </a:cubicBezTo>
                  <a:cubicBezTo>
                    <a:pt x="1318" y="651"/>
                    <a:pt x="1318" y="651"/>
                    <a:pt x="1320" y="655"/>
                  </a:cubicBezTo>
                  <a:cubicBezTo>
                    <a:pt x="1321" y="657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8"/>
                  </a:cubicBezTo>
                  <a:cubicBezTo>
                    <a:pt x="1321" y="658"/>
                    <a:pt x="1321" y="658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59"/>
                    <a:pt x="1321" y="659"/>
                    <a:pt x="1321" y="659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0"/>
                    <a:pt x="1321" y="660"/>
                  </a:cubicBezTo>
                  <a:cubicBezTo>
                    <a:pt x="1321" y="660"/>
                    <a:pt x="1321" y="661"/>
                    <a:pt x="1321" y="661"/>
                  </a:cubicBezTo>
                  <a:cubicBezTo>
                    <a:pt x="1321" y="664"/>
                    <a:pt x="1321" y="664"/>
                    <a:pt x="1334" y="688"/>
                  </a:cubicBezTo>
                  <a:cubicBezTo>
                    <a:pt x="1337" y="685"/>
                    <a:pt x="1337" y="681"/>
                    <a:pt x="1340" y="679"/>
                  </a:cubicBezTo>
                  <a:cubicBezTo>
                    <a:pt x="1343" y="683"/>
                    <a:pt x="1340" y="689"/>
                    <a:pt x="1343" y="694"/>
                  </a:cubicBezTo>
                  <a:cubicBezTo>
                    <a:pt x="1344" y="695"/>
                    <a:pt x="1344" y="695"/>
                    <a:pt x="1344" y="695"/>
                  </a:cubicBezTo>
                  <a:cubicBezTo>
                    <a:pt x="1344" y="694"/>
                    <a:pt x="1344" y="694"/>
                    <a:pt x="1344" y="694"/>
                  </a:cubicBezTo>
                  <a:cubicBezTo>
                    <a:pt x="1344" y="694"/>
                    <a:pt x="1344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5" y="694"/>
                    <a:pt x="1345" y="694"/>
                  </a:cubicBezTo>
                  <a:cubicBezTo>
                    <a:pt x="1345" y="694"/>
                    <a:pt x="1346" y="694"/>
                    <a:pt x="1346" y="694"/>
                  </a:cubicBezTo>
                  <a:cubicBezTo>
                    <a:pt x="1346" y="694"/>
                    <a:pt x="1346" y="694"/>
                    <a:pt x="1346" y="694"/>
                  </a:cubicBezTo>
                  <a:cubicBezTo>
                    <a:pt x="1346" y="694"/>
                    <a:pt x="1346" y="695"/>
                    <a:pt x="1346" y="696"/>
                  </a:cubicBezTo>
                  <a:cubicBezTo>
                    <a:pt x="1348" y="695"/>
                    <a:pt x="1349" y="696"/>
                    <a:pt x="1350" y="696"/>
                  </a:cubicBezTo>
                  <a:cubicBezTo>
                    <a:pt x="1351" y="696"/>
                    <a:pt x="1352" y="696"/>
                    <a:pt x="1352" y="696"/>
                  </a:cubicBezTo>
                  <a:cubicBezTo>
                    <a:pt x="1353" y="694"/>
                    <a:pt x="1353" y="694"/>
                    <a:pt x="1353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4"/>
                    <a:pt x="1354" y="694"/>
                    <a:pt x="1354" y="694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4" y="693"/>
                    <a:pt x="1354" y="693"/>
                    <a:pt x="1354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3"/>
                    <a:pt x="1355" y="693"/>
                    <a:pt x="1355" y="693"/>
                  </a:cubicBezTo>
                  <a:cubicBezTo>
                    <a:pt x="1355" y="691"/>
                    <a:pt x="1357" y="689"/>
                    <a:pt x="1358" y="687"/>
                  </a:cubicBezTo>
                  <a:cubicBezTo>
                    <a:pt x="1359" y="691"/>
                    <a:pt x="1359" y="703"/>
                    <a:pt x="1359" y="711"/>
                  </a:cubicBezTo>
                  <a:cubicBezTo>
                    <a:pt x="1359" y="700"/>
                    <a:pt x="1360" y="689"/>
                    <a:pt x="1361" y="680"/>
                  </a:cubicBezTo>
                  <a:cubicBezTo>
                    <a:pt x="1359" y="607"/>
                    <a:pt x="1359" y="607"/>
                    <a:pt x="1354" y="570"/>
                  </a:cubicBezTo>
                  <a:close/>
                  <a:moveTo>
                    <a:pt x="1172" y="194"/>
                  </a:moveTo>
                  <a:cubicBezTo>
                    <a:pt x="1174" y="197"/>
                    <a:pt x="1177" y="200"/>
                    <a:pt x="1179" y="203"/>
                  </a:cubicBezTo>
                  <a:cubicBezTo>
                    <a:pt x="1177" y="203"/>
                    <a:pt x="1177" y="203"/>
                    <a:pt x="1169" y="192"/>
                  </a:cubicBezTo>
                  <a:cubicBezTo>
                    <a:pt x="1167" y="189"/>
                    <a:pt x="1164" y="187"/>
                    <a:pt x="1161" y="184"/>
                  </a:cubicBezTo>
                  <a:cubicBezTo>
                    <a:pt x="1165" y="187"/>
                    <a:pt x="1168" y="190"/>
                    <a:pt x="1171" y="194"/>
                  </a:cubicBezTo>
                  <a:cubicBezTo>
                    <a:pt x="1178" y="200"/>
                    <a:pt x="1184" y="207"/>
                    <a:pt x="1190" y="214"/>
                  </a:cubicBezTo>
                  <a:cubicBezTo>
                    <a:pt x="1184" y="207"/>
                    <a:pt x="1178" y="201"/>
                    <a:pt x="1172" y="194"/>
                  </a:cubicBezTo>
                  <a:close/>
                  <a:moveTo>
                    <a:pt x="1168" y="522"/>
                  </a:moveTo>
                  <a:cubicBezTo>
                    <a:pt x="1167" y="521"/>
                    <a:pt x="1167" y="521"/>
                    <a:pt x="1165" y="521"/>
                  </a:cubicBezTo>
                  <a:cubicBezTo>
                    <a:pt x="1166" y="520"/>
                    <a:pt x="1166" y="520"/>
                    <a:pt x="1166" y="520"/>
                  </a:cubicBezTo>
                  <a:cubicBezTo>
                    <a:pt x="1167" y="521"/>
                    <a:pt x="1167" y="521"/>
                    <a:pt x="1167" y="521"/>
                  </a:cubicBezTo>
                  <a:cubicBezTo>
                    <a:pt x="1168" y="521"/>
                    <a:pt x="1168" y="521"/>
                    <a:pt x="1168" y="522"/>
                  </a:cubicBezTo>
                  <a:close/>
                  <a:moveTo>
                    <a:pt x="1324" y="573"/>
                  </a:moveTo>
                  <a:cubicBezTo>
                    <a:pt x="1301" y="584"/>
                    <a:pt x="1302" y="548"/>
                    <a:pt x="1302" y="547"/>
                  </a:cubicBezTo>
                  <a:cubicBezTo>
                    <a:pt x="1303" y="547"/>
                    <a:pt x="1303" y="547"/>
                    <a:pt x="1303" y="547"/>
                  </a:cubicBezTo>
                  <a:cubicBezTo>
                    <a:pt x="1304" y="549"/>
                    <a:pt x="1304" y="549"/>
                    <a:pt x="1304" y="549"/>
                  </a:cubicBezTo>
                  <a:cubicBezTo>
                    <a:pt x="1303" y="544"/>
                    <a:pt x="1303" y="534"/>
                    <a:pt x="1303" y="534"/>
                  </a:cubicBezTo>
                  <a:cubicBezTo>
                    <a:pt x="1303" y="534"/>
                    <a:pt x="1304" y="533"/>
                    <a:pt x="1304" y="533"/>
                  </a:cubicBezTo>
                  <a:cubicBezTo>
                    <a:pt x="1305" y="534"/>
                    <a:pt x="1305" y="534"/>
                    <a:pt x="1305" y="534"/>
                  </a:cubicBezTo>
                  <a:cubicBezTo>
                    <a:pt x="1305" y="532"/>
                    <a:pt x="1305" y="532"/>
                    <a:pt x="1305" y="532"/>
                  </a:cubicBezTo>
                  <a:cubicBezTo>
                    <a:pt x="1305" y="532"/>
                    <a:pt x="1304" y="531"/>
                    <a:pt x="1304" y="531"/>
                  </a:cubicBezTo>
                  <a:cubicBezTo>
                    <a:pt x="1292" y="527"/>
                    <a:pt x="1299" y="512"/>
                    <a:pt x="1289" y="507"/>
                  </a:cubicBezTo>
                  <a:cubicBezTo>
                    <a:pt x="1286" y="498"/>
                    <a:pt x="1286" y="498"/>
                    <a:pt x="1285" y="494"/>
                  </a:cubicBezTo>
                  <a:cubicBezTo>
                    <a:pt x="1285" y="493"/>
                    <a:pt x="1285" y="493"/>
                    <a:pt x="1285" y="492"/>
                  </a:cubicBezTo>
                  <a:cubicBezTo>
                    <a:pt x="1285" y="492"/>
                    <a:pt x="1285" y="492"/>
                    <a:pt x="1285" y="492"/>
                  </a:cubicBezTo>
                  <a:cubicBezTo>
                    <a:pt x="1285" y="493"/>
                    <a:pt x="1285" y="494"/>
                    <a:pt x="1285" y="495"/>
                  </a:cubicBezTo>
                  <a:cubicBezTo>
                    <a:pt x="1285" y="496"/>
                    <a:pt x="1285" y="496"/>
                    <a:pt x="1285" y="496"/>
                  </a:cubicBezTo>
                  <a:cubicBezTo>
                    <a:pt x="1283" y="489"/>
                    <a:pt x="1282" y="488"/>
                    <a:pt x="1279" y="486"/>
                  </a:cubicBezTo>
                  <a:cubicBezTo>
                    <a:pt x="1279" y="485"/>
                    <a:pt x="1279" y="485"/>
                    <a:pt x="1279" y="485"/>
                  </a:cubicBezTo>
                  <a:cubicBezTo>
                    <a:pt x="1279" y="483"/>
                    <a:pt x="1279" y="481"/>
                    <a:pt x="1279" y="479"/>
                  </a:cubicBezTo>
                  <a:cubicBezTo>
                    <a:pt x="1279" y="479"/>
                    <a:pt x="1279" y="479"/>
                    <a:pt x="1279" y="479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8"/>
                    <a:pt x="1279" y="478"/>
                  </a:cubicBezTo>
                  <a:cubicBezTo>
                    <a:pt x="1279" y="478"/>
                    <a:pt x="1279" y="476"/>
                    <a:pt x="1278" y="470"/>
                  </a:cubicBezTo>
                  <a:cubicBezTo>
                    <a:pt x="1280" y="470"/>
                    <a:pt x="1281" y="469"/>
                    <a:pt x="1282" y="468"/>
                  </a:cubicBezTo>
                  <a:cubicBezTo>
                    <a:pt x="1282" y="466"/>
                    <a:pt x="1282" y="466"/>
                    <a:pt x="1286" y="453"/>
                  </a:cubicBezTo>
                  <a:cubicBezTo>
                    <a:pt x="1288" y="453"/>
                    <a:pt x="1290" y="454"/>
                    <a:pt x="1291" y="455"/>
                  </a:cubicBezTo>
                  <a:cubicBezTo>
                    <a:pt x="1291" y="455"/>
                    <a:pt x="1292" y="454"/>
                    <a:pt x="1293" y="454"/>
                  </a:cubicBezTo>
                  <a:cubicBezTo>
                    <a:pt x="1298" y="459"/>
                    <a:pt x="1297" y="466"/>
                    <a:pt x="1300" y="472"/>
                  </a:cubicBezTo>
                  <a:cubicBezTo>
                    <a:pt x="1298" y="472"/>
                    <a:pt x="1296" y="472"/>
                    <a:pt x="1295" y="472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3"/>
                    <a:pt x="1294" y="473"/>
                    <a:pt x="1294" y="473"/>
                  </a:cubicBezTo>
                  <a:cubicBezTo>
                    <a:pt x="1294" y="474"/>
                    <a:pt x="1294" y="475"/>
                    <a:pt x="1294" y="476"/>
                  </a:cubicBezTo>
                  <a:cubicBezTo>
                    <a:pt x="1294" y="479"/>
                    <a:pt x="1294" y="479"/>
                    <a:pt x="1297" y="482"/>
                  </a:cubicBezTo>
                  <a:cubicBezTo>
                    <a:pt x="1296" y="483"/>
                    <a:pt x="1294" y="483"/>
                    <a:pt x="1293" y="482"/>
                  </a:cubicBezTo>
                  <a:cubicBezTo>
                    <a:pt x="1293" y="482"/>
                    <a:pt x="1293" y="482"/>
                    <a:pt x="1293" y="482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3"/>
                    <a:pt x="1293" y="483"/>
                    <a:pt x="1293" y="483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4"/>
                    <a:pt x="1293" y="484"/>
                    <a:pt x="1293" y="484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5"/>
                    <a:pt x="1293" y="485"/>
                    <a:pt x="1293" y="485"/>
                  </a:cubicBezTo>
                  <a:cubicBezTo>
                    <a:pt x="1293" y="486"/>
                    <a:pt x="1294" y="486"/>
                    <a:pt x="1294" y="486"/>
                  </a:cubicBezTo>
                  <a:cubicBezTo>
                    <a:pt x="1296" y="487"/>
                    <a:pt x="1297" y="488"/>
                    <a:pt x="1300" y="497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1" y="499"/>
                  </a:cubicBezTo>
                  <a:cubicBezTo>
                    <a:pt x="1301" y="499"/>
                    <a:pt x="1301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2" y="499"/>
                    <a:pt x="1302" y="499"/>
                    <a:pt x="1302" y="499"/>
                  </a:cubicBezTo>
                  <a:cubicBezTo>
                    <a:pt x="1304" y="503"/>
                    <a:pt x="1304" y="503"/>
                    <a:pt x="1307" y="503"/>
                  </a:cubicBezTo>
                  <a:cubicBezTo>
                    <a:pt x="1308" y="507"/>
                    <a:pt x="1306" y="512"/>
                    <a:pt x="1310" y="516"/>
                  </a:cubicBezTo>
                  <a:cubicBezTo>
                    <a:pt x="1310" y="518"/>
                    <a:pt x="1310" y="518"/>
                    <a:pt x="1312" y="521"/>
                  </a:cubicBezTo>
                  <a:cubicBezTo>
                    <a:pt x="1312" y="521"/>
                    <a:pt x="1312" y="522"/>
                    <a:pt x="1312" y="522"/>
                  </a:cubicBezTo>
                  <a:cubicBezTo>
                    <a:pt x="1311" y="518"/>
                    <a:pt x="1310" y="515"/>
                    <a:pt x="1310" y="511"/>
                  </a:cubicBezTo>
                  <a:cubicBezTo>
                    <a:pt x="1310" y="511"/>
                    <a:pt x="1311" y="511"/>
                    <a:pt x="1311" y="510"/>
                  </a:cubicBezTo>
                  <a:cubicBezTo>
                    <a:pt x="1311" y="510"/>
                    <a:pt x="1321" y="521"/>
                    <a:pt x="1316" y="527"/>
                  </a:cubicBezTo>
                  <a:cubicBezTo>
                    <a:pt x="1316" y="527"/>
                    <a:pt x="1316" y="527"/>
                    <a:pt x="1316" y="527"/>
                  </a:cubicBezTo>
                  <a:cubicBezTo>
                    <a:pt x="1316" y="526"/>
                    <a:pt x="1315" y="525"/>
                    <a:pt x="1315" y="524"/>
                  </a:cubicBezTo>
                  <a:cubicBezTo>
                    <a:pt x="1314" y="525"/>
                    <a:pt x="1314" y="525"/>
                    <a:pt x="1314" y="526"/>
                  </a:cubicBezTo>
                  <a:cubicBezTo>
                    <a:pt x="1314" y="525"/>
                    <a:pt x="1313" y="525"/>
                    <a:pt x="1313" y="524"/>
                  </a:cubicBezTo>
                  <a:cubicBezTo>
                    <a:pt x="1313" y="529"/>
                    <a:pt x="1316" y="533"/>
                    <a:pt x="1317" y="538"/>
                  </a:cubicBezTo>
                  <a:cubicBezTo>
                    <a:pt x="1318" y="540"/>
                    <a:pt x="1318" y="540"/>
                    <a:pt x="1318" y="540"/>
                  </a:cubicBezTo>
                  <a:cubicBezTo>
                    <a:pt x="1317" y="542"/>
                    <a:pt x="1317" y="542"/>
                    <a:pt x="1317" y="542"/>
                  </a:cubicBezTo>
                  <a:cubicBezTo>
                    <a:pt x="1317" y="542"/>
                    <a:pt x="1317" y="543"/>
                    <a:pt x="1317" y="543"/>
                  </a:cubicBezTo>
                  <a:cubicBezTo>
                    <a:pt x="1322" y="545"/>
                    <a:pt x="1325" y="569"/>
                    <a:pt x="1324" y="573"/>
                  </a:cubicBezTo>
                  <a:close/>
                  <a:moveTo>
                    <a:pt x="1148" y="593"/>
                  </a:moveTo>
                  <a:cubicBezTo>
                    <a:pt x="1152" y="594"/>
                    <a:pt x="1155" y="594"/>
                    <a:pt x="1159" y="596"/>
                  </a:cubicBezTo>
                  <a:cubicBezTo>
                    <a:pt x="1159" y="596"/>
                    <a:pt x="1159" y="597"/>
                    <a:pt x="1159" y="597"/>
                  </a:cubicBezTo>
                  <a:cubicBezTo>
                    <a:pt x="1163" y="597"/>
                    <a:pt x="1167" y="597"/>
                    <a:pt x="1170" y="597"/>
                  </a:cubicBezTo>
                  <a:cubicBezTo>
                    <a:pt x="1171" y="596"/>
                    <a:pt x="1171" y="596"/>
                    <a:pt x="1171" y="594"/>
                  </a:cubicBezTo>
                  <a:cubicBezTo>
                    <a:pt x="1171" y="594"/>
                    <a:pt x="1171" y="594"/>
                    <a:pt x="1171" y="594"/>
                  </a:cubicBezTo>
                  <a:cubicBezTo>
                    <a:pt x="1170" y="594"/>
                    <a:pt x="1169" y="595"/>
                    <a:pt x="1167" y="596"/>
                  </a:cubicBezTo>
                  <a:cubicBezTo>
                    <a:pt x="1167" y="595"/>
                    <a:pt x="1167" y="595"/>
                    <a:pt x="1167" y="595"/>
                  </a:cubicBezTo>
                  <a:cubicBezTo>
                    <a:pt x="1167" y="594"/>
                    <a:pt x="1167" y="594"/>
                    <a:pt x="1167" y="593"/>
                  </a:cubicBezTo>
                  <a:cubicBezTo>
                    <a:pt x="1167" y="593"/>
                    <a:pt x="1167" y="593"/>
                    <a:pt x="1167" y="593"/>
                  </a:cubicBezTo>
                  <a:cubicBezTo>
                    <a:pt x="1166" y="593"/>
                    <a:pt x="1164" y="593"/>
                    <a:pt x="1163" y="593"/>
                  </a:cubicBezTo>
                  <a:cubicBezTo>
                    <a:pt x="1162" y="592"/>
                    <a:pt x="1162" y="592"/>
                    <a:pt x="1161" y="592"/>
                  </a:cubicBezTo>
                  <a:cubicBezTo>
                    <a:pt x="1159" y="591"/>
                    <a:pt x="1157" y="592"/>
                    <a:pt x="1155" y="592"/>
                  </a:cubicBezTo>
                  <a:cubicBezTo>
                    <a:pt x="1154" y="591"/>
                    <a:pt x="1154" y="591"/>
                    <a:pt x="1153" y="591"/>
                  </a:cubicBezTo>
                  <a:cubicBezTo>
                    <a:pt x="1153" y="591"/>
                    <a:pt x="1154" y="590"/>
                    <a:pt x="1154" y="590"/>
                  </a:cubicBezTo>
                  <a:cubicBezTo>
                    <a:pt x="1153" y="589"/>
                    <a:pt x="1153" y="589"/>
                    <a:pt x="1153" y="589"/>
                  </a:cubicBezTo>
                  <a:cubicBezTo>
                    <a:pt x="1152" y="590"/>
                    <a:pt x="1152" y="590"/>
                    <a:pt x="1152" y="590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8"/>
                    <a:pt x="1150" y="588"/>
                    <a:pt x="1150" y="588"/>
                  </a:cubicBezTo>
                  <a:cubicBezTo>
                    <a:pt x="1150" y="589"/>
                    <a:pt x="1150" y="589"/>
                    <a:pt x="1150" y="589"/>
                  </a:cubicBezTo>
                  <a:cubicBezTo>
                    <a:pt x="1149" y="589"/>
                    <a:pt x="1149" y="589"/>
                    <a:pt x="1149" y="589"/>
                  </a:cubicBezTo>
                  <a:cubicBezTo>
                    <a:pt x="1149" y="590"/>
                    <a:pt x="1148" y="591"/>
                    <a:pt x="1148" y="593"/>
                  </a:cubicBezTo>
                  <a:close/>
                  <a:moveTo>
                    <a:pt x="1358" y="718"/>
                  </a:moveTo>
                  <a:cubicBezTo>
                    <a:pt x="1358" y="717"/>
                    <a:pt x="1358" y="717"/>
                    <a:pt x="1359" y="716"/>
                  </a:cubicBezTo>
                  <a:cubicBezTo>
                    <a:pt x="1359" y="716"/>
                    <a:pt x="1359" y="714"/>
                    <a:pt x="1359" y="711"/>
                  </a:cubicBezTo>
                  <a:cubicBezTo>
                    <a:pt x="1358" y="717"/>
                    <a:pt x="1358" y="724"/>
                    <a:pt x="1358" y="729"/>
                  </a:cubicBezTo>
                  <a:cubicBezTo>
                    <a:pt x="1358" y="725"/>
                    <a:pt x="1358" y="724"/>
                    <a:pt x="1358" y="718"/>
                  </a:cubicBezTo>
                  <a:close/>
                  <a:moveTo>
                    <a:pt x="1198" y="1072"/>
                  </a:moveTo>
                  <a:cubicBezTo>
                    <a:pt x="1197" y="1072"/>
                    <a:pt x="1197" y="1072"/>
                    <a:pt x="1197" y="1073"/>
                  </a:cubicBezTo>
                  <a:cubicBezTo>
                    <a:pt x="1197" y="1073"/>
                    <a:pt x="1197" y="1073"/>
                    <a:pt x="1198" y="1073"/>
                  </a:cubicBezTo>
                  <a:cubicBezTo>
                    <a:pt x="1198" y="1072"/>
                    <a:pt x="1198" y="1072"/>
                    <a:pt x="1198" y="1072"/>
                  </a:cubicBezTo>
                  <a:close/>
                  <a:moveTo>
                    <a:pt x="955" y="920"/>
                  </a:moveTo>
                  <a:cubicBezTo>
                    <a:pt x="955" y="919"/>
                    <a:pt x="956" y="918"/>
                    <a:pt x="957" y="918"/>
                  </a:cubicBezTo>
                  <a:cubicBezTo>
                    <a:pt x="957" y="918"/>
                    <a:pt x="957" y="918"/>
                    <a:pt x="957" y="918"/>
                  </a:cubicBezTo>
                  <a:cubicBezTo>
                    <a:pt x="957" y="917"/>
                    <a:pt x="956" y="916"/>
                    <a:pt x="955" y="916"/>
                  </a:cubicBezTo>
                  <a:cubicBezTo>
                    <a:pt x="955" y="916"/>
                    <a:pt x="955" y="916"/>
                    <a:pt x="954" y="916"/>
                  </a:cubicBezTo>
                  <a:cubicBezTo>
                    <a:pt x="954" y="917"/>
                    <a:pt x="953" y="918"/>
                    <a:pt x="952" y="918"/>
                  </a:cubicBezTo>
                  <a:cubicBezTo>
                    <a:pt x="951" y="919"/>
                    <a:pt x="951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19"/>
                  </a:cubicBezTo>
                  <a:cubicBezTo>
                    <a:pt x="950" y="919"/>
                    <a:pt x="950" y="919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0"/>
                    <a:pt x="950" y="920"/>
                    <a:pt x="950" y="920"/>
                  </a:cubicBezTo>
                  <a:cubicBezTo>
                    <a:pt x="950" y="921"/>
                    <a:pt x="950" y="921"/>
                    <a:pt x="950" y="921"/>
                  </a:cubicBezTo>
                  <a:cubicBezTo>
                    <a:pt x="951" y="921"/>
                    <a:pt x="951" y="921"/>
                    <a:pt x="951" y="921"/>
                  </a:cubicBezTo>
                  <a:cubicBezTo>
                    <a:pt x="953" y="921"/>
                    <a:pt x="953" y="921"/>
                    <a:pt x="955" y="920"/>
                  </a:cubicBezTo>
                  <a:close/>
                  <a:moveTo>
                    <a:pt x="766" y="66"/>
                  </a:moveTo>
                  <a:cubicBezTo>
                    <a:pt x="765" y="67"/>
                    <a:pt x="766" y="69"/>
                    <a:pt x="767" y="69"/>
                  </a:cubicBezTo>
                  <a:cubicBezTo>
                    <a:pt x="767" y="69"/>
                    <a:pt x="768" y="68"/>
                    <a:pt x="768" y="68"/>
                  </a:cubicBezTo>
                  <a:cubicBezTo>
                    <a:pt x="768" y="68"/>
                    <a:pt x="767" y="67"/>
                    <a:pt x="766" y="66"/>
                  </a:cubicBezTo>
                  <a:cubicBezTo>
                    <a:pt x="766" y="66"/>
                    <a:pt x="766" y="66"/>
                    <a:pt x="766" y="66"/>
                  </a:cubicBezTo>
                  <a:close/>
                  <a:moveTo>
                    <a:pt x="1115" y="159"/>
                  </a:moveTo>
                  <a:cubicBezTo>
                    <a:pt x="1113" y="157"/>
                    <a:pt x="1112" y="156"/>
                    <a:pt x="1109" y="155"/>
                  </a:cubicBezTo>
                  <a:cubicBezTo>
                    <a:pt x="1108" y="154"/>
                    <a:pt x="1106" y="153"/>
                    <a:pt x="1093" y="142"/>
                  </a:cubicBezTo>
                  <a:cubicBezTo>
                    <a:pt x="1088" y="138"/>
                    <a:pt x="1084" y="133"/>
                    <a:pt x="1079" y="129"/>
                  </a:cubicBezTo>
                  <a:cubicBezTo>
                    <a:pt x="1079" y="129"/>
                    <a:pt x="1076" y="128"/>
                    <a:pt x="1076" y="128"/>
                  </a:cubicBezTo>
                  <a:cubicBezTo>
                    <a:pt x="1075" y="128"/>
                    <a:pt x="1075" y="128"/>
                    <a:pt x="1076" y="130"/>
                  </a:cubicBezTo>
                  <a:cubicBezTo>
                    <a:pt x="1076" y="131"/>
                    <a:pt x="1076" y="131"/>
                    <a:pt x="1075" y="131"/>
                  </a:cubicBezTo>
                  <a:cubicBezTo>
                    <a:pt x="1076" y="132"/>
                    <a:pt x="1080" y="136"/>
                    <a:pt x="1080" y="136"/>
                  </a:cubicBezTo>
                  <a:cubicBezTo>
                    <a:pt x="1086" y="140"/>
                    <a:pt x="1089" y="144"/>
                    <a:pt x="1089" y="144"/>
                  </a:cubicBezTo>
                  <a:cubicBezTo>
                    <a:pt x="1089" y="144"/>
                    <a:pt x="1089" y="145"/>
                    <a:pt x="1089" y="145"/>
                  </a:cubicBezTo>
                  <a:cubicBezTo>
                    <a:pt x="1088" y="144"/>
                    <a:pt x="1088" y="144"/>
                    <a:pt x="1087" y="144"/>
                  </a:cubicBezTo>
                  <a:cubicBezTo>
                    <a:pt x="1089" y="146"/>
                    <a:pt x="1094" y="151"/>
                    <a:pt x="1096" y="152"/>
                  </a:cubicBezTo>
                  <a:cubicBezTo>
                    <a:pt x="1096" y="152"/>
                    <a:pt x="1096" y="151"/>
                    <a:pt x="1096" y="151"/>
                  </a:cubicBezTo>
                  <a:cubicBezTo>
                    <a:pt x="1096" y="150"/>
                    <a:pt x="1096" y="150"/>
                    <a:pt x="1095" y="150"/>
                  </a:cubicBezTo>
                  <a:cubicBezTo>
                    <a:pt x="1097" y="150"/>
                    <a:pt x="1097" y="150"/>
                    <a:pt x="1101" y="152"/>
                  </a:cubicBezTo>
                  <a:cubicBezTo>
                    <a:pt x="1105" y="155"/>
                    <a:pt x="1105" y="155"/>
                    <a:pt x="1105" y="156"/>
                  </a:cubicBezTo>
                  <a:cubicBezTo>
                    <a:pt x="1105" y="156"/>
                    <a:pt x="1107" y="161"/>
                    <a:pt x="1110" y="159"/>
                  </a:cubicBezTo>
                  <a:cubicBezTo>
                    <a:pt x="1113" y="162"/>
                    <a:pt x="1113" y="162"/>
                    <a:pt x="1113" y="162"/>
                  </a:cubicBezTo>
                  <a:cubicBezTo>
                    <a:pt x="1113" y="161"/>
                    <a:pt x="1113" y="160"/>
                    <a:pt x="1112" y="159"/>
                  </a:cubicBezTo>
                  <a:cubicBezTo>
                    <a:pt x="1113" y="159"/>
                    <a:pt x="1113" y="159"/>
                    <a:pt x="1114" y="159"/>
                  </a:cubicBezTo>
                  <a:cubicBezTo>
                    <a:pt x="1114" y="159"/>
                    <a:pt x="1114" y="159"/>
                    <a:pt x="1115" y="159"/>
                  </a:cubicBezTo>
                  <a:close/>
                  <a:moveTo>
                    <a:pt x="900" y="54"/>
                  </a:moveTo>
                  <a:cubicBezTo>
                    <a:pt x="903" y="56"/>
                    <a:pt x="903" y="56"/>
                    <a:pt x="910" y="56"/>
                  </a:cubicBezTo>
                  <a:cubicBezTo>
                    <a:pt x="910" y="56"/>
                    <a:pt x="910" y="56"/>
                    <a:pt x="910" y="56"/>
                  </a:cubicBezTo>
                  <a:cubicBezTo>
                    <a:pt x="913" y="59"/>
                    <a:pt x="914" y="59"/>
                    <a:pt x="913" y="60"/>
                  </a:cubicBezTo>
                  <a:cubicBezTo>
                    <a:pt x="913" y="60"/>
                    <a:pt x="914" y="60"/>
                    <a:pt x="914" y="60"/>
                  </a:cubicBezTo>
                  <a:cubicBezTo>
                    <a:pt x="914" y="60"/>
                    <a:pt x="914" y="60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4" y="61"/>
                    <a:pt x="914" y="61"/>
                    <a:pt x="914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1"/>
                    <a:pt x="915" y="61"/>
                    <a:pt x="915" y="61"/>
                  </a:cubicBezTo>
                  <a:cubicBezTo>
                    <a:pt x="915" y="62"/>
                    <a:pt x="915" y="62"/>
                    <a:pt x="915" y="62"/>
                  </a:cubicBezTo>
                  <a:cubicBezTo>
                    <a:pt x="915" y="62"/>
                    <a:pt x="915" y="62"/>
                    <a:pt x="916" y="62"/>
                  </a:cubicBezTo>
                  <a:cubicBezTo>
                    <a:pt x="918" y="62"/>
                    <a:pt x="921" y="63"/>
                    <a:pt x="924" y="63"/>
                  </a:cubicBezTo>
                  <a:cubicBezTo>
                    <a:pt x="923" y="62"/>
                    <a:pt x="923" y="62"/>
                    <a:pt x="923" y="61"/>
                  </a:cubicBezTo>
                  <a:cubicBezTo>
                    <a:pt x="923" y="61"/>
                    <a:pt x="923" y="61"/>
                    <a:pt x="924" y="61"/>
                  </a:cubicBezTo>
                  <a:cubicBezTo>
                    <a:pt x="924" y="59"/>
                    <a:pt x="920" y="55"/>
                    <a:pt x="920" y="55"/>
                  </a:cubicBezTo>
                  <a:cubicBezTo>
                    <a:pt x="920" y="55"/>
                    <a:pt x="920" y="55"/>
                    <a:pt x="920" y="55"/>
                  </a:cubicBezTo>
                  <a:cubicBezTo>
                    <a:pt x="917" y="53"/>
                    <a:pt x="917" y="53"/>
                    <a:pt x="914" y="52"/>
                  </a:cubicBezTo>
                  <a:cubicBezTo>
                    <a:pt x="914" y="52"/>
                    <a:pt x="913" y="52"/>
                    <a:pt x="912" y="52"/>
                  </a:cubicBezTo>
                  <a:cubicBezTo>
                    <a:pt x="912" y="52"/>
                    <a:pt x="912" y="52"/>
                    <a:pt x="912" y="52"/>
                  </a:cubicBezTo>
                  <a:cubicBezTo>
                    <a:pt x="910" y="51"/>
                    <a:pt x="909" y="50"/>
                    <a:pt x="907" y="49"/>
                  </a:cubicBezTo>
                  <a:cubicBezTo>
                    <a:pt x="907" y="49"/>
                    <a:pt x="907" y="49"/>
                    <a:pt x="907" y="50"/>
                  </a:cubicBezTo>
                  <a:cubicBezTo>
                    <a:pt x="907" y="50"/>
                    <a:pt x="907" y="50"/>
                    <a:pt x="910" y="53"/>
                  </a:cubicBezTo>
                  <a:cubicBezTo>
                    <a:pt x="910" y="53"/>
                    <a:pt x="910" y="53"/>
                    <a:pt x="910" y="53"/>
                  </a:cubicBezTo>
                  <a:cubicBezTo>
                    <a:pt x="910" y="53"/>
                    <a:pt x="910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9" y="53"/>
                    <a:pt x="909" y="53"/>
                    <a:pt x="909" y="53"/>
                  </a:cubicBezTo>
                  <a:cubicBezTo>
                    <a:pt x="908" y="52"/>
                    <a:pt x="906" y="51"/>
                    <a:pt x="902" y="47"/>
                  </a:cubicBezTo>
                  <a:cubicBezTo>
                    <a:pt x="903" y="49"/>
                    <a:pt x="905" y="51"/>
                    <a:pt x="906" y="52"/>
                  </a:cubicBezTo>
                  <a:cubicBezTo>
                    <a:pt x="903" y="50"/>
                    <a:pt x="902" y="50"/>
                    <a:pt x="902" y="50"/>
                  </a:cubicBezTo>
                  <a:cubicBezTo>
                    <a:pt x="901" y="51"/>
                    <a:pt x="901" y="51"/>
                    <a:pt x="894" y="47"/>
                  </a:cubicBezTo>
                  <a:cubicBezTo>
                    <a:pt x="894" y="47"/>
                    <a:pt x="895" y="47"/>
                    <a:pt x="895" y="47"/>
                  </a:cubicBezTo>
                  <a:cubicBezTo>
                    <a:pt x="897" y="50"/>
                    <a:pt x="897" y="50"/>
                    <a:pt x="900" y="54"/>
                  </a:cubicBezTo>
                  <a:close/>
                  <a:moveTo>
                    <a:pt x="764" y="53"/>
                  </a:moveTo>
                  <a:cubicBezTo>
                    <a:pt x="763" y="54"/>
                    <a:pt x="763" y="54"/>
                    <a:pt x="763" y="54"/>
                  </a:cubicBezTo>
                  <a:cubicBezTo>
                    <a:pt x="764" y="55"/>
                    <a:pt x="764" y="55"/>
                    <a:pt x="764" y="55"/>
                  </a:cubicBezTo>
                  <a:cubicBezTo>
                    <a:pt x="765" y="55"/>
                    <a:pt x="765" y="55"/>
                    <a:pt x="765" y="56"/>
                  </a:cubicBezTo>
                  <a:cubicBezTo>
                    <a:pt x="766" y="57"/>
                    <a:pt x="766" y="57"/>
                    <a:pt x="766" y="57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8"/>
                    <a:pt x="767" y="58"/>
                  </a:cubicBezTo>
                  <a:cubicBezTo>
                    <a:pt x="767" y="58"/>
                    <a:pt x="767" y="57"/>
                    <a:pt x="767" y="57"/>
                  </a:cubicBezTo>
                  <a:cubicBezTo>
                    <a:pt x="766" y="56"/>
                    <a:pt x="766" y="56"/>
                    <a:pt x="765" y="55"/>
                  </a:cubicBezTo>
                  <a:cubicBezTo>
                    <a:pt x="765" y="54"/>
                    <a:pt x="765" y="54"/>
                    <a:pt x="765" y="54"/>
                  </a:cubicBezTo>
                  <a:cubicBezTo>
                    <a:pt x="764" y="53"/>
                    <a:pt x="764" y="53"/>
                    <a:pt x="764" y="53"/>
                  </a:cubicBezTo>
                  <a:cubicBezTo>
                    <a:pt x="764" y="53"/>
                    <a:pt x="764" y="53"/>
                    <a:pt x="764" y="53"/>
                  </a:cubicBezTo>
                  <a:close/>
                  <a:moveTo>
                    <a:pt x="770" y="65"/>
                  </a:moveTo>
                  <a:cubicBezTo>
                    <a:pt x="770" y="65"/>
                    <a:pt x="774" y="64"/>
                    <a:pt x="774" y="64"/>
                  </a:cubicBezTo>
                  <a:cubicBezTo>
                    <a:pt x="774" y="63"/>
                    <a:pt x="774" y="63"/>
                    <a:pt x="774" y="63"/>
                  </a:cubicBezTo>
                  <a:cubicBezTo>
                    <a:pt x="773" y="63"/>
                    <a:pt x="773" y="64"/>
                    <a:pt x="773" y="64"/>
                  </a:cubicBezTo>
                  <a:cubicBezTo>
                    <a:pt x="773" y="64"/>
                    <a:pt x="772" y="64"/>
                    <a:pt x="772" y="63"/>
                  </a:cubicBezTo>
                  <a:cubicBezTo>
                    <a:pt x="772" y="63"/>
                    <a:pt x="772" y="63"/>
                    <a:pt x="772" y="63"/>
                  </a:cubicBezTo>
                  <a:cubicBezTo>
                    <a:pt x="771" y="62"/>
                    <a:pt x="771" y="62"/>
                    <a:pt x="771" y="61"/>
                  </a:cubicBezTo>
                  <a:cubicBezTo>
                    <a:pt x="771" y="61"/>
                    <a:pt x="771" y="62"/>
                    <a:pt x="771" y="62"/>
                  </a:cubicBezTo>
                  <a:cubicBezTo>
                    <a:pt x="770" y="62"/>
                    <a:pt x="769" y="62"/>
                    <a:pt x="769" y="63"/>
                  </a:cubicBezTo>
                  <a:cubicBezTo>
                    <a:pt x="769" y="63"/>
                    <a:pt x="769" y="64"/>
                    <a:pt x="769" y="65"/>
                  </a:cubicBezTo>
                  <a:lnTo>
                    <a:pt x="770" y="65"/>
                  </a:lnTo>
                  <a:close/>
                  <a:moveTo>
                    <a:pt x="763" y="88"/>
                  </a:moveTo>
                  <a:cubicBezTo>
                    <a:pt x="763" y="88"/>
                    <a:pt x="763" y="88"/>
                    <a:pt x="763" y="88"/>
                  </a:cubicBezTo>
                  <a:cubicBezTo>
                    <a:pt x="765" y="87"/>
                    <a:pt x="765" y="87"/>
                    <a:pt x="768" y="87"/>
                  </a:cubicBezTo>
                  <a:cubicBezTo>
                    <a:pt x="768" y="86"/>
                    <a:pt x="768" y="86"/>
                    <a:pt x="768" y="86"/>
                  </a:cubicBezTo>
                  <a:cubicBezTo>
                    <a:pt x="767" y="86"/>
                    <a:pt x="767" y="86"/>
                    <a:pt x="767" y="86"/>
                  </a:cubicBezTo>
                  <a:cubicBezTo>
                    <a:pt x="766" y="86"/>
                    <a:pt x="765" y="86"/>
                    <a:pt x="764" y="86"/>
                  </a:cubicBezTo>
                  <a:cubicBezTo>
                    <a:pt x="764" y="86"/>
                    <a:pt x="763" y="86"/>
                    <a:pt x="763" y="86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58" y="88"/>
                    <a:pt x="758" y="88"/>
                  </a:cubicBezTo>
                  <a:cubicBezTo>
                    <a:pt x="758" y="88"/>
                    <a:pt x="763" y="88"/>
                    <a:pt x="763" y="88"/>
                  </a:cubicBezTo>
                  <a:close/>
                  <a:moveTo>
                    <a:pt x="758" y="90"/>
                  </a:moveTo>
                  <a:cubicBezTo>
                    <a:pt x="759" y="90"/>
                    <a:pt x="759" y="91"/>
                    <a:pt x="762" y="92"/>
                  </a:cubicBezTo>
                  <a:cubicBezTo>
                    <a:pt x="764" y="92"/>
                    <a:pt x="766" y="92"/>
                    <a:pt x="768" y="93"/>
                  </a:cubicBezTo>
                  <a:cubicBezTo>
                    <a:pt x="769" y="93"/>
                    <a:pt x="769" y="94"/>
                    <a:pt x="770" y="94"/>
                  </a:cubicBezTo>
                  <a:cubicBezTo>
                    <a:pt x="770" y="94"/>
                    <a:pt x="770" y="94"/>
                    <a:pt x="770" y="94"/>
                  </a:cubicBezTo>
                  <a:cubicBezTo>
                    <a:pt x="771" y="94"/>
                    <a:pt x="771" y="94"/>
                    <a:pt x="772" y="94"/>
                  </a:cubicBezTo>
                  <a:cubicBezTo>
                    <a:pt x="772" y="94"/>
                    <a:pt x="772" y="94"/>
                    <a:pt x="772" y="94"/>
                  </a:cubicBezTo>
                  <a:cubicBezTo>
                    <a:pt x="771" y="93"/>
                    <a:pt x="770" y="93"/>
                    <a:pt x="769" y="93"/>
                  </a:cubicBezTo>
                  <a:cubicBezTo>
                    <a:pt x="769" y="92"/>
                    <a:pt x="768" y="92"/>
                    <a:pt x="768" y="92"/>
                  </a:cubicBezTo>
                  <a:cubicBezTo>
                    <a:pt x="768" y="92"/>
                    <a:pt x="771" y="91"/>
                    <a:pt x="771" y="91"/>
                  </a:cubicBezTo>
                  <a:cubicBezTo>
                    <a:pt x="771" y="91"/>
                    <a:pt x="771" y="91"/>
                    <a:pt x="771" y="91"/>
                  </a:cubicBezTo>
                  <a:cubicBezTo>
                    <a:pt x="770" y="91"/>
                    <a:pt x="770" y="91"/>
                    <a:pt x="770" y="91"/>
                  </a:cubicBezTo>
                  <a:cubicBezTo>
                    <a:pt x="768" y="90"/>
                    <a:pt x="766" y="89"/>
                    <a:pt x="764" y="88"/>
                  </a:cubicBezTo>
                  <a:cubicBezTo>
                    <a:pt x="764" y="88"/>
                    <a:pt x="757" y="88"/>
                    <a:pt x="758" y="90"/>
                  </a:cubicBezTo>
                  <a:close/>
                  <a:moveTo>
                    <a:pt x="1034" y="89"/>
                  </a:moveTo>
                  <a:cubicBezTo>
                    <a:pt x="1035" y="90"/>
                    <a:pt x="1036" y="91"/>
                    <a:pt x="1037" y="92"/>
                  </a:cubicBezTo>
                  <a:cubicBezTo>
                    <a:pt x="1036" y="91"/>
                    <a:pt x="1035" y="91"/>
                    <a:pt x="1034" y="91"/>
                  </a:cubicBezTo>
                  <a:cubicBezTo>
                    <a:pt x="1035" y="93"/>
                    <a:pt x="1038" y="93"/>
                    <a:pt x="1040" y="96"/>
                  </a:cubicBezTo>
                  <a:cubicBezTo>
                    <a:pt x="1039" y="97"/>
                    <a:pt x="1039" y="97"/>
                    <a:pt x="1047" y="104"/>
                  </a:cubicBezTo>
                  <a:cubicBezTo>
                    <a:pt x="1047" y="104"/>
                    <a:pt x="1047" y="104"/>
                    <a:pt x="1046" y="104"/>
                  </a:cubicBezTo>
                  <a:cubicBezTo>
                    <a:pt x="1048" y="106"/>
                    <a:pt x="1051" y="107"/>
                    <a:pt x="1053" y="109"/>
                  </a:cubicBezTo>
                  <a:cubicBezTo>
                    <a:pt x="1054" y="110"/>
                    <a:pt x="1054" y="110"/>
                    <a:pt x="1059" y="115"/>
                  </a:cubicBezTo>
                  <a:cubicBezTo>
                    <a:pt x="1062" y="117"/>
                    <a:pt x="1062" y="117"/>
                    <a:pt x="1064" y="118"/>
                  </a:cubicBezTo>
                  <a:cubicBezTo>
                    <a:pt x="1064" y="118"/>
                    <a:pt x="1064" y="118"/>
                    <a:pt x="1064" y="118"/>
                  </a:cubicBezTo>
                  <a:cubicBezTo>
                    <a:pt x="1064" y="118"/>
                    <a:pt x="1064" y="118"/>
                    <a:pt x="1064" y="119"/>
                  </a:cubicBezTo>
                  <a:cubicBezTo>
                    <a:pt x="1064" y="119"/>
                    <a:pt x="1064" y="119"/>
                    <a:pt x="1067" y="123"/>
                  </a:cubicBezTo>
                  <a:cubicBezTo>
                    <a:pt x="1067" y="123"/>
                    <a:pt x="1067" y="124"/>
                    <a:pt x="1067" y="124"/>
                  </a:cubicBezTo>
                  <a:cubicBezTo>
                    <a:pt x="1071" y="126"/>
                    <a:pt x="1071" y="126"/>
                    <a:pt x="1072" y="126"/>
                  </a:cubicBezTo>
                  <a:cubicBezTo>
                    <a:pt x="1072" y="126"/>
                    <a:pt x="1072" y="126"/>
                    <a:pt x="1071" y="125"/>
                  </a:cubicBezTo>
                  <a:cubicBezTo>
                    <a:pt x="1071" y="125"/>
                    <a:pt x="1072" y="125"/>
                    <a:pt x="1072" y="125"/>
                  </a:cubicBezTo>
                  <a:cubicBezTo>
                    <a:pt x="1074" y="125"/>
                    <a:pt x="1075" y="126"/>
                    <a:pt x="1077" y="127"/>
                  </a:cubicBezTo>
                  <a:cubicBezTo>
                    <a:pt x="1074" y="123"/>
                    <a:pt x="1074" y="123"/>
                    <a:pt x="1067" y="118"/>
                  </a:cubicBezTo>
                  <a:cubicBezTo>
                    <a:pt x="1066" y="118"/>
                    <a:pt x="1066" y="117"/>
                    <a:pt x="1065" y="117"/>
                  </a:cubicBezTo>
                  <a:cubicBezTo>
                    <a:pt x="1065" y="117"/>
                    <a:pt x="1066" y="117"/>
                    <a:pt x="1067" y="118"/>
                  </a:cubicBezTo>
                  <a:cubicBezTo>
                    <a:pt x="1066" y="116"/>
                    <a:pt x="1064" y="115"/>
                    <a:pt x="1063" y="114"/>
                  </a:cubicBezTo>
                  <a:cubicBezTo>
                    <a:pt x="1063" y="114"/>
                    <a:pt x="1063" y="114"/>
                    <a:pt x="1063" y="114"/>
                  </a:cubicBezTo>
                  <a:cubicBezTo>
                    <a:pt x="1061" y="113"/>
                    <a:pt x="1060" y="112"/>
                    <a:pt x="1058" y="110"/>
                  </a:cubicBezTo>
                  <a:cubicBezTo>
                    <a:pt x="1059" y="110"/>
                    <a:pt x="1059" y="111"/>
                    <a:pt x="1060" y="110"/>
                  </a:cubicBezTo>
                  <a:cubicBezTo>
                    <a:pt x="1060" y="110"/>
                    <a:pt x="1060" y="110"/>
                    <a:pt x="1060" y="110"/>
                  </a:cubicBezTo>
                  <a:cubicBezTo>
                    <a:pt x="1058" y="108"/>
                    <a:pt x="1055" y="107"/>
                    <a:pt x="1053" y="105"/>
                  </a:cubicBezTo>
                  <a:cubicBezTo>
                    <a:pt x="1048" y="100"/>
                    <a:pt x="1044" y="95"/>
                    <a:pt x="1039" y="90"/>
                  </a:cubicBezTo>
                  <a:cubicBezTo>
                    <a:pt x="1037" y="88"/>
                    <a:pt x="1035" y="86"/>
                    <a:pt x="1031" y="84"/>
                  </a:cubicBezTo>
                  <a:cubicBezTo>
                    <a:pt x="1029" y="83"/>
                    <a:pt x="1027" y="82"/>
                    <a:pt x="1026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5" y="81"/>
                    <a:pt x="1025" y="81"/>
                    <a:pt x="1025" y="81"/>
                  </a:cubicBezTo>
                  <a:cubicBezTo>
                    <a:pt x="1028" y="84"/>
                    <a:pt x="1032" y="86"/>
                    <a:pt x="1034" y="89"/>
                  </a:cubicBezTo>
                  <a:close/>
                  <a:moveTo>
                    <a:pt x="761" y="85"/>
                  </a:moveTo>
                  <a:cubicBezTo>
                    <a:pt x="761" y="85"/>
                    <a:pt x="761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9" y="84"/>
                    <a:pt x="759" y="84"/>
                    <a:pt x="759" y="84"/>
                  </a:cubicBezTo>
                  <a:cubicBezTo>
                    <a:pt x="758" y="84"/>
                    <a:pt x="757" y="84"/>
                    <a:pt x="757" y="84"/>
                  </a:cubicBezTo>
                  <a:cubicBezTo>
                    <a:pt x="756" y="84"/>
                    <a:pt x="756" y="84"/>
                    <a:pt x="756" y="84"/>
                  </a:cubicBezTo>
                  <a:cubicBezTo>
                    <a:pt x="755" y="85"/>
                    <a:pt x="755" y="85"/>
                    <a:pt x="755" y="85"/>
                  </a:cubicBezTo>
                  <a:cubicBezTo>
                    <a:pt x="756" y="85"/>
                    <a:pt x="760" y="85"/>
                    <a:pt x="761" y="85"/>
                  </a:cubicBezTo>
                  <a:cubicBezTo>
                    <a:pt x="761" y="85"/>
                    <a:pt x="761" y="85"/>
                    <a:pt x="761" y="85"/>
                  </a:cubicBezTo>
                  <a:close/>
                  <a:moveTo>
                    <a:pt x="889" y="60"/>
                  </a:moveTo>
                  <a:cubicBezTo>
                    <a:pt x="889" y="59"/>
                    <a:pt x="889" y="59"/>
                    <a:pt x="889" y="58"/>
                  </a:cubicBezTo>
                  <a:cubicBezTo>
                    <a:pt x="891" y="59"/>
                    <a:pt x="892" y="60"/>
                    <a:pt x="893" y="61"/>
                  </a:cubicBezTo>
                  <a:cubicBezTo>
                    <a:pt x="893" y="62"/>
                    <a:pt x="892" y="62"/>
                    <a:pt x="892" y="63"/>
                  </a:cubicBezTo>
                  <a:cubicBezTo>
                    <a:pt x="896" y="66"/>
                    <a:pt x="903" y="70"/>
                    <a:pt x="905" y="70"/>
                  </a:cubicBezTo>
                  <a:cubicBezTo>
                    <a:pt x="906" y="68"/>
                    <a:pt x="904" y="67"/>
                    <a:pt x="904" y="65"/>
                  </a:cubicBezTo>
                  <a:cubicBezTo>
                    <a:pt x="905" y="66"/>
                    <a:pt x="908" y="68"/>
                    <a:pt x="912" y="69"/>
                  </a:cubicBezTo>
                  <a:cubicBezTo>
                    <a:pt x="912" y="69"/>
                    <a:pt x="912" y="69"/>
                    <a:pt x="912" y="69"/>
                  </a:cubicBezTo>
                  <a:cubicBezTo>
                    <a:pt x="912" y="70"/>
                    <a:pt x="912" y="70"/>
                    <a:pt x="911" y="71"/>
                  </a:cubicBezTo>
                  <a:cubicBezTo>
                    <a:pt x="911" y="72"/>
                    <a:pt x="909" y="72"/>
                    <a:pt x="908" y="73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9" y="74"/>
                    <a:pt x="910" y="75"/>
                    <a:pt x="911" y="76"/>
                  </a:cubicBezTo>
                  <a:cubicBezTo>
                    <a:pt x="913" y="76"/>
                    <a:pt x="915" y="75"/>
                    <a:pt x="916" y="75"/>
                  </a:cubicBezTo>
                  <a:cubicBezTo>
                    <a:pt x="918" y="75"/>
                    <a:pt x="919" y="76"/>
                    <a:pt x="919" y="76"/>
                  </a:cubicBezTo>
                  <a:cubicBezTo>
                    <a:pt x="920" y="77"/>
                    <a:pt x="920" y="78"/>
                    <a:pt x="918" y="79"/>
                  </a:cubicBezTo>
                  <a:cubicBezTo>
                    <a:pt x="917" y="79"/>
                    <a:pt x="917" y="79"/>
                    <a:pt x="915" y="78"/>
                  </a:cubicBezTo>
                  <a:cubicBezTo>
                    <a:pt x="916" y="80"/>
                    <a:pt x="916" y="80"/>
                    <a:pt x="916" y="80"/>
                  </a:cubicBezTo>
                  <a:cubicBezTo>
                    <a:pt x="929" y="88"/>
                    <a:pt x="930" y="89"/>
                    <a:pt x="931" y="89"/>
                  </a:cubicBezTo>
                  <a:cubicBezTo>
                    <a:pt x="931" y="88"/>
                    <a:pt x="931" y="88"/>
                    <a:pt x="931" y="88"/>
                  </a:cubicBezTo>
                  <a:cubicBezTo>
                    <a:pt x="926" y="81"/>
                    <a:pt x="926" y="81"/>
                    <a:pt x="926" y="80"/>
                  </a:cubicBezTo>
                  <a:cubicBezTo>
                    <a:pt x="927" y="80"/>
                    <a:pt x="927" y="80"/>
                    <a:pt x="928" y="80"/>
                  </a:cubicBezTo>
                  <a:cubicBezTo>
                    <a:pt x="925" y="76"/>
                    <a:pt x="921" y="73"/>
                    <a:pt x="919" y="68"/>
                  </a:cubicBezTo>
                  <a:cubicBezTo>
                    <a:pt x="920" y="68"/>
                    <a:pt x="920" y="68"/>
                    <a:pt x="920" y="67"/>
                  </a:cubicBezTo>
                  <a:cubicBezTo>
                    <a:pt x="920" y="67"/>
                    <a:pt x="920" y="67"/>
                    <a:pt x="920" y="66"/>
                  </a:cubicBezTo>
                  <a:cubicBezTo>
                    <a:pt x="918" y="65"/>
                    <a:pt x="914" y="62"/>
                    <a:pt x="912" y="62"/>
                  </a:cubicBezTo>
                  <a:cubicBezTo>
                    <a:pt x="911" y="62"/>
                    <a:pt x="911" y="62"/>
                    <a:pt x="905" y="58"/>
                  </a:cubicBezTo>
                  <a:cubicBezTo>
                    <a:pt x="905" y="58"/>
                    <a:pt x="905" y="58"/>
                    <a:pt x="904" y="58"/>
                  </a:cubicBezTo>
                  <a:cubicBezTo>
                    <a:pt x="905" y="58"/>
                    <a:pt x="905" y="59"/>
                    <a:pt x="905" y="59"/>
                  </a:cubicBezTo>
                  <a:cubicBezTo>
                    <a:pt x="903" y="58"/>
                    <a:pt x="901" y="55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8" y="54"/>
                    <a:pt x="898" y="54"/>
                    <a:pt x="898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7" y="54"/>
                    <a:pt x="897" y="54"/>
                    <a:pt x="897" y="54"/>
                  </a:cubicBezTo>
                  <a:cubicBezTo>
                    <a:pt x="895" y="53"/>
                    <a:pt x="894" y="52"/>
                    <a:pt x="893" y="52"/>
                  </a:cubicBezTo>
                  <a:cubicBezTo>
                    <a:pt x="893" y="52"/>
                    <a:pt x="893" y="52"/>
                    <a:pt x="893" y="52"/>
                  </a:cubicBezTo>
                  <a:cubicBezTo>
                    <a:pt x="894" y="53"/>
                    <a:pt x="894" y="53"/>
                    <a:pt x="894" y="54"/>
                  </a:cubicBezTo>
                  <a:cubicBezTo>
                    <a:pt x="896" y="57"/>
                    <a:pt x="901" y="57"/>
                    <a:pt x="903" y="61"/>
                  </a:cubicBezTo>
                  <a:cubicBezTo>
                    <a:pt x="898" y="60"/>
                    <a:pt x="896" y="55"/>
                    <a:pt x="892" y="54"/>
                  </a:cubicBezTo>
                  <a:cubicBezTo>
                    <a:pt x="891" y="54"/>
                    <a:pt x="891" y="54"/>
                    <a:pt x="891" y="55"/>
                  </a:cubicBezTo>
                  <a:cubicBezTo>
                    <a:pt x="893" y="57"/>
                    <a:pt x="894" y="58"/>
                    <a:pt x="895" y="58"/>
                  </a:cubicBezTo>
                  <a:cubicBezTo>
                    <a:pt x="895" y="58"/>
                    <a:pt x="895" y="58"/>
                    <a:pt x="895" y="58"/>
                  </a:cubicBezTo>
                  <a:cubicBezTo>
                    <a:pt x="891" y="57"/>
                    <a:pt x="891" y="57"/>
                    <a:pt x="888" y="54"/>
                  </a:cubicBezTo>
                  <a:cubicBezTo>
                    <a:pt x="888" y="54"/>
                    <a:pt x="888" y="54"/>
                    <a:pt x="888" y="54"/>
                  </a:cubicBezTo>
                  <a:cubicBezTo>
                    <a:pt x="888" y="54"/>
                    <a:pt x="882" y="53"/>
                    <a:pt x="883" y="55"/>
                  </a:cubicBezTo>
                  <a:cubicBezTo>
                    <a:pt x="883" y="55"/>
                    <a:pt x="886" y="58"/>
                    <a:pt x="889" y="60"/>
                  </a:cubicBezTo>
                  <a:close/>
                  <a:moveTo>
                    <a:pt x="763" y="74"/>
                  </a:moveTo>
                  <a:cubicBezTo>
                    <a:pt x="764" y="75"/>
                    <a:pt x="765" y="75"/>
                    <a:pt x="766" y="75"/>
                  </a:cubicBezTo>
                  <a:cubicBezTo>
                    <a:pt x="767" y="75"/>
                    <a:pt x="768" y="74"/>
                    <a:pt x="769" y="74"/>
                  </a:cubicBezTo>
                  <a:cubicBezTo>
                    <a:pt x="769" y="74"/>
                    <a:pt x="769" y="74"/>
                    <a:pt x="769" y="74"/>
                  </a:cubicBezTo>
                  <a:cubicBezTo>
                    <a:pt x="768" y="73"/>
                    <a:pt x="768" y="72"/>
                    <a:pt x="767" y="72"/>
                  </a:cubicBezTo>
                  <a:cubicBezTo>
                    <a:pt x="766" y="72"/>
                    <a:pt x="764" y="73"/>
                    <a:pt x="763" y="74"/>
                  </a:cubicBezTo>
                  <a:close/>
                  <a:moveTo>
                    <a:pt x="766" y="116"/>
                  </a:moveTo>
                  <a:cubicBezTo>
                    <a:pt x="766" y="115"/>
                    <a:pt x="766" y="115"/>
                    <a:pt x="765" y="114"/>
                  </a:cubicBezTo>
                  <a:cubicBezTo>
                    <a:pt x="765" y="114"/>
                    <a:pt x="765" y="114"/>
                    <a:pt x="765" y="114"/>
                  </a:cubicBezTo>
                  <a:cubicBezTo>
                    <a:pt x="753" y="121"/>
                    <a:pt x="753" y="121"/>
                    <a:pt x="752" y="121"/>
                  </a:cubicBezTo>
                  <a:cubicBezTo>
                    <a:pt x="751" y="120"/>
                    <a:pt x="750" y="120"/>
                    <a:pt x="749" y="121"/>
                  </a:cubicBezTo>
                  <a:cubicBezTo>
                    <a:pt x="749" y="120"/>
                    <a:pt x="749" y="120"/>
                    <a:pt x="748" y="120"/>
                  </a:cubicBezTo>
                  <a:cubicBezTo>
                    <a:pt x="758" y="116"/>
                    <a:pt x="758" y="116"/>
                    <a:pt x="759" y="116"/>
                  </a:cubicBezTo>
                  <a:cubicBezTo>
                    <a:pt x="759" y="116"/>
                    <a:pt x="758" y="115"/>
                    <a:pt x="758" y="115"/>
                  </a:cubicBezTo>
                  <a:cubicBezTo>
                    <a:pt x="758" y="115"/>
                    <a:pt x="748" y="117"/>
                    <a:pt x="747" y="116"/>
                  </a:cubicBezTo>
                  <a:cubicBezTo>
                    <a:pt x="746" y="116"/>
                    <a:pt x="745" y="117"/>
                    <a:pt x="744" y="117"/>
                  </a:cubicBezTo>
                  <a:cubicBezTo>
                    <a:pt x="744" y="117"/>
                    <a:pt x="744" y="117"/>
                    <a:pt x="744" y="117"/>
                  </a:cubicBezTo>
                  <a:cubicBezTo>
                    <a:pt x="744" y="117"/>
                    <a:pt x="744" y="117"/>
                    <a:pt x="748" y="113"/>
                  </a:cubicBezTo>
                  <a:cubicBezTo>
                    <a:pt x="748" y="113"/>
                    <a:pt x="749" y="112"/>
                    <a:pt x="749" y="112"/>
                  </a:cubicBezTo>
                  <a:cubicBezTo>
                    <a:pt x="748" y="112"/>
                    <a:pt x="748" y="111"/>
                    <a:pt x="747" y="111"/>
                  </a:cubicBezTo>
                  <a:cubicBezTo>
                    <a:pt x="749" y="110"/>
                    <a:pt x="751" y="110"/>
                    <a:pt x="753" y="110"/>
                  </a:cubicBezTo>
                  <a:cubicBezTo>
                    <a:pt x="756" y="109"/>
                    <a:pt x="757" y="109"/>
                    <a:pt x="760" y="106"/>
                  </a:cubicBezTo>
                  <a:cubicBezTo>
                    <a:pt x="760" y="106"/>
                    <a:pt x="760" y="106"/>
                    <a:pt x="760" y="105"/>
                  </a:cubicBezTo>
                  <a:cubicBezTo>
                    <a:pt x="778" y="111"/>
                    <a:pt x="778" y="111"/>
                    <a:pt x="779" y="111"/>
                  </a:cubicBezTo>
                  <a:cubicBezTo>
                    <a:pt x="777" y="108"/>
                    <a:pt x="777" y="108"/>
                    <a:pt x="777" y="107"/>
                  </a:cubicBezTo>
                  <a:cubicBezTo>
                    <a:pt x="780" y="112"/>
                    <a:pt x="782" y="111"/>
                    <a:pt x="783" y="111"/>
                  </a:cubicBezTo>
                  <a:cubicBezTo>
                    <a:pt x="783" y="110"/>
                    <a:pt x="783" y="110"/>
                    <a:pt x="783" y="109"/>
                  </a:cubicBezTo>
                  <a:cubicBezTo>
                    <a:pt x="783" y="109"/>
                    <a:pt x="782" y="108"/>
                    <a:pt x="782" y="108"/>
                  </a:cubicBezTo>
                  <a:cubicBezTo>
                    <a:pt x="781" y="107"/>
                    <a:pt x="781" y="106"/>
                    <a:pt x="781" y="105"/>
                  </a:cubicBezTo>
                  <a:cubicBezTo>
                    <a:pt x="780" y="105"/>
                    <a:pt x="780" y="105"/>
                    <a:pt x="779" y="105"/>
                  </a:cubicBezTo>
                  <a:cubicBezTo>
                    <a:pt x="779" y="105"/>
                    <a:pt x="779" y="104"/>
                    <a:pt x="779" y="104"/>
                  </a:cubicBezTo>
                  <a:cubicBezTo>
                    <a:pt x="779" y="104"/>
                    <a:pt x="779" y="104"/>
                    <a:pt x="779" y="104"/>
                  </a:cubicBezTo>
                  <a:cubicBezTo>
                    <a:pt x="779" y="101"/>
                    <a:pt x="779" y="101"/>
                    <a:pt x="777" y="100"/>
                  </a:cubicBezTo>
                  <a:cubicBezTo>
                    <a:pt x="777" y="100"/>
                    <a:pt x="777" y="100"/>
                    <a:pt x="777" y="100"/>
                  </a:cubicBezTo>
                  <a:cubicBezTo>
                    <a:pt x="776" y="100"/>
                    <a:pt x="776" y="101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2"/>
                    <a:pt x="775" y="102"/>
                    <a:pt x="775" y="102"/>
                  </a:cubicBezTo>
                  <a:cubicBezTo>
                    <a:pt x="775" y="101"/>
                    <a:pt x="775" y="100"/>
                    <a:pt x="775" y="99"/>
                  </a:cubicBezTo>
                  <a:cubicBezTo>
                    <a:pt x="774" y="99"/>
                    <a:pt x="773" y="99"/>
                    <a:pt x="772" y="99"/>
                  </a:cubicBezTo>
                  <a:cubicBezTo>
                    <a:pt x="772" y="98"/>
                    <a:pt x="771" y="97"/>
                    <a:pt x="771" y="96"/>
                  </a:cubicBezTo>
                  <a:cubicBezTo>
                    <a:pt x="770" y="97"/>
                    <a:pt x="770" y="97"/>
                    <a:pt x="770" y="97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66" y="96"/>
                    <a:pt x="763" y="94"/>
                    <a:pt x="760" y="93"/>
                  </a:cubicBezTo>
                  <a:cubicBezTo>
                    <a:pt x="758" y="95"/>
                    <a:pt x="758" y="95"/>
                    <a:pt x="757" y="96"/>
                  </a:cubicBezTo>
                  <a:cubicBezTo>
                    <a:pt x="756" y="96"/>
                    <a:pt x="756" y="96"/>
                    <a:pt x="756" y="95"/>
                  </a:cubicBezTo>
                  <a:cubicBezTo>
                    <a:pt x="756" y="95"/>
                    <a:pt x="756" y="94"/>
                    <a:pt x="757" y="94"/>
                  </a:cubicBezTo>
                  <a:cubicBezTo>
                    <a:pt x="757" y="93"/>
                    <a:pt x="758" y="93"/>
                    <a:pt x="758" y="92"/>
                  </a:cubicBezTo>
                  <a:cubicBezTo>
                    <a:pt x="758" y="91"/>
                    <a:pt x="757" y="91"/>
                    <a:pt x="756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5" y="90"/>
                    <a:pt x="755" y="90"/>
                    <a:pt x="755" y="90"/>
                  </a:cubicBezTo>
                  <a:cubicBezTo>
                    <a:pt x="753" y="90"/>
                    <a:pt x="753" y="90"/>
                    <a:pt x="751" y="93"/>
                  </a:cubicBezTo>
                  <a:cubicBezTo>
                    <a:pt x="750" y="92"/>
                    <a:pt x="750" y="92"/>
                    <a:pt x="750" y="91"/>
                  </a:cubicBezTo>
                  <a:cubicBezTo>
                    <a:pt x="750" y="91"/>
                    <a:pt x="749" y="91"/>
                    <a:pt x="749" y="91"/>
                  </a:cubicBezTo>
                  <a:cubicBezTo>
                    <a:pt x="751" y="91"/>
                    <a:pt x="752" y="91"/>
                    <a:pt x="755" y="88"/>
                  </a:cubicBezTo>
                  <a:cubicBezTo>
                    <a:pt x="753" y="87"/>
                    <a:pt x="748" y="85"/>
                    <a:pt x="745" y="90"/>
                  </a:cubicBezTo>
                  <a:cubicBezTo>
                    <a:pt x="745" y="89"/>
                    <a:pt x="744" y="89"/>
                    <a:pt x="744" y="89"/>
                  </a:cubicBezTo>
                  <a:cubicBezTo>
                    <a:pt x="744" y="88"/>
                    <a:pt x="745" y="88"/>
                    <a:pt x="746" y="87"/>
                  </a:cubicBezTo>
                  <a:cubicBezTo>
                    <a:pt x="746" y="87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46" y="86"/>
                    <a:pt x="746" y="86"/>
                    <a:pt x="746" y="86"/>
                  </a:cubicBezTo>
                  <a:cubicBezTo>
                    <a:pt x="751" y="86"/>
                    <a:pt x="751" y="86"/>
                    <a:pt x="752" y="84"/>
                  </a:cubicBezTo>
                  <a:cubicBezTo>
                    <a:pt x="753" y="84"/>
                    <a:pt x="754" y="84"/>
                    <a:pt x="755" y="83"/>
                  </a:cubicBezTo>
                  <a:cubicBezTo>
                    <a:pt x="755" y="83"/>
                    <a:pt x="754" y="82"/>
                    <a:pt x="754" y="82"/>
                  </a:cubicBezTo>
                  <a:cubicBezTo>
                    <a:pt x="755" y="82"/>
                    <a:pt x="757" y="82"/>
                    <a:pt x="758" y="81"/>
                  </a:cubicBezTo>
                  <a:cubicBezTo>
                    <a:pt x="758" y="81"/>
                    <a:pt x="758" y="81"/>
                    <a:pt x="758" y="81"/>
                  </a:cubicBezTo>
                  <a:cubicBezTo>
                    <a:pt x="760" y="83"/>
                    <a:pt x="760" y="83"/>
                    <a:pt x="763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3"/>
                    <a:pt x="764" y="83"/>
                  </a:cubicBezTo>
                  <a:cubicBezTo>
                    <a:pt x="764" y="83"/>
                    <a:pt x="764" y="84"/>
                    <a:pt x="764" y="84"/>
                  </a:cubicBezTo>
                  <a:cubicBezTo>
                    <a:pt x="764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5" y="84"/>
                    <a:pt x="765" y="84"/>
                    <a:pt x="765" y="84"/>
                  </a:cubicBezTo>
                  <a:cubicBezTo>
                    <a:pt x="768" y="81"/>
                    <a:pt x="768" y="81"/>
                    <a:pt x="768" y="81"/>
                  </a:cubicBezTo>
                  <a:cubicBezTo>
                    <a:pt x="769" y="81"/>
                    <a:pt x="770" y="80"/>
                    <a:pt x="771" y="80"/>
                  </a:cubicBezTo>
                  <a:cubicBezTo>
                    <a:pt x="771" y="77"/>
                    <a:pt x="771" y="76"/>
                    <a:pt x="765" y="76"/>
                  </a:cubicBezTo>
                  <a:cubicBezTo>
                    <a:pt x="764" y="77"/>
                    <a:pt x="764" y="77"/>
                    <a:pt x="764" y="77"/>
                  </a:cubicBezTo>
                  <a:cubicBezTo>
                    <a:pt x="764" y="77"/>
                    <a:pt x="762" y="76"/>
                    <a:pt x="762" y="76"/>
                  </a:cubicBezTo>
                  <a:cubicBezTo>
                    <a:pt x="762" y="76"/>
                    <a:pt x="762" y="75"/>
                    <a:pt x="762" y="75"/>
                  </a:cubicBezTo>
                  <a:cubicBezTo>
                    <a:pt x="762" y="74"/>
                    <a:pt x="762" y="74"/>
                    <a:pt x="761" y="74"/>
                  </a:cubicBezTo>
                  <a:cubicBezTo>
                    <a:pt x="761" y="74"/>
                    <a:pt x="762" y="73"/>
                    <a:pt x="762" y="73"/>
                  </a:cubicBezTo>
                  <a:cubicBezTo>
                    <a:pt x="762" y="73"/>
                    <a:pt x="762" y="72"/>
                    <a:pt x="761" y="72"/>
                  </a:cubicBezTo>
                  <a:cubicBezTo>
                    <a:pt x="761" y="71"/>
                    <a:pt x="761" y="71"/>
                    <a:pt x="761" y="71"/>
                  </a:cubicBezTo>
                  <a:cubicBezTo>
                    <a:pt x="761" y="72"/>
                    <a:pt x="762" y="72"/>
                    <a:pt x="762" y="72"/>
                  </a:cubicBezTo>
                  <a:cubicBezTo>
                    <a:pt x="763" y="72"/>
                    <a:pt x="763" y="72"/>
                    <a:pt x="763" y="72"/>
                  </a:cubicBezTo>
                  <a:cubicBezTo>
                    <a:pt x="765" y="72"/>
                    <a:pt x="767" y="72"/>
                    <a:pt x="769" y="72"/>
                  </a:cubicBezTo>
                  <a:cubicBezTo>
                    <a:pt x="770" y="72"/>
                    <a:pt x="771" y="71"/>
                    <a:pt x="772" y="70"/>
                  </a:cubicBezTo>
                  <a:cubicBezTo>
                    <a:pt x="772" y="70"/>
                    <a:pt x="771" y="69"/>
                    <a:pt x="771" y="69"/>
                  </a:cubicBezTo>
                  <a:cubicBezTo>
                    <a:pt x="769" y="68"/>
                    <a:pt x="769" y="68"/>
                    <a:pt x="765" y="70"/>
                  </a:cubicBezTo>
                  <a:cubicBezTo>
                    <a:pt x="765" y="69"/>
                    <a:pt x="765" y="68"/>
                    <a:pt x="764" y="67"/>
                  </a:cubicBezTo>
                  <a:cubicBezTo>
                    <a:pt x="764" y="67"/>
                    <a:pt x="764" y="67"/>
                    <a:pt x="763" y="67"/>
                  </a:cubicBezTo>
                  <a:cubicBezTo>
                    <a:pt x="761" y="68"/>
                    <a:pt x="761" y="68"/>
                    <a:pt x="758" y="67"/>
                  </a:cubicBezTo>
                  <a:cubicBezTo>
                    <a:pt x="759" y="67"/>
                    <a:pt x="760" y="67"/>
                    <a:pt x="761" y="67"/>
                  </a:cubicBezTo>
                  <a:cubicBezTo>
                    <a:pt x="761" y="67"/>
                    <a:pt x="761" y="67"/>
                    <a:pt x="761" y="67"/>
                  </a:cubicBezTo>
                  <a:cubicBezTo>
                    <a:pt x="762" y="66"/>
                    <a:pt x="763" y="66"/>
                    <a:pt x="763" y="66"/>
                  </a:cubicBezTo>
                  <a:cubicBezTo>
                    <a:pt x="761" y="65"/>
                    <a:pt x="760" y="65"/>
                    <a:pt x="758" y="64"/>
                  </a:cubicBezTo>
                  <a:cubicBezTo>
                    <a:pt x="758" y="64"/>
                    <a:pt x="759" y="64"/>
                    <a:pt x="759" y="64"/>
                  </a:cubicBezTo>
                  <a:cubicBezTo>
                    <a:pt x="759" y="63"/>
                    <a:pt x="758" y="63"/>
                    <a:pt x="758" y="63"/>
                  </a:cubicBezTo>
                  <a:cubicBezTo>
                    <a:pt x="758" y="63"/>
                    <a:pt x="758" y="63"/>
                    <a:pt x="758" y="63"/>
                  </a:cubicBezTo>
                  <a:cubicBezTo>
                    <a:pt x="760" y="63"/>
                    <a:pt x="762" y="65"/>
                    <a:pt x="765" y="64"/>
                  </a:cubicBezTo>
                  <a:cubicBezTo>
                    <a:pt x="765" y="64"/>
                    <a:pt x="765" y="65"/>
                    <a:pt x="766" y="65"/>
                  </a:cubicBezTo>
                  <a:cubicBezTo>
                    <a:pt x="766" y="65"/>
                    <a:pt x="767" y="65"/>
                    <a:pt x="767" y="65"/>
                  </a:cubicBezTo>
                  <a:cubicBezTo>
                    <a:pt x="767" y="64"/>
                    <a:pt x="767" y="63"/>
                    <a:pt x="767" y="63"/>
                  </a:cubicBezTo>
                  <a:cubicBezTo>
                    <a:pt x="766" y="62"/>
                    <a:pt x="766" y="62"/>
                    <a:pt x="765" y="60"/>
                  </a:cubicBezTo>
                  <a:cubicBezTo>
                    <a:pt x="761" y="59"/>
                    <a:pt x="761" y="59"/>
                    <a:pt x="759" y="60"/>
                  </a:cubicBezTo>
                  <a:cubicBezTo>
                    <a:pt x="758" y="60"/>
                    <a:pt x="758" y="60"/>
                    <a:pt x="758" y="60"/>
                  </a:cubicBezTo>
                  <a:cubicBezTo>
                    <a:pt x="761" y="59"/>
                    <a:pt x="763" y="58"/>
                    <a:pt x="763" y="58"/>
                  </a:cubicBezTo>
                  <a:cubicBezTo>
                    <a:pt x="763" y="57"/>
                    <a:pt x="763" y="57"/>
                    <a:pt x="762" y="57"/>
                  </a:cubicBezTo>
                  <a:cubicBezTo>
                    <a:pt x="762" y="57"/>
                    <a:pt x="761" y="57"/>
                    <a:pt x="761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60" y="57"/>
                    <a:pt x="760" y="57"/>
                    <a:pt x="760" y="57"/>
                  </a:cubicBezTo>
                  <a:cubicBezTo>
                    <a:pt x="759" y="57"/>
                    <a:pt x="759" y="57"/>
                    <a:pt x="758" y="57"/>
                  </a:cubicBezTo>
                  <a:cubicBezTo>
                    <a:pt x="757" y="57"/>
                    <a:pt x="757" y="57"/>
                    <a:pt x="757" y="57"/>
                  </a:cubicBezTo>
                  <a:cubicBezTo>
                    <a:pt x="757" y="57"/>
                    <a:pt x="757" y="56"/>
                    <a:pt x="756" y="56"/>
                  </a:cubicBezTo>
                  <a:cubicBezTo>
                    <a:pt x="756" y="56"/>
                    <a:pt x="755" y="56"/>
                    <a:pt x="755" y="56"/>
                  </a:cubicBezTo>
                  <a:cubicBezTo>
                    <a:pt x="754" y="55"/>
                    <a:pt x="754" y="54"/>
                    <a:pt x="754" y="53"/>
                  </a:cubicBezTo>
                  <a:cubicBezTo>
                    <a:pt x="754" y="53"/>
                    <a:pt x="754" y="53"/>
                    <a:pt x="754" y="53"/>
                  </a:cubicBezTo>
                  <a:cubicBezTo>
                    <a:pt x="755" y="54"/>
                    <a:pt x="755" y="54"/>
                    <a:pt x="756" y="54"/>
                  </a:cubicBezTo>
                  <a:cubicBezTo>
                    <a:pt x="756" y="54"/>
                    <a:pt x="757" y="53"/>
                    <a:pt x="758" y="53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58" y="52"/>
                    <a:pt x="758" y="52"/>
                    <a:pt x="758" y="52"/>
                  </a:cubicBezTo>
                  <a:cubicBezTo>
                    <a:pt x="760" y="51"/>
                    <a:pt x="762" y="52"/>
                    <a:pt x="765" y="51"/>
                  </a:cubicBezTo>
                  <a:cubicBezTo>
                    <a:pt x="764" y="50"/>
                    <a:pt x="764" y="49"/>
                    <a:pt x="764" y="49"/>
                  </a:cubicBezTo>
                  <a:cubicBezTo>
                    <a:pt x="763" y="48"/>
                    <a:pt x="763" y="48"/>
                    <a:pt x="763" y="48"/>
                  </a:cubicBezTo>
                  <a:cubicBezTo>
                    <a:pt x="763" y="48"/>
                    <a:pt x="762" y="47"/>
                    <a:pt x="762" y="47"/>
                  </a:cubicBezTo>
                  <a:cubicBezTo>
                    <a:pt x="762" y="48"/>
                    <a:pt x="761" y="48"/>
                    <a:pt x="761" y="48"/>
                  </a:cubicBezTo>
                  <a:cubicBezTo>
                    <a:pt x="760" y="48"/>
                    <a:pt x="760" y="48"/>
                    <a:pt x="757" y="48"/>
                  </a:cubicBezTo>
                  <a:cubicBezTo>
                    <a:pt x="756" y="48"/>
                    <a:pt x="756" y="47"/>
                    <a:pt x="756" y="47"/>
                  </a:cubicBezTo>
                  <a:cubicBezTo>
                    <a:pt x="757" y="46"/>
                    <a:pt x="758" y="46"/>
                    <a:pt x="759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60" y="46"/>
                    <a:pt x="760" y="46"/>
                  </a:cubicBezTo>
                  <a:cubicBezTo>
                    <a:pt x="760" y="46"/>
                    <a:pt x="759" y="45"/>
                    <a:pt x="759" y="44"/>
                  </a:cubicBezTo>
                  <a:cubicBezTo>
                    <a:pt x="755" y="45"/>
                    <a:pt x="755" y="45"/>
                    <a:pt x="755" y="46"/>
                  </a:cubicBezTo>
                  <a:cubicBezTo>
                    <a:pt x="754" y="45"/>
                    <a:pt x="754" y="45"/>
                    <a:pt x="754" y="45"/>
                  </a:cubicBezTo>
                  <a:cubicBezTo>
                    <a:pt x="754" y="45"/>
                    <a:pt x="754" y="41"/>
                    <a:pt x="753" y="39"/>
                  </a:cubicBezTo>
                  <a:cubicBezTo>
                    <a:pt x="754" y="39"/>
                    <a:pt x="755" y="38"/>
                    <a:pt x="756" y="38"/>
                  </a:cubicBezTo>
                  <a:cubicBezTo>
                    <a:pt x="756" y="38"/>
                    <a:pt x="756" y="37"/>
                    <a:pt x="756" y="37"/>
                  </a:cubicBezTo>
                  <a:cubicBezTo>
                    <a:pt x="756" y="37"/>
                    <a:pt x="756" y="37"/>
                    <a:pt x="760" y="29"/>
                  </a:cubicBezTo>
                  <a:cubicBezTo>
                    <a:pt x="758" y="29"/>
                    <a:pt x="757" y="29"/>
                    <a:pt x="755" y="31"/>
                  </a:cubicBezTo>
                  <a:cubicBezTo>
                    <a:pt x="755" y="30"/>
                    <a:pt x="755" y="30"/>
                    <a:pt x="755" y="30"/>
                  </a:cubicBezTo>
                  <a:cubicBezTo>
                    <a:pt x="755" y="30"/>
                    <a:pt x="755" y="30"/>
                    <a:pt x="755" y="29"/>
                  </a:cubicBezTo>
                  <a:cubicBezTo>
                    <a:pt x="758" y="29"/>
                    <a:pt x="758" y="29"/>
                    <a:pt x="760" y="28"/>
                  </a:cubicBezTo>
                  <a:cubicBezTo>
                    <a:pt x="760" y="27"/>
                    <a:pt x="760" y="27"/>
                    <a:pt x="760" y="27"/>
                  </a:cubicBezTo>
                  <a:cubicBezTo>
                    <a:pt x="760" y="26"/>
                    <a:pt x="759" y="26"/>
                    <a:pt x="759" y="26"/>
                  </a:cubicBezTo>
                  <a:cubicBezTo>
                    <a:pt x="758" y="27"/>
                    <a:pt x="758" y="27"/>
                    <a:pt x="755" y="27"/>
                  </a:cubicBezTo>
                  <a:cubicBezTo>
                    <a:pt x="757" y="26"/>
                    <a:pt x="758" y="26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0" y="25"/>
                    <a:pt x="760" y="25"/>
                    <a:pt x="760" y="25"/>
                  </a:cubicBezTo>
                  <a:cubicBezTo>
                    <a:pt x="761" y="25"/>
                    <a:pt x="762" y="24"/>
                    <a:pt x="763" y="24"/>
                  </a:cubicBezTo>
                  <a:cubicBezTo>
                    <a:pt x="763" y="23"/>
                    <a:pt x="763" y="23"/>
                    <a:pt x="763" y="22"/>
                  </a:cubicBezTo>
                  <a:cubicBezTo>
                    <a:pt x="763" y="22"/>
                    <a:pt x="764" y="21"/>
                    <a:pt x="765" y="20"/>
                  </a:cubicBezTo>
                  <a:cubicBezTo>
                    <a:pt x="762" y="17"/>
                    <a:pt x="761" y="18"/>
                    <a:pt x="749" y="27"/>
                  </a:cubicBezTo>
                  <a:cubicBezTo>
                    <a:pt x="750" y="25"/>
                    <a:pt x="752" y="23"/>
                    <a:pt x="753" y="21"/>
                  </a:cubicBezTo>
                  <a:cubicBezTo>
                    <a:pt x="753" y="21"/>
                    <a:pt x="752" y="20"/>
                    <a:pt x="752" y="20"/>
                  </a:cubicBezTo>
                  <a:cubicBezTo>
                    <a:pt x="749" y="21"/>
                    <a:pt x="748" y="23"/>
                    <a:pt x="745" y="24"/>
                  </a:cubicBezTo>
                  <a:cubicBezTo>
                    <a:pt x="746" y="23"/>
                    <a:pt x="748" y="23"/>
                    <a:pt x="748" y="21"/>
                  </a:cubicBezTo>
                  <a:cubicBezTo>
                    <a:pt x="746" y="21"/>
                    <a:pt x="744" y="21"/>
                    <a:pt x="743" y="21"/>
                  </a:cubicBezTo>
                  <a:cubicBezTo>
                    <a:pt x="743" y="22"/>
                    <a:pt x="743" y="22"/>
                    <a:pt x="743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2" y="22"/>
                    <a:pt x="742" y="22"/>
                    <a:pt x="742" y="22"/>
                  </a:cubicBezTo>
                  <a:cubicBezTo>
                    <a:pt x="740" y="22"/>
                    <a:pt x="740" y="23"/>
                    <a:pt x="737" y="23"/>
                  </a:cubicBezTo>
                  <a:cubicBezTo>
                    <a:pt x="742" y="19"/>
                    <a:pt x="749" y="21"/>
                    <a:pt x="754" y="17"/>
                  </a:cubicBezTo>
                  <a:cubicBezTo>
                    <a:pt x="754" y="17"/>
                    <a:pt x="753" y="16"/>
                    <a:pt x="753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6"/>
                    <a:pt x="752" y="16"/>
                    <a:pt x="752" y="16"/>
                  </a:cubicBezTo>
                  <a:cubicBezTo>
                    <a:pt x="752" y="15"/>
                    <a:pt x="752" y="15"/>
                    <a:pt x="752" y="15"/>
                  </a:cubicBezTo>
                  <a:cubicBezTo>
                    <a:pt x="747" y="16"/>
                    <a:pt x="743" y="16"/>
                    <a:pt x="738" y="18"/>
                  </a:cubicBezTo>
                  <a:cubicBezTo>
                    <a:pt x="739" y="17"/>
                    <a:pt x="739" y="17"/>
                    <a:pt x="739" y="17"/>
                  </a:cubicBezTo>
                  <a:cubicBezTo>
                    <a:pt x="741" y="17"/>
                    <a:pt x="741" y="17"/>
                    <a:pt x="741" y="17"/>
                  </a:cubicBezTo>
                  <a:cubicBezTo>
                    <a:pt x="743" y="16"/>
                    <a:pt x="743" y="16"/>
                    <a:pt x="743" y="16"/>
                  </a:cubicBezTo>
                  <a:cubicBezTo>
                    <a:pt x="743" y="16"/>
                    <a:pt x="750" y="15"/>
                    <a:pt x="751" y="14"/>
                  </a:cubicBezTo>
                  <a:cubicBezTo>
                    <a:pt x="751" y="14"/>
                    <a:pt x="751" y="14"/>
                    <a:pt x="751" y="14"/>
                  </a:cubicBezTo>
                  <a:cubicBezTo>
                    <a:pt x="746" y="15"/>
                    <a:pt x="741" y="12"/>
                    <a:pt x="737" y="16"/>
                  </a:cubicBezTo>
                  <a:cubicBezTo>
                    <a:pt x="737" y="16"/>
                    <a:pt x="736" y="16"/>
                    <a:pt x="736" y="16"/>
                  </a:cubicBezTo>
                  <a:cubicBezTo>
                    <a:pt x="735" y="17"/>
                    <a:pt x="735" y="17"/>
                    <a:pt x="735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4" y="17"/>
                    <a:pt x="734" y="17"/>
                  </a:cubicBezTo>
                  <a:cubicBezTo>
                    <a:pt x="734" y="17"/>
                    <a:pt x="733" y="17"/>
                    <a:pt x="733" y="17"/>
                  </a:cubicBezTo>
                  <a:cubicBezTo>
                    <a:pt x="732" y="17"/>
                    <a:pt x="731" y="17"/>
                    <a:pt x="731" y="17"/>
                  </a:cubicBezTo>
                  <a:cubicBezTo>
                    <a:pt x="731" y="18"/>
                    <a:pt x="731" y="18"/>
                    <a:pt x="731" y="19"/>
                  </a:cubicBezTo>
                  <a:cubicBezTo>
                    <a:pt x="731" y="19"/>
                    <a:pt x="730" y="19"/>
                    <a:pt x="729" y="19"/>
                  </a:cubicBezTo>
                  <a:cubicBezTo>
                    <a:pt x="676" y="50"/>
                    <a:pt x="622" y="111"/>
                    <a:pt x="572" y="194"/>
                  </a:cubicBezTo>
                  <a:cubicBezTo>
                    <a:pt x="622" y="111"/>
                    <a:pt x="676" y="50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9" y="18"/>
                    <a:pt x="729" y="18"/>
                  </a:cubicBezTo>
                  <a:cubicBezTo>
                    <a:pt x="729" y="18"/>
                    <a:pt x="728" y="18"/>
                    <a:pt x="727" y="18"/>
                  </a:cubicBezTo>
                  <a:cubicBezTo>
                    <a:pt x="727" y="18"/>
                    <a:pt x="726" y="18"/>
                    <a:pt x="726" y="18"/>
                  </a:cubicBezTo>
                  <a:cubicBezTo>
                    <a:pt x="726" y="18"/>
                    <a:pt x="726" y="19"/>
                    <a:pt x="726" y="20"/>
                  </a:cubicBezTo>
                  <a:cubicBezTo>
                    <a:pt x="726" y="20"/>
                    <a:pt x="725" y="20"/>
                    <a:pt x="725" y="20"/>
                  </a:cubicBezTo>
                  <a:cubicBezTo>
                    <a:pt x="722" y="22"/>
                    <a:pt x="721" y="22"/>
                    <a:pt x="721" y="22"/>
                  </a:cubicBezTo>
                  <a:cubicBezTo>
                    <a:pt x="721" y="22"/>
                    <a:pt x="721" y="22"/>
                    <a:pt x="721" y="22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3"/>
                    <a:pt x="720" y="23"/>
                    <a:pt x="720" y="23"/>
                  </a:cubicBezTo>
                  <a:cubicBezTo>
                    <a:pt x="720" y="21"/>
                    <a:pt x="720" y="21"/>
                    <a:pt x="719" y="19"/>
                  </a:cubicBezTo>
                  <a:cubicBezTo>
                    <a:pt x="719" y="19"/>
                    <a:pt x="719" y="19"/>
                    <a:pt x="718" y="18"/>
                  </a:cubicBezTo>
                  <a:cubicBezTo>
                    <a:pt x="716" y="19"/>
                    <a:pt x="716" y="19"/>
                    <a:pt x="715" y="20"/>
                  </a:cubicBezTo>
                  <a:cubicBezTo>
                    <a:pt x="715" y="20"/>
                    <a:pt x="715" y="21"/>
                    <a:pt x="715" y="21"/>
                  </a:cubicBezTo>
                  <a:cubicBezTo>
                    <a:pt x="713" y="22"/>
                    <a:pt x="713" y="22"/>
                    <a:pt x="711" y="23"/>
                  </a:cubicBezTo>
                  <a:cubicBezTo>
                    <a:pt x="711" y="23"/>
                    <a:pt x="711" y="23"/>
                    <a:pt x="711" y="23"/>
                  </a:cubicBezTo>
                  <a:cubicBezTo>
                    <a:pt x="711" y="22"/>
                    <a:pt x="712" y="21"/>
                    <a:pt x="712" y="20"/>
                  </a:cubicBezTo>
                  <a:cubicBezTo>
                    <a:pt x="711" y="21"/>
                    <a:pt x="710" y="21"/>
                    <a:pt x="710" y="21"/>
                  </a:cubicBezTo>
                  <a:cubicBezTo>
                    <a:pt x="711" y="20"/>
                    <a:pt x="712" y="19"/>
                    <a:pt x="712" y="19"/>
                  </a:cubicBezTo>
                  <a:cubicBezTo>
                    <a:pt x="712" y="19"/>
                    <a:pt x="712" y="18"/>
                    <a:pt x="711" y="18"/>
                  </a:cubicBezTo>
                  <a:cubicBezTo>
                    <a:pt x="711" y="18"/>
                    <a:pt x="711" y="19"/>
                    <a:pt x="710" y="19"/>
                  </a:cubicBezTo>
                  <a:cubicBezTo>
                    <a:pt x="709" y="18"/>
                    <a:pt x="709" y="18"/>
                    <a:pt x="704" y="19"/>
                  </a:cubicBezTo>
                  <a:cubicBezTo>
                    <a:pt x="703" y="20"/>
                    <a:pt x="703" y="20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1" y="21"/>
                    <a:pt x="701" y="21"/>
                    <a:pt x="701" y="21"/>
                  </a:cubicBezTo>
                  <a:cubicBezTo>
                    <a:pt x="702" y="20"/>
                    <a:pt x="702" y="20"/>
                    <a:pt x="702" y="20"/>
                  </a:cubicBezTo>
                  <a:cubicBezTo>
                    <a:pt x="702" y="19"/>
                    <a:pt x="702" y="19"/>
                    <a:pt x="702" y="19"/>
                  </a:cubicBezTo>
                  <a:cubicBezTo>
                    <a:pt x="698" y="20"/>
                    <a:pt x="697" y="20"/>
                    <a:pt x="697" y="21"/>
                  </a:cubicBezTo>
                  <a:cubicBezTo>
                    <a:pt x="695" y="21"/>
                    <a:pt x="695" y="21"/>
                    <a:pt x="688" y="22"/>
                  </a:cubicBezTo>
                  <a:cubicBezTo>
                    <a:pt x="688" y="22"/>
                    <a:pt x="676" y="22"/>
                    <a:pt x="672" y="25"/>
                  </a:cubicBezTo>
                  <a:cubicBezTo>
                    <a:pt x="672" y="26"/>
                    <a:pt x="672" y="26"/>
                    <a:pt x="672" y="26"/>
                  </a:cubicBezTo>
                  <a:cubicBezTo>
                    <a:pt x="675" y="26"/>
                    <a:pt x="675" y="26"/>
                    <a:pt x="678" y="26"/>
                  </a:cubicBezTo>
                  <a:cubicBezTo>
                    <a:pt x="675" y="27"/>
                    <a:pt x="671" y="25"/>
                    <a:pt x="669" y="28"/>
                  </a:cubicBezTo>
                  <a:cubicBezTo>
                    <a:pt x="660" y="32"/>
                    <a:pt x="651" y="27"/>
                    <a:pt x="642" y="29"/>
                  </a:cubicBezTo>
                  <a:cubicBezTo>
                    <a:pt x="641" y="29"/>
                    <a:pt x="641" y="30"/>
                    <a:pt x="640" y="30"/>
                  </a:cubicBezTo>
                  <a:cubicBezTo>
                    <a:pt x="639" y="30"/>
                    <a:pt x="638" y="30"/>
                    <a:pt x="637" y="30"/>
                  </a:cubicBezTo>
                  <a:cubicBezTo>
                    <a:pt x="637" y="30"/>
                    <a:pt x="637" y="30"/>
                    <a:pt x="637" y="30"/>
                  </a:cubicBezTo>
                  <a:cubicBezTo>
                    <a:pt x="636" y="31"/>
                    <a:pt x="635" y="32"/>
                    <a:pt x="635" y="32"/>
                  </a:cubicBezTo>
                  <a:cubicBezTo>
                    <a:pt x="636" y="34"/>
                    <a:pt x="636" y="34"/>
                    <a:pt x="636" y="34"/>
                  </a:cubicBezTo>
                  <a:cubicBezTo>
                    <a:pt x="635" y="35"/>
                    <a:pt x="634" y="35"/>
                    <a:pt x="633" y="35"/>
                  </a:cubicBezTo>
                  <a:cubicBezTo>
                    <a:pt x="634" y="35"/>
                    <a:pt x="634" y="35"/>
                    <a:pt x="634" y="35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6"/>
                    <a:pt x="632" y="36"/>
                  </a:cubicBezTo>
                  <a:cubicBezTo>
                    <a:pt x="632" y="36"/>
                    <a:pt x="632" y="37"/>
                    <a:pt x="632" y="37"/>
                  </a:cubicBezTo>
                  <a:cubicBezTo>
                    <a:pt x="637" y="38"/>
                    <a:pt x="637" y="38"/>
                    <a:pt x="639" y="38"/>
                  </a:cubicBezTo>
                  <a:cubicBezTo>
                    <a:pt x="639" y="38"/>
                    <a:pt x="639" y="39"/>
                    <a:pt x="639" y="39"/>
                  </a:cubicBezTo>
                  <a:cubicBezTo>
                    <a:pt x="635" y="40"/>
                    <a:pt x="635" y="40"/>
                    <a:pt x="635" y="40"/>
                  </a:cubicBezTo>
                  <a:cubicBezTo>
                    <a:pt x="634" y="40"/>
                    <a:pt x="632" y="38"/>
                    <a:pt x="630" y="39"/>
                  </a:cubicBezTo>
                  <a:cubicBezTo>
                    <a:pt x="630" y="39"/>
                    <a:pt x="631" y="40"/>
                    <a:pt x="631" y="40"/>
                  </a:cubicBezTo>
                  <a:cubicBezTo>
                    <a:pt x="623" y="38"/>
                    <a:pt x="623" y="38"/>
                    <a:pt x="621" y="39"/>
                  </a:cubicBezTo>
                  <a:cubicBezTo>
                    <a:pt x="621" y="39"/>
                    <a:pt x="621" y="39"/>
                    <a:pt x="621" y="40"/>
                  </a:cubicBezTo>
                  <a:cubicBezTo>
                    <a:pt x="622" y="40"/>
                    <a:pt x="622" y="39"/>
                    <a:pt x="623" y="40"/>
                  </a:cubicBezTo>
                  <a:cubicBezTo>
                    <a:pt x="622" y="40"/>
                    <a:pt x="621" y="40"/>
                    <a:pt x="620" y="41"/>
                  </a:cubicBezTo>
                  <a:cubicBezTo>
                    <a:pt x="621" y="41"/>
                    <a:pt x="621" y="42"/>
                    <a:pt x="622" y="43"/>
                  </a:cubicBezTo>
                  <a:cubicBezTo>
                    <a:pt x="622" y="43"/>
                    <a:pt x="622" y="43"/>
                    <a:pt x="622" y="43"/>
                  </a:cubicBezTo>
                  <a:cubicBezTo>
                    <a:pt x="618" y="43"/>
                    <a:pt x="618" y="43"/>
                    <a:pt x="617" y="43"/>
                  </a:cubicBezTo>
                  <a:cubicBezTo>
                    <a:pt x="616" y="43"/>
                    <a:pt x="614" y="43"/>
                    <a:pt x="613" y="46"/>
                  </a:cubicBezTo>
                  <a:cubicBezTo>
                    <a:pt x="613" y="47"/>
                    <a:pt x="613" y="47"/>
                    <a:pt x="618" y="46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7" y="48"/>
                    <a:pt x="617" y="48"/>
                    <a:pt x="617" y="48"/>
                  </a:cubicBezTo>
                  <a:cubicBezTo>
                    <a:pt x="618" y="48"/>
                    <a:pt x="618" y="48"/>
                    <a:pt x="618" y="48"/>
                  </a:cubicBezTo>
                  <a:cubicBezTo>
                    <a:pt x="618" y="48"/>
                    <a:pt x="619" y="47"/>
                    <a:pt x="620" y="47"/>
                  </a:cubicBezTo>
                  <a:cubicBezTo>
                    <a:pt x="620" y="48"/>
                    <a:pt x="619" y="49"/>
                    <a:pt x="618" y="49"/>
                  </a:cubicBezTo>
                  <a:cubicBezTo>
                    <a:pt x="620" y="49"/>
                    <a:pt x="623" y="49"/>
                    <a:pt x="625" y="49"/>
                  </a:cubicBezTo>
                  <a:cubicBezTo>
                    <a:pt x="624" y="49"/>
                    <a:pt x="624" y="49"/>
                    <a:pt x="624" y="49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4" y="50"/>
                    <a:pt x="624" y="50"/>
                    <a:pt x="624" y="50"/>
                  </a:cubicBezTo>
                  <a:cubicBezTo>
                    <a:pt x="625" y="50"/>
                    <a:pt x="625" y="50"/>
                    <a:pt x="628" y="49"/>
                  </a:cubicBezTo>
                  <a:cubicBezTo>
                    <a:pt x="628" y="49"/>
                    <a:pt x="628" y="50"/>
                    <a:pt x="628" y="50"/>
                  </a:cubicBezTo>
                  <a:cubicBezTo>
                    <a:pt x="628" y="50"/>
                    <a:pt x="627" y="51"/>
                    <a:pt x="627" y="51"/>
                  </a:cubicBezTo>
                  <a:cubicBezTo>
                    <a:pt x="628" y="51"/>
                    <a:pt x="629" y="51"/>
                    <a:pt x="629" y="51"/>
                  </a:cubicBezTo>
                  <a:cubicBezTo>
                    <a:pt x="629" y="51"/>
                    <a:pt x="629" y="51"/>
                    <a:pt x="629" y="51"/>
                  </a:cubicBezTo>
                  <a:cubicBezTo>
                    <a:pt x="630" y="51"/>
                    <a:pt x="630" y="52"/>
                    <a:pt x="631" y="52"/>
                  </a:cubicBezTo>
                  <a:cubicBezTo>
                    <a:pt x="631" y="53"/>
                    <a:pt x="630" y="54"/>
                    <a:pt x="630" y="54"/>
                  </a:cubicBezTo>
                  <a:cubicBezTo>
                    <a:pt x="630" y="54"/>
                    <a:pt x="630" y="55"/>
                    <a:pt x="631" y="55"/>
                  </a:cubicBezTo>
                  <a:cubicBezTo>
                    <a:pt x="631" y="55"/>
                    <a:pt x="630" y="56"/>
                    <a:pt x="630" y="56"/>
                  </a:cubicBezTo>
                  <a:cubicBezTo>
                    <a:pt x="631" y="56"/>
                    <a:pt x="631" y="56"/>
                    <a:pt x="632" y="56"/>
                  </a:cubicBezTo>
                  <a:cubicBezTo>
                    <a:pt x="627" y="62"/>
                    <a:pt x="627" y="62"/>
                    <a:pt x="626" y="63"/>
                  </a:cubicBezTo>
                  <a:cubicBezTo>
                    <a:pt x="627" y="65"/>
                    <a:pt x="627" y="66"/>
                    <a:pt x="625" y="68"/>
                  </a:cubicBezTo>
                  <a:cubicBezTo>
                    <a:pt x="625" y="68"/>
                    <a:pt x="626" y="68"/>
                    <a:pt x="626" y="69"/>
                  </a:cubicBezTo>
                  <a:cubicBezTo>
                    <a:pt x="626" y="69"/>
                    <a:pt x="626" y="70"/>
                    <a:pt x="625" y="70"/>
                  </a:cubicBezTo>
                  <a:cubicBezTo>
                    <a:pt x="625" y="70"/>
                    <a:pt x="624" y="70"/>
                    <a:pt x="623" y="71"/>
                  </a:cubicBezTo>
                  <a:cubicBezTo>
                    <a:pt x="620" y="71"/>
                    <a:pt x="618" y="72"/>
                    <a:pt x="618" y="72"/>
                  </a:cubicBezTo>
                  <a:cubicBezTo>
                    <a:pt x="619" y="72"/>
                    <a:pt x="619" y="72"/>
                    <a:pt x="621" y="72"/>
                  </a:cubicBezTo>
                  <a:cubicBezTo>
                    <a:pt x="620" y="74"/>
                    <a:pt x="620" y="74"/>
                    <a:pt x="621" y="76"/>
                  </a:cubicBezTo>
                  <a:cubicBezTo>
                    <a:pt x="620" y="76"/>
                    <a:pt x="620" y="76"/>
                    <a:pt x="620" y="76"/>
                  </a:cubicBezTo>
                  <a:cubicBezTo>
                    <a:pt x="619" y="76"/>
                    <a:pt x="618" y="76"/>
                    <a:pt x="618" y="76"/>
                  </a:cubicBezTo>
                  <a:cubicBezTo>
                    <a:pt x="618" y="77"/>
                    <a:pt x="618" y="77"/>
                    <a:pt x="618" y="77"/>
                  </a:cubicBezTo>
                  <a:cubicBezTo>
                    <a:pt x="618" y="78"/>
                    <a:pt x="618" y="79"/>
                    <a:pt x="618" y="80"/>
                  </a:cubicBezTo>
                  <a:cubicBezTo>
                    <a:pt x="616" y="81"/>
                    <a:pt x="614" y="81"/>
                    <a:pt x="612" y="82"/>
                  </a:cubicBezTo>
                  <a:cubicBezTo>
                    <a:pt x="613" y="82"/>
                    <a:pt x="614" y="83"/>
                    <a:pt x="615" y="83"/>
                  </a:cubicBezTo>
                  <a:cubicBezTo>
                    <a:pt x="615" y="84"/>
                    <a:pt x="615" y="84"/>
                    <a:pt x="615" y="84"/>
                  </a:cubicBezTo>
                  <a:cubicBezTo>
                    <a:pt x="615" y="84"/>
                    <a:pt x="614" y="85"/>
                    <a:pt x="613" y="85"/>
                  </a:cubicBezTo>
                  <a:cubicBezTo>
                    <a:pt x="614" y="87"/>
                    <a:pt x="614" y="87"/>
                    <a:pt x="612" y="89"/>
                  </a:cubicBezTo>
                  <a:cubicBezTo>
                    <a:pt x="612" y="89"/>
                    <a:pt x="612" y="89"/>
                    <a:pt x="611" y="89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10" y="88"/>
                    <a:pt x="610" y="88"/>
                    <a:pt x="610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9" y="88"/>
                    <a:pt x="609" y="88"/>
                    <a:pt x="609" y="88"/>
                  </a:cubicBezTo>
                  <a:cubicBezTo>
                    <a:pt x="607" y="87"/>
                    <a:pt x="607" y="87"/>
                    <a:pt x="606" y="87"/>
                  </a:cubicBezTo>
                  <a:cubicBezTo>
                    <a:pt x="606" y="88"/>
                    <a:pt x="607" y="88"/>
                    <a:pt x="608" y="88"/>
                  </a:cubicBezTo>
                  <a:cubicBezTo>
                    <a:pt x="608" y="89"/>
                    <a:pt x="608" y="89"/>
                    <a:pt x="609" y="89"/>
                  </a:cubicBezTo>
                  <a:cubicBezTo>
                    <a:pt x="606" y="91"/>
                    <a:pt x="604" y="91"/>
                    <a:pt x="601" y="92"/>
                  </a:cubicBezTo>
                  <a:cubicBezTo>
                    <a:pt x="603" y="93"/>
                    <a:pt x="604" y="93"/>
                    <a:pt x="606" y="93"/>
                  </a:cubicBezTo>
                  <a:cubicBezTo>
                    <a:pt x="607" y="93"/>
                    <a:pt x="607" y="93"/>
                    <a:pt x="607" y="93"/>
                  </a:cubicBezTo>
                  <a:cubicBezTo>
                    <a:pt x="604" y="94"/>
                    <a:pt x="599" y="94"/>
                    <a:pt x="597" y="95"/>
                  </a:cubicBezTo>
                  <a:cubicBezTo>
                    <a:pt x="597" y="95"/>
                    <a:pt x="596" y="96"/>
                    <a:pt x="596" y="96"/>
                  </a:cubicBezTo>
                  <a:cubicBezTo>
                    <a:pt x="600" y="102"/>
                    <a:pt x="606" y="95"/>
                    <a:pt x="611" y="95"/>
                  </a:cubicBezTo>
                  <a:cubicBezTo>
                    <a:pt x="610" y="96"/>
                    <a:pt x="610" y="96"/>
                    <a:pt x="610" y="96"/>
                  </a:cubicBezTo>
                  <a:cubicBezTo>
                    <a:pt x="611" y="96"/>
                    <a:pt x="611" y="96"/>
                    <a:pt x="611" y="96"/>
                  </a:cubicBezTo>
                  <a:cubicBezTo>
                    <a:pt x="613" y="95"/>
                    <a:pt x="613" y="95"/>
                    <a:pt x="614" y="95"/>
                  </a:cubicBezTo>
                  <a:cubicBezTo>
                    <a:pt x="613" y="96"/>
                    <a:pt x="613" y="97"/>
                    <a:pt x="611" y="97"/>
                  </a:cubicBezTo>
                  <a:cubicBezTo>
                    <a:pt x="611" y="97"/>
                    <a:pt x="611" y="98"/>
                    <a:pt x="611" y="98"/>
                  </a:cubicBezTo>
                  <a:cubicBezTo>
                    <a:pt x="612" y="98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2" y="99"/>
                    <a:pt x="612" y="99"/>
                    <a:pt x="612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3" y="99"/>
                    <a:pt x="613" y="99"/>
                    <a:pt x="613" y="99"/>
                  </a:cubicBezTo>
                  <a:cubicBezTo>
                    <a:pt x="614" y="99"/>
                    <a:pt x="614" y="99"/>
                    <a:pt x="618" y="99"/>
                  </a:cubicBezTo>
                  <a:cubicBezTo>
                    <a:pt x="617" y="99"/>
                    <a:pt x="617" y="99"/>
                    <a:pt x="617" y="99"/>
                  </a:cubicBezTo>
                  <a:cubicBezTo>
                    <a:pt x="615" y="100"/>
                    <a:pt x="613" y="100"/>
                    <a:pt x="611" y="100"/>
                  </a:cubicBezTo>
                  <a:cubicBezTo>
                    <a:pt x="610" y="101"/>
                    <a:pt x="610" y="101"/>
                    <a:pt x="610" y="101"/>
                  </a:cubicBezTo>
                  <a:cubicBezTo>
                    <a:pt x="612" y="101"/>
                    <a:pt x="614" y="100"/>
                    <a:pt x="616" y="101"/>
                  </a:cubicBezTo>
                  <a:cubicBezTo>
                    <a:pt x="611" y="102"/>
                    <a:pt x="611" y="102"/>
                    <a:pt x="608" y="103"/>
                  </a:cubicBezTo>
                  <a:cubicBezTo>
                    <a:pt x="610" y="103"/>
                    <a:pt x="612" y="103"/>
                    <a:pt x="614" y="103"/>
                  </a:cubicBezTo>
                  <a:cubicBezTo>
                    <a:pt x="614" y="103"/>
                    <a:pt x="613" y="103"/>
                    <a:pt x="613" y="104"/>
                  </a:cubicBezTo>
                  <a:cubicBezTo>
                    <a:pt x="613" y="104"/>
                    <a:pt x="614" y="104"/>
                    <a:pt x="614" y="105"/>
                  </a:cubicBezTo>
                  <a:cubicBezTo>
                    <a:pt x="614" y="105"/>
                    <a:pt x="615" y="105"/>
                    <a:pt x="615" y="105"/>
                  </a:cubicBezTo>
                  <a:cubicBezTo>
                    <a:pt x="615" y="106"/>
                    <a:pt x="615" y="106"/>
                    <a:pt x="615" y="107"/>
                  </a:cubicBezTo>
                  <a:cubicBezTo>
                    <a:pt x="613" y="106"/>
                    <a:pt x="613" y="106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5"/>
                    <a:pt x="611" y="105"/>
                    <a:pt x="611" y="105"/>
                  </a:cubicBezTo>
                  <a:cubicBezTo>
                    <a:pt x="611" y="106"/>
                    <a:pt x="611" y="106"/>
                    <a:pt x="614" y="108"/>
                  </a:cubicBezTo>
                  <a:cubicBezTo>
                    <a:pt x="613" y="109"/>
                    <a:pt x="612" y="109"/>
                    <a:pt x="611" y="109"/>
                  </a:cubicBezTo>
                  <a:cubicBezTo>
                    <a:pt x="612" y="110"/>
                    <a:pt x="612" y="110"/>
                    <a:pt x="613" y="111"/>
                  </a:cubicBezTo>
                  <a:cubicBezTo>
                    <a:pt x="613" y="111"/>
                    <a:pt x="613" y="111"/>
                    <a:pt x="613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0" y="111"/>
                    <a:pt x="610" y="111"/>
                    <a:pt x="610" y="111"/>
                  </a:cubicBezTo>
                  <a:cubicBezTo>
                    <a:pt x="611" y="112"/>
                    <a:pt x="612" y="112"/>
                    <a:pt x="613" y="112"/>
                  </a:cubicBezTo>
                  <a:cubicBezTo>
                    <a:pt x="605" y="119"/>
                    <a:pt x="601" y="101"/>
                    <a:pt x="592" y="106"/>
                  </a:cubicBezTo>
                  <a:cubicBezTo>
                    <a:pt x="592" y="106"/>
                    <a:pt x="593" y="107"/>
                    <a:pt x="593" y="107"/>
                  </a:cubicBezTo>
                  <a:cubicBezTo>
                    <a:pt x="593" y="107"/>
                    <a:pt x="592" y="108"/>
                    <a:pt x="592" y="108"/>
                  </a:cubicBezTo>
                  <a:cubicBezTo>
                    <a:pt x="592" y="109"/>
                    <a:pt x="593" y="111"/>
                    <a:pt x="596" y="111"/>
                  </a:cubicBezTo>
                  <a:cubicBezTo>
                    <a:pt x="599" y="112"/>
                    <a:pt x="603" y="115"/>
                    <a:pt x="606" y="117"/>
                  </a:cubicBezTo>
                  <a:cubicBezTo>
                    <a:pt x="606" y="117"/>
                    <a:pt x="606" y="117"/>
                    <a:pt x="606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5" y="117"/>
                    <a:pt x="605" y="117"/>
                    <a:pt x="605" y="117"/>
                  </a:cubicBezTo>
                  <a:cubicBezTo>
                    <a:pt x="607" y="117"/>
                    <a:pt x="609" y="117"/>
                    <a:pt x="610" y="117"/>
                  </a:cubicBezTo>
                  <a:cubicBezTo>
                    <a:pt x="609" y="119"/>
                    <a:pt x="607" y="119"/>
                    <a:pt x="606" y="120"/>
                  </a:cubicBezTo>
                  <a:cubicBezTo>
                    <a:pt x="606" y="120"/>
                    <a:pt x="606" y="121"/>
                    <a:pt x="606" y="121"/>
                  </a:cubicBezTo>
                  <a:cubicBezTo>
                    <a:pt x="606" y="121"/>
                    <a:pt x="605" y="121"/>
                    <a:pt x="604" y="121"/>
                  </a:cubicBezTo>
                  <a:cubicBezTo>
                    <a:pt x="604" y="122"/>
                    <a:pt x="604" y="122"/>
                    <a:pt x="604" y="122"/>
                  </a:cubicBezTo>
                  <a:cubicBezTo>
                    <a:pt x="604" y="122"/>
                    <a:pt x="604" y="123"/>
                    <a:pt x="604" y="123"/>
                  </a:cubicBezTo>
                  <a:cubicBezTo>
                    <a:pt x="603" y="123"/>
                    <a:pt x="603" y="123"/>
                    <a:pt x="603" y="123"/>
                  </a:cubicBezTo>
                  <a:cubicBezTo>
                    <a:pt x="602" y="125"/>
                    <a:pt x="602" y="125"/>
                    <a:pt x="600" y="125"/>
                  </a:cubicBezTo>
                  <a:cubicBezTo>
                    <a:pt x="600" y="125"/>
                    <a:pt x="600" y="125"/>
                    <a:pt x="600" y="125"/>
                  </a:cubicBezTo>
                  <a:cubicBezTo>
                    <a:pt x="601" y="125"/>
                    <a:pt x="601" y="125"/>
                    <a:pt x="604" y="125"/>
                  </a:cubicBezTo>
                  <a:cubicBezTo>
                    <a:pt x="604" y="125"/>
                    <a:pt x="604" y="126"/>
                    <a:pt x="605" y="126"/>
                  </a:cubicBezTo>
                  <a:cubicBezTo>
                    <a:pt x="605" y="126"/>
                    <a:pt x="605" y="126"/>
                    <a:pt x="605" y="126"/>
                  </a:cubicBezTo>
                  <a:cubicBezTo>
                    <a:pt x="605" y="126"/>
                    <a:pt x="605" y="126"/>
                    <a:pt x="605" y="127"/>
                  </a:cubicBezTo>
                  <a:cubicBezTo>
                    <a:pt x="602" y="127"/>
                    <a:pt x="600" y="127"/>
                    <a:pt x="597" y="128"/>
                  </a:cubicBezTo>
                  <a:cubicBezTo>
                    <a:pt x="597" y="128"/>
                    <a:pt x="597" y="128"/>
                    <a:pt x="597" y="128"/>
                  </a:cubicBezTo>
                  <a:cubicBezTo>
                    <a:pt x="596" y="129"/>
                    <a:pt x="596" y="129"/>
                    <a:pt x="596" y="129"/>
                  </a:cubicBezTo>
                  <a:cubicBezTo>
                    <a:pt x="595" y="129"/>
                    <a:pt x="594" y="130"/>
                    <a:pt x="594" y="130"/>
                  </a:cubicBezTo>
                  <a:cubicBezTo>
                    <a:pt x="595" y="130"/>
                    <a:pt x="596" y="130"/>
                    <a:pt x="597" y="130"/>
                  </a:cubicBezTo>
                  <a:cubicBezTo>
                    <a:pt x="597" y="130"/>
                    <a:pt x="597" y="131"/>
                    <a:pt x="598" y="131"/>
                  </a:cubicBezTo>
                  <a:cubicBezTo>
                    <a:pt x="595" y="132"/>
                    <a:pt x="592" y="132"/>
                    <a:pt x="586" y="131"/>
                  </a:cubicBezTo>
                  <a:cubicBezTo>
                    <a:pt x="583" y="130"/>
                    <a:pt x="579" y="133"/>
                    <a:pt x="576" y="133"/>
                  </a:cubicBezTo>
                  <a:cubicBezTo>
                    <a:pt x="576" y="133"/>
                    <a:pt x="577" y="133"/>
                    <a:pt x="577" y="133"/>
                  </a:cubicBezTo>
                  <a:cubicBezTo>
                    <a:pt x="578" y="133"/>
                    <a:pt x="578" y="133"/>
                    <a:pt x="578" y="133"/>
                  </a:cubicBezTo>
                  <a:cubicBezTo>
                    <a:pt x="582" y="134"/>
                    <a:pt x="586" y="135"/>
                    <a:pt x="589" y="135"/>
                  </a:cubicBezTo>
                  <a:cubicBezTo>
                    <a:pt x="589" y="134"/>
                    <a:pt x="589" y="134"/>
                    <a:pt x="589" y="134"/>
                  </a:cubicBezTo>
                  <a:cubicBezTo>
                    <a:pt x="590" y="134"/>
                    <a:pt x="591" y="134"/>
                    <a:pt x="592" y="134"/>
                  </a:cubicBezTo>
                  <a:cubicBezTo>
                    <a:pt x="591" y="135"/>
                    <a:pt x="590" y="135"/>
                    <a:pt x="589" y="136"/>
                  </a:cubicBezTo>
                  <a:cubicBezTo>
                    <a:pt x="590" y="137"/>
                    <a:pt x="591" y="138"/>
                    <a:pt x="591" y="138"/>
                  </a:cubicBezTo>
                  <a:cubicBezTo>
                    <a:pt x="591" y="139"/>
                    <a:pt x="591" y="139"/>
                    <a:pt x="591" y="139"/>
                  </a:cubicBezTo>
                  <a:cubicBezTo>
                    <a:pt x="590" y="139"/>
                    <a:pt x="589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7" y="138"/>
                    <a:pt x="587" y="138"/>
                    <a:pt x="587" y="138"/>
                  </a:cubicBezTo>
                  <a:cubicBezTo>
                    <a:pt x="583" y="137"/>
                    <a:pt x="581" y="134"/>
                    <a:pt x="577" y="134"/>
                  </a:cubicBezTo>
                  <a:cubicBezTo>
                    <a:pt x="576" y="135"/>
                    <a:pt x="576" y="135"/>
                    <a:pt x="576" y="135"/>
                  </a:cubicBezTo>
                  <a:cubicBezTo>
                    <a:pt x="577" y="136"/>
                    <a:pt x="577" y="136"/>
                    <a:pt x="579" y="137"/>
                  </a:cubicBezTo>
                  <a:cubicBezTo>
                    <a:pt x="575" y="138"/>
                    <a:pt x="570" y="137"/>
                    <a:pt x="566" y="140"/>
                  </a:cubicBezTo>
                  <a:cubicBezTo>
                    <a:pt x="571" y="142"/>
                    <a:pt x="575" y="138"/>
                    <a:pt x="580" y="139"/>
                  </a:cubicBezTo>
                  <a:cubicBezTo>
                    <a:pt x="580" y="139"/>
                    <a:pt x="580" y="139"/>
                    <a:pt x="579" y="139"/>
                  </a:cubicBezTo>
                  <a:cubicBezTo>
                    <a:pt x="580" y="140"/>
                    <a:pt x="581" y="140"/>
                    <a:pt x="581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2" y="140"/>
                    <a:pt x="582" y="140"/>
                    <a:pt x="582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3" y="140"/>
                    <a:pt x="583" y="140"/>
                    <a:pt x="583" y="140"/>
                  </a:cubicBezTo>
                  <a:cubicBezTo>
                    <a:pt x="589" y="139"/>
                    <a:pt x="589" y="139"/>
                    <a:pt x="589" y="140"/>
                  </a:cubicBezTo>
                  <a:cubicBezTo>
                    <a:pt x="588" y="140"/>
                    <a:pt x="587" y="141"/>
                    <a:pt x="586" y="141"/>
                  </a:cubicBezTo>
                  <a:cubicBezTo>
                    <a:pt x="586" y="141"/>
                    <a:pt x="586" y="142"/>
                    <a:pt x="586" y="142"/>
                  </a:cubicBezTo>
                  <a:cubicBezTo>
                    <a:pt x="579" y="144"/>
                    <a:pt x="571" y="139"/>
                    <a:pt x="564" y="142"/>
                  </a:cubicBezTo>
                  <a:cubicBezTo>
                    <a:pt x="569" y="146"/>
                    <a:pt x="580" y="139"/>
                    <a:pt x="581" y="148"/>
                  </a:cubicBezTo>
                  <a:cubicBezTo>
                    <a:pt x="575" y="147"/>
                    <a:pt x="569" y="145"/>
                    <a:pt x="562" y="145"/>
                  </a:cubicBezTo>
                  <a:cubicBezTo>
                    <a:pt x="565" y="148"/>
                    <a:pt x="565" y="148"/>
                    <a:pt x="570" y="150"/>
                  </a:cubicBezTo>
                  <a:cubicBezTo>
                    <a:pt x="570" y="150"/>
                    <a:pt x="570" y="150"/>
                    <a:pt x="570" y="151"/>
                  </a:cubicBezTo>
                  <a:cubicBezTo>
                    <a:pt x="567" y="152"/>
                    <a:pt x="564" y="151"/>
                    <a:pt x="561" y="151"/>
                  </a:cubicBezTo>
                  <a:cubicBezTo>
                    <a:pt x="561" y="151"/>
                    <a:pt x="560" y="151"/>
                    <a:pt x="560" y="151"/>
                  </a:cubicBezTo>
                  <a:cubicBezTo>
                    <a:pt x="562" y="152"/>
                    <a:pt x="562" y="152"/>
                    <a:pt x="564" y="153"/>
                  </a:cubicBezTo>
                  <a:cubicBezTo>
                    <a:pt x="563" y="153"/>
                    <a:pt x="561" y="153"/>
                    <a:pt x="560" y="153"/>
                  </a:cubicBezTo>
                  <a:cubicBezTo>
                    <a:pt x="559" y="153"/>
                    <a:pt x="557" y="152"/>
                    <a:pt x="555" y="155"/>
                  </a:cubicBezTo>
                  <a:cubicBezTo>
                    <a:pt x="555" y="155"/>
                    <a:pt x="556" y="155"/>
                    <a:pt x="556" y="156"/>
                  </a:cubicBezTo>
                  <a:cubicBezTo>
                    <a:pt x="554" y="156"/>
                    <a:pt x="554" y="156"/>
                    <a:pt x="554" y="156"/>
                  </a:cubicBezTo>
                  <a:cubicBezTo>
                    <a:pt x="554" y="157"/>
                    <a:pt x="554" y="157"/>
                    <a:pt x="555" y="157"/>
                  </a:cubicBezTo>
                  <a:cubicBezTo>
                    <a:pt x="561" y="157"/>
                    <a:pt x="567" y="155"/>
                    <a:pt x="573" y="154"/>
                  </a:cubicBezTo>
                  <a:cubicBezTo>
                    <a:pt x="573" y="154"/>
                    <a:pt x="573" y="154"/>
                    <a:pt x="573" y="154"/>
                  </a:cubicBezTo>
                  <a:cubicBezTo>
                    <a:pt x="572" y="155"/>
                    <a:pt x="570" y="155"/>
                    <a:pt x="569" y="155"/>
                  </a:cubicBezTo>
                  <a:cubicBezTo>
                    <a:pt x="569" y="155"/>
                    <a:pt x="555" y="157"/>
                    <a:pt x="553" y="160"/>
                  </a:cubicBezTo>
                  <a:cubicBezTo>
                    <a:pt x="554" y="161"/>
                    <a:pt x="554" y="161"/>
                    <a:pt x="557" y="161"/>
                  </a:cubicBezTo>
                  <a:cubicBezTo>
                    <a:pt x="555" y="162"/>
                    <a:pt x="554" y="161"/>
                    <a:pt x="552" y="162"/>
                  </a:cubicBezTo>
                  <a:cubicBezTo>
                    <a:pt x="554" y="164"/>
                    <a:pt x="555" y="164"/>
                    <a:pt x="557" y="163"/>
                  </a:cubicBezTo>
                  <a:cubicBezTo>
                    <a:pt x="557" y="163"/>
                    <a:pt x="558" y="164"/>
                    <a:pt x="558" y="164"/>
                  </a:cubicBezTo>
                  <a:cubicBezTo>
                    <a:pt x="557" y="165"/>
                    <a:pt x="556" y="166"/>
                    <a:pt x="556" y="167"/>
                  </a:cubicBezTo>
                  <a:cubicBezTo>
                    <a:pt x="558" y="167"/>
                    <a:pt x="560" y="166"/>
                    <a:pt x="561" y="166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62" y="167"/>
                    <a:pt x="562" y="167"/>
                    <a:pt x="562" y="167"/>
                  </a:cubicBezTo>
                  <a:cubicBezTo>
                    <a:pt x="559" y="167"/>
                    <a:pt x="557" y="168"/>
                    <a:pt x="554" y="169"/>
                  </a:cubicBezTo>
                  <a:cubicBezTo>
                    <a:pt x="555" y="169"/>
                    <a:pt x="555" y="169"/>
                    <a:pt x="555" y="170"/>
                  </a:cubicBezTo>
                  <a:cubicBezTo>
                    <a:pt x="556" y="170"/>
                    <a:pt x="557" y="170"/>
                    <a:pt x="557" y="170"/>
                  </a:cubicBezTo>
                  <a:cubicBezTo>
                    <a:pt x="558" y="170"/>
                    <a:pt x="558" y="171"/>
                    <a:pt x="558" y="171"/>
                  </a:cubicBezTo>
                  <a:cubicBezTo>
                    <a:pt x="557" y="171"/>
                    <a:pt x="556" y="172"/>
                    <a:pt x="555" y="172"/>
                  </a:cubicBezTo>
                  <a:cubicBezTo>
                    <a:pt x="556" y="173"/>
                    <a:pt x="556" y="173"/>
                    <a:pt x="558" y="173"/>
                  </a:cubicBezTo>
                  <a:cubicBezTo>
                    <a:pt x="558" y="174"/>
                    <a:pt x="559" y="174"/>
                    <a:pt x="559" y="174"/>
                  </a:cubicBezTo>
                  <a:cubicBezTo>
                    <a:pt x="553" y="177"/>
                    <a:pt x="553" y="177"/>
                    <a:pt x="549" y="182"/>
                  </a:cubicBezTo>
                  <a:cubicBezTo>
                    <a:pt x="549" y="183"/>
                    <a:pt x="549" y="183"/>
                    <a:pt x="550" y="183"/>
                  </a:cubicBezTo>
                  <a:cubicBezTo>
                    <a:pt x="550" y="183"/>
                    <a:pt x="556" y="182"/>
                    <a:pt x="558" y="179"/>
                  </a:cubicBezTo>
                  <a:cubicBezTo>
                    <a:pt x="559" y="178"/>
                    <a:pt x="560" y="178"/>
                    <a:pt x="561" y="177"/>
                  </a:cubicBezTo>
                  <a:cubicBezTo>
                    <a:pt x="561" y="178"/>
                    <a:pt x="561" y="179"/>
                    <a:pt x="562" y="180"/>
                  </a:cubicBezTo>
                  <a:cubicBezTo>
                    <a:pt x="562" y="180"/>
                    <a:pt x="562" y="180"/>
                    <a:pt x="562" y="180"/>
                  </a:cubicBezTo>
                  <a:cubicBezTo>
                    <a:pt x="564" y="178"/>
                    <a:pt x="565" y="175"/>
                    <a:pt x="568" y="173"/>
                  </a:cubicBezTo>
                  <a:cubicBezTo>
                    <a:pt x="568" y="174"/>
                    <a:pt x="568" y="174"/>
                    <a:pt x="568" y="174"/>
                  </a:cubicBezTo>
                  <a:cubicBezTo>
                    <a:pt x="568" y="175"/>
                    <a:pt x="568" y="175"/>
                    <a:pt x="568" y="175"/>
                  </a:cubicBezTo>
                  <a:cubicBezTo>
                    <a:pt x="568" y="176"/>
                    <a:pt x="568" y="177"/>
                    <a:pt x="568" y="178"/>
                  </a:cubicBezTo>
                  <a:cubicBezTo>
                    <a:pt x="569" y="178"/>
                    <a:pt x="570" y="178"/>
                    <a:pt x="571" y="178"/>
                  </a:cubicBezTo>
                  <a:cubicBezTo>
                    <a:pt x="571" y="179"/>
                    <a:pt x="571" y="181"/>
                    <a:pt x="571" y="182"/>
                  </a:cubicBezTo>
                  <a:cubicBezTo>
                    <a:pt x="573" y="184"/>
                    <a:pt x="573" y="184"/>
                    <a:pt x="574" y="185"/>
                  </a:cubicBezTo>
                  <a:cubicBezTo>
                    <a:pt x="572" y="185"/>
                    <a:pt x="572" y="185"/>
                    <a:pt x="568" y="179"/>
                  </a:cubicBezTo>
                  <a:cubicBezTo>
                    <a:pt x="567" y="179"/>
                    <a:pt x="566" y="179"/>
                    <a:pt x="563" y="180"/>
                  </a:cubicBezTo>
                  <a:cubicBezTo>
                    <a:pt x="564" y="180"/>
                    <a:pt x="564" y="181"/>
                    <a:pt x="564" y="181"/>
                  </a:cubicBezTo>
                  <a:cubicBezTo>
                    <a:pt x="564" y="182"/>
                    <a:pt x="563" y="183"/>
                    <a:pt x="552" y="184"/>
                  </a:cubicBezTo>
                  <a:cubicBezTo>
                    <a:pt x="554" y="188"/>
                    <a:pt x="566" y="184"/>
                    <a:pt x="566" y="184"/>
                  </a:cubicBezTo>
                  <a:cubicBezTo>
                    <a:pt x="566" y="185"/>
                    <a:pt x="566" y="185"/>
                    <a:pt x="567" y="186"/>
                  </a:cubicBezTo>
                  <a:cubicBezTo>
                    <a:pt x="562" y="186"/>
                    <a:pt x="557" y="187"/>
                    <a:pt x="553" y="186"/>
                  </a:cubicBezTo>
                  <a:cubicBezTo>
                    <a:pt x="553" y="187"/>
                    <a:pt x="553" y="188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3" y="189"/>
                    <a:pt x="553" y="189"/>
                    <a:pt x="553" y="189"/>
                  </a:cubicBezTo>
                  <a:cubicBezTo>
                    <a:pt x="552" y="189"/>
                    <a:pt x="551" y="189"/>
                    <a:pt x="550" y="189"/>
                  </a:cubicBezTo>
                  <a:cubicBezTo>
                    <a:pt x="551" y="191"/>
                    <a:pt x="551" y="191"/>
                    <a:pt x="550" y="193"/>
                  </a:cubicBezTo>
                  <a:cubicBezTo>
                    <a:pt x="553" y="194"/>
                    <a:pt x="556" y="192"/>
                    <a:pt x="559" y="193"/>
                  </a:cubicBezTo>
                  <a:cubicBezTo>
                    <a:pt x="555" y="194"/>
                    <a:pt x="555" y="194"/>
                    <a:pt x="551" y="195"/>
                  </a:cubicBezTo>
                  <a:cubicBezTo>
                    <a:pt x="551" y="195"/>
                    <a:pt x="551" y="195"/>
                    <a:pt x="551" y="196"/>
                  </a:cubicBezTo>
                  <a:cubicBezTo>
                    <a:pt x="553" y="196"/>
                    <a:pt x="554" y="196"/>
                    <a:pt x="556" y="196"/>
                  </a:cubicBezTo>
                  <a:cubicBezTo>
                    <a:pt x="556" y="196"/>
                    <a:pt x="556" y="196"/>
                    <a:pt x="556" y="196"/>
                  </a:cubicBezTo>
                  <a:cubicBezTo>
                    <a:pt x="557" y="196"/>
                    <a:pt x="558" y="197"/>
                    <a:pt x="558" y="197"/>
                  </a:cubicBezTo>
                  <a:cubicBezTo>
                    <a:pt x="558" y="198"/>
                    <a:pt x="558" y="198"/>
                    <a:pt x="554" y="200"/>
                  </a:cubicBezTo>
                  <a:cubicBezTo>
                    <a:pt x="554" y="201"/>
                    <a:pt x="554" y="201"/>
                    <a:pt x="554" y="201"/>
                  </a:cubicBezTo>
                  <a:cubicBezTo>
                    <a:pt x="554" y="202"/>
                    <a:pt x="555" y="202"/>
                    <a:pt x="556" y="202"/>
                  </a:cubicBezTo>
                  <a:cubicBezTo>
                    <a:pt x="557" y="202"/>
                    <a:pt x="557" y="202"/>
                    <a:pt x="557" y="202"/>
                  </a:cubicBezTo>
                  <a:cubicBezTo>
                    <a:pt x="555" y="203"/>
                    <a:pt x="555" y="203"/>
                    <a:pt x="555" y="204"/>
                  </a:cubicBezTo>
                  <a:cubicBezTo>
                    <a:pt x="556" y="204"/>
                    <a:pt x="556" y="204"/>
                    <a:pt x="562" y="202"/>
                  </a:cubicBezTo>
                  <a:cubicBezTo>
                    <a:pt x="562" y="202"/>
                    <a:pt x="562" y="202"/>
                    <a:pt x="563" y="202"/>
                  </a:cubicBezTo>
                  <a:cubicBezTo>
                    <a:pt x="560" y="205"/>
                    <a:pt x="555" y="205"/>
                    <a:pt x="553" y="209"/>
                  </a:cubicBezTo>
                  <a:cubicBezTo>
                    <a:pt x="553" y="210"/>
                    <a:pt x="554" y="210"/>
                    <a:pt x="554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5" y="211"/>
                    <a:pt x="555" y="211"/>
                    <a:pt x="555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6" y="211"/>
                    <a:pt x="556" y="211"/>
                    <a:pt x="556" y="211"/>
                  </a:cubicBezTo>
                  <a:cubicBezTo>
                    <a:pt x="557" y="211"/>
                    <a:pt x="557" y="212"/>
                    <a:pt x="557" y="212"/>
                  </a:cubicBezTo>
                  <a:cubicBezTo>
                    <a:pt x="557" y="212"/>
                    <a:pt x="557" y="212"/>
                    <a:pt x="557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8" y="212"/>
                    <a:pt x="558" y="212"/>
                    <a:pt x="558" y="212"/>
                  </a:cubicBezTo>
                  <a:cubicBezTo>
                    <a:pt x="559" y="212"/>
                    <a:pt x="560" y="212"/>
                    <a:pt x="561" y="213"/>
                  </a:cubicBezTo>
                  <a:cubicBezTo>
                    <a:pt x="561" y="213"/>
                    <a:pt x="562" y="213"/>
                    <a:pt x="562" y="213"/>
                  </a:cubicBezTo>
                  <a:cubicBezTo>
                    <a:pt x="562" y="214"/>
                    <a:pt x="562" y="214"/>
                    <a:pt x="562" y="215"/>
                  </a:cubicBezTo>
                  <a:cubicBezTo>
                    <a:pt x="561" y="215"/>
                    <a:pt x="560" y="215"/>
                    <a:pt x="559" y="215"/>
                  </a:cubicBezTo>
                  <a:cubicBezTo>
                    <a:pt x="559" y="215"/>
                    <a:pt x="559" y="215"/>
                    <a:pt x="559" y="215"/>
                  </a:cubicBezTo>
                  <a:cubicBezTo>
                    <a:pt x="559" y="215"/>
                    <a:pt x="559" y="216"/>
                    <a:pt x="559" y="216"/>
                  </a:cubicBezTo>
                  <a:cubicBezTo>
                    <a:pt x="559" y="216"/>
                    <a:pt x="559" y="216"/>
                    <a:pt x="559" y="216"/>
                  </a:cubicBezTo>
                  <a:cubicBezTo>
                    <a:pt x="559" y="216"/>
                    <a:pt x="559" y="216"/>
                    <a:pt x="563" y="217"/>
                  </a:cubicBezTo>
                  <a:cubicBezTo>
                    <a:pt x="562" y="217"/>
                    <a:pt x="562" y="217"/>
                    <a:pt x="562" y="217"/>
                  </a:cubicBezTo>
                  <a:cubicBezTo>
                    <a:pt x="559" y="218"/>
                    <a:pt x="559" y="218"/>
                    <a:pt x="558" y="219"/>
                  </a:cubicBezTo>
                  <a:cubicBezTo>
                    <a:pt x="560" y="219"/>
                    <a:pt x="563" y="218"/>
                    <a:pt x="565" y="218"/>
                  </a:cubicBezTo>
                  <a:cubicBezTo>
                    <a:pt x="565" y="218"/>
                    <a:pt x="565" y="218"/>
                    <a:pt x="560" y="221"/>
                  </a:cubicBezTo>
                  <a:cubicBezTo>
                    <a:pt x="560" y="221"/>
                    <a:pt x="561" y="222"/>
                    <a:pt x="561" y="222"/>
                  </a:cubicBezTo>
                  <a:cubicBezTo>
                    <a:pt x="560" y="222"/>
                    <a:pt x="559" y="223"/>
                    <a:pt x="558" y="223"/>
                  </a:cubicBezTo>
                  <a:cubicBezTo>
                    <a:pt x="559" y="225"/>
                    <a:pt x="560" y="225"/>
                    <a:pt x="563" y="224"/>
                  </a:cubicBezTo>
                  <a:cubicBezTo>
                    <a:pt x="565" y="225"/>
                    <a:pt x="567" y="224"/>
                    <a:pt x="568" y="225"/>
                  </a:cubicBezTo>
                  <a:cubicBezTo>
                    <a:pt x="567" y="225"/>
                    <a:pt x="567" y="225"/>
                    <a:pt x="564" y="225"/>
                  </a:cubicBezTo>
                  <a:cubicBezTo>
                    <a:pt x="566" y="227"/>
                    <a:pt x="568" y="227"/>
                    <a:pt x="570" y="229"/>
                  </a:cubicBezTo>
                  <a:cubicBezTo>
                    <a:pt x="570" y="229"/>
                    <a:pt x="569" y="230"/>
                    <a:pt x="568" y="231"/>
                  </a:cubicBezTo>
                  <a:cubicBezTo>
                    <a:pt x="569" y="231"/>
                    <a:pt x="569" y="231"/>
                    <a:pt x="569" y="232"/>
                  </a:cubicBezTo>
                  <a:cubicBezTo>
                    <a:pt x="572" y="231"/>
                    <a:pt x="572" y="231"/>
                    <a:pt x="573" y="231"/>
                  </a:cubicBezTo>
                  <a:cubicBezTo>
                    <a:pt x="573" y="232"/>
                    <a:pt x="573" y="233"/>
                    <a:pt x="572" y="234"/>
                  </a:cubicBezTo>
                  <a:cubicBezTo>
                    <a:pt x="571" y="234"/>
                    <a:pt x="570" y="234"/>
                    <a:pt x="569" y="234"/>
                  </a:cubicBezTo>
                  <a:cubicBezTo>
                    <a:pt x="573" y="237"/>
                    <a:pt x="576" y="236"/>
                    <a:pt x="577" y="235"/>
                  </a:cubicBezTo>
                  <a:cubicBezTo>
                    <a:pt x="577" y="235"/>
                    <a:pt x="577" y="235"/>
                    <a:pt x="577" y="235"/>
                  </a:cubicBezTo>
                  <a:cubicBezTo>
                    <a:pt x="578" y="235"/>
                    <a:pt x="579" y="235"/>
                    <a:pt x="580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1" y="235"/>
                    <a:pt x="581" y="235"/>
                    <a:pt x="581" y="235"/>
                  </a:cubicBezTo>
                  <a:cubicBezTo>
                    <a:pt x="584" y="236"/>
                    <a:pt x="587" y="235"/>
                    <a:pt x="589" y="235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0" y="234"/>
                    <a:pt x="590" y="234"/>
                    <a:pt x="590" y="234"/>
                  </a:cubicBezTo>
                  <a:cubicBezTo>
                    <a:pt x="591" y="235"/>
                    <a:pt x="593" y="234"/>
                    <a:pt x="594" y="234"/>
                  </a:cubicBezTo>
                  <a:cubicBezTo>
                    <a:pt x="593" y="234"/>
                    <a:pt x="593" y="233"/>
                    <a:pt x="593" y="233"/>
                  </a:cubicBezTo>
                  <a:cubicBezTo>
                    <a:pt x="594" y="232"/>
                    <a:pt x="595" y="232"/>
                    <a:pt x="596" y="231"/>
                  </a:cubicBezTo>
                  <a:cubicBezTo>
                    <a:pt x="597" y="232"/>
                    <a:pt x="597" y="233"/>
                    <a:pt x="598" y="234"/>
                  </a:cubicBezTo>
                  <a:cubicBezTo>
                    <a:pt x="595" y="235"/>
                    <a:pt x="595" y="235"/>
                    <a:pt x="593" y="236"/>
                  </a:cubicBezTo>
                  <a:cubicBezTo>
                    <a:pt x="595" y="236"/>
                    <a:pt x="597" y="236"/>
                    <a:pt x="599" y="235"/>
                  </a:cubicBezTo>
                  <a:cubicBezTo>
                    <a:pt x="600" y="236"/>
                    <a:pt x="601" y="237"/>
                    <a:pt x="601" y="237"/>
                  </a:cubicBezTo>
                  <a:cubicBezTo>
                    <a:pt x="601" y="238"/>
                    <a:pt x="601" y="238"/>
                    <a:pt x="600" y="239"/>
                  </a:cubicBezTo>
                  <a:cubicBezTo>
                    <a:pt x="598" y="239"/>
                    <a:pt x="596" y="241"/>
                    <a:pt x="594" y="241"/>
                  </a:cubicBezTo>
                  <a:cubicBezTo>
                    <a:pt x="593" y="242"/>
                    <a:pt x="593" y="242"/>
                    <a:pt x="593" y="242"/>
                  </a:cubicBezTo>
                  <a:cubicBezTo>
                    <a:pt x="593" y="242"/>
                    <a:pt x="595" y="242"/>
                    <a:pt x="595" y="242"/>
                  </a:cubicBezTo>
                  <a:cubicBezTo>
                    <a:pt x="596" y="242"/>
                    <a:pt x="596" y="243"/>
                    <a:pt x="596" y="243"/>
                  </a:cubicBezTo>
                  <a:cubicBezTo>
                    <a:pt x="597" y="243"/>
                    <a:pt x="597" y="243"/>
                    <a:pt x="600" y="241"/>
                  </a:cubicBezTo>
                  <a:cubicBezTo>
                    <a:pt x="601" y="241"/>
                    <a:pt x="602" y="241"/>
                    <a:pt x="603" y="242"/>
                  </a:cubicBezTo>
                  <a:cubicBezTo>
                    <a:pt x="602" y="242"/>
                    <a:pt x="601" y="243"/>
                    <a:pt x="600" y="244"/>
                  </a:cubicBezTo>
                  <a:cubicBezTo>
                    <a:pt x="600" y="244"/>
                    <a:pt x="601" y="245"/>
                    <a:pt x="601" y="245"/>
                  </a:cubicBezTo>
                  <a:cubicBezTo>
                    <a:pt x="602" y="245"/>
                    <a:pt x="604" y="244"/>
                    <a:pt x="605" y="243"/>
                  </a:cubicBezTo>
                  <a:cubicBezTo>
                    <a:pt x="605" y="244"/>
                    <a:pt x="604" y="245"/>
                    <a:pt x="603" y="246"/>
                  </a:cubicBezTo>
                  <a:cubicBezTo>
                    <a:pt x="604" y="246"/>
                    <a:pt x="604" y="246"/>
                    <a:pt x="604" y="246"/>
                  </a:cubicBezTo>
                  <a:cubicBezTo>
                    <a:pt x="603" y="247"/>
                    <a:pt x="601" y="248"/>
                    <a:pt x="600" y="249"/>
                  </a:cubicBezTo>
                  <a:cubicBezTo>
                    <a:pt x="600" y="250"/>
                    <a:pt x="600" y="250"/>
                    <a:pt x="600" y="250"/>
                  </a:cubicBezTo>
                  <a:cubicBezTo>
                    <a:pt x="601" y="250"/>
                    <a:pt x="601" y="250"/>
                    <a:pt x="608" y="252"/>
                  </a:cubicBezTo>
                  <a:cubicBezTo>
                    <a:pt x="614" y="249"/>
                    <a:pt x="620" y="255"/>
                    <a:pt x="626" y="251"/>
                  </a:cubicBezTo>
                  <a:cubicBezTo>
                    <a:pt x="626" y="251"/>
                    <a:pt x="626" y="250"/>
                    <a:pt x="626" y="250"/>
                  </a:cubicBezTo>
                  <a:cubicBezTo>
                    <a:pt x="626" y="249"/>
                    <a:pt x="625" y="248"/>
                    <a:pt x="624" y="248"/>
                  </a:cubicBezTo>
                  <a:cubicBezTo>
                    <a:pt x="621" y="249"/>
                    <a:pt x="621" y="248"/>
                    <a:pt x="619" y="247"/>
                  </a:cubicBezTo>
                  <a:cubicBezTo>
                    <a:pt x="623" y="245"/>
                    <a:pt x="628" y="246"/>
                    <a:pt x="632" y="244"/>
                  </a:cubicBezTo>
                  <a:cubicBezTo>
                    <a:pt x="630" y="244"/>
                    <a:pt x="630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7" y="244"/>
                    <a:pt x="627" y="244"/>
                    <a:pt x="627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6" y="244"/>
                    <a:pt x="626" y="244"/>
                  </a:cubicBezTo>
                  <a:cubicBezTo>
                    <a:pt x="626" y="244"/>
                    <a:pt x="624" y="243"/>
                    <a:pt x="624" y="242"/>
                  </a:cubicBezTo>
                  <a:cubicBezTo>
                    <a:pt x="625" y="241"/>
                    <a:pt x="625" y="241"/>
                    <a:pt x="628" y="242"/>
                  </a:cubicBezTo>
                  <a:cubicBezTo>
                    <a:pt x="627" y="241"/>
                    <a:pt x="627" y="241"/>
                    <a:pt x="627" y="240"/>
                  </a:cubicBezTo>
                  <a:cubicBezTo>
                    <a:pt x="627" y="240"/>
                    <a:pt x="629" y="240"/>
                    <a:pt x="630" y="240"/>
                  </a:cubicBezTo>
                  <a:cubicBezTo>
                    <a:pt x="630" y="239"/>
                    <a:pt x="631" y="238"/>
                    <a:pt x="631" y="238"/>
                  </a:cubicBezTo>
                  <a:cubicBezTo>
                    <a:pt x="632" y="237"/>
                    <a:pt x="632" y="237"/>
                    <a:pt x="632" y="237"/>
                  </a:cubicBezTo>
                  <a:cubicBezTo>
                    <a:pt x="632" y="237"/>
                    <a:pt x="632" y="237"/>
                    <a:pt x="628" y="236"/>
                  </a:cubicBezTo>
                  <a:cubicBezTo>
                    <a:pt x="628" y="235"/>
                    <a:pt x="628" y="235"/>
                    <a:pt x="628" y="234"/>
                  </a:cubicBezTo>
                  <a:cubicBezTo>
                    <a:pt x="630" y="234"/>
                    <a:pt x="630" y="234"/>
                    <a:pt x="634" y="235"/>
                  </a:cubicBezTo>
                  <a:cubicBezTo>
                    <a:pt x="639" y="230"/>
                    <a:pt x="639" y="230"/>
                    <a:pt x="639" y="229"/>
                  </a:cubicBezTo>
                  <a:cubicBezTo>
                    <a:pt x="637" y="229"/>
                    <a:pt x="637" y="229"/>
                    <a:pt x="636" y="229"/>
                  </a:cubicBezTo>
                  <a:cubicBezTo>
                    <a:pt x="638" y="228"/>
                    <a:pt x="639" y="228"/>
                    <a:pt x="642" y="226"/>
                  </a:cubicBezTo>
                  <a:cubicBezTo>
                    <a:pt x="640" y="223"/>
                    <a:pt x="640" y="223"/>
                    <a:pt x="634" y="218"/>
                  </a:cubicBezTo>
                  <a:cubicBezTo>
                    <a:pt x="637" y="218"/>
                    <a:pt x="639" y="220"/>
                    <a:pt x="641" y="220"/>
                  </a:cubicBezTo>
                  <a:cubicBezTo>
                    <a:pt x="641" y="220"/>
                    <a:pt x="641" y="220"/>
                    <a:pt x="641" y="220"/>
                  </a:cubicBezTo>
                  <a:cubicBezTo>
                    <a:pt x="638" y="218"/>
                    <a:pt x="638" y="218"/>
                    <a:pt x="638" y="216"/>
                  </a:cubicBezTo>
                  <a:cubicBezTo>
                    <a:pt x="639" y="215"/>
                    <a:pt x="640" y="214"/>
                    <a:pt x="645" y="214"/>
                  </a:cubicBezTo>
                  <a:cubicBezTo>
                    <a:pt x="645" y="213"/>
                    <a:pt x="646" y="213"/>
                    <a:pt x="646" y="213"/>
                  </a:cubicBezTo>
                  <a:cubicBezTo>
                    <a:pt x="646" y="212"/>
                    <a:pt x="646" y="212"/>
                    <a:pt x="646" y="212"/>
                  </a:cubicBezTo>
                  <a:cubicBezTo>
                    <a:pt x="645" y="211"/>
                    <a:pt x="645" y="210"/>
                    <a:pt x="645" y="209"/>
                  </a:cubicBezTo>
                  <a:cubicBezTo>
                    <a:pt x="645" y="209"/>
                    <a:pt x="645" y="208"/>
                    <a:pt x="645" y="208"/>
                  </a:cubicBezTo>
                  <a:cubicBezTo>
                    <a:pt x="648" y="210"/>
                    <a:pt x="649" y="210"/>
                    <a:pt x="650" y="210"/>
                  </a:cubicBezTo>
                  <a:cubicBezTo>
                    <a:pt x="651" y="210"/>
                    <a:pt x="651" y="210"/>
                    <a:pt x="651" y="210"/>
                  </a:cubicBezTo>
                  <a:cubicBezTo>
                    <a:pt x="650" y="209"/>
                    <a:pt x="649" y="208"/>
                    <a:pt x="649" y="208"/>
                  </a:cubicBezTo>
                  <a:cubicBezTo>
                    <a:pt x="649" y="207"/>
                    <a:pt x="649" y="207"/>
                    <a:pt x="649" y="207"/>
                  </a:cubicBezTo>
                  <a:cubicBezTo>
                    <a:pt x="652" y="208"/>
                    <a:pt x="652" y="208"/>
                    <a:pt x="653" y="208"/>
                  </a:cubicBezTo>
                  <a:cubicBezTo>
                    <a:pt x="653" y="207"/>
                    <a:pt x="652" y="206"/>
                    <a:pt x="651" y="206"/>
                  </a:cubicBezTo>
                  <a:cubicBezTo>
                    <a:pt x="654" y="206"/>
                    <a:pt x="656" y="205"/>
                    <a:pt x="658" y="205"/>
                  </a:cubicBezTo>
                  <a:cubicBezTo>
                    <a:pt x="658" y="204"/>
                    <a:pt x="659" y="204"/>
                    <a:pt x="659" y="204"/>
                  </a:cubicBezTo>
                  <a:cubicBezTo>
                    <a:pt x="657" y="203"/>
                    <a:pt x="657" y="203"/>
                    <a:pt x="653" y="202"/>
                  </a:cubicBezTo>
                  <a:cubicBezTo>
                    <a:pt x="653" y="202"/>
                    <a:pt x="653" y="202"/>
                    <a:pt x="653" y="202"/>
                  </a:cubicBezTo>
                  <a:cubicBezTo>
                    <a:pt x="652" y="201"/>
                    <a:pt x="652" y="201"/>
                    <a:pt x="652" y="200"/>
                  </a:cubicBezTo>
                  <a:cubicBezTo>
                    <a:pt x="651" y="200"/>
                    <a:pt x="651" y="200"/>
                    <a:pt x="651" y="200"/>
                  </a:cubicBezTo>
                  <a:cubicBezTo>
                    <a:pt x="656" y="202"/>
                    <a:pt x="658" y="202"/>
                    <a:pt x="661" y="202"/>
                  </a:cubicBezTo>
                  <a:cubicBezTo>
                    <a:pt x="661" y="202"/>
                    <a:pt x="661" y="201"/>
                    <a:pt x="661" y="201"/>
                  </a:cubicBezTo>
                  <a:cubicBezTo>
                    <a:pt x="660" y="199"/>
                    <a:pt x="659" y="198"/>
                    <a:pt x="658" y="197"/>
                  </a:cubicBezTo>
                  <a:cubicBezTo>
                    <a:pt x="656" y="196"/>
                    <a:pt x="656" y="196"/>
                    <a:pt x="653" y="195"/>
                  </a:cubicBezTo>
                  <a:cubicBezTo>
                    <a:pt x="656" y="194"/>
                    <a:pt x="661" y="193"/>
                    <a:pt x="661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2" y="193"/>
                    <a:pt x="662" y="193"/>
                    <a:pt x="662" y="193"/>
                  </a:cubicBezTo>
                  <a:cubicBezTo>
                    <a:pt x="663" y="193"/>
                    <a:pt x="663" y="194"/>
                    <a:pt x="664" y="194"/>
                  </a:cubicBezTo>
                  <a:cubicBezTo>
                    <a:pt x="663" y="193"/>
                    <a:pt x="663" y="193"/>
                    <a:pt x="663" y="192"/>
                  </a:cubicBezTo>
                  <a:cubicBezTo>
                    <a:pt x="663" y="192"/>
                    <a:pt x="664" y="191"/>
                    <a:pt x="664" y="191"/>
                  </a:cubicBezTo>
                  <a:cubicBezTo>
                    <a:pt x="663" y="188"/>
                    <a:pt x="663" y="188"/>
                    <a:pt x="662" y="187"/>
                  </a:cubicBezTo>
                  <a:cubicBezTo>
                    <a:pt x="659" y="185"/>
                    <a:pt x="659" y="185"/>
                    <a:pt x="658" y="183"/>
                  </a:cubicBezTo>
                  <a:cubicBezTo>
                    <a:pt x="671" y="182"/>
                    <a:pt x="671" y="182"/>
                    <a:pt x="671" y="181"/>
                  </a:cubicBezTo>
                  <a:cubicBezTo>
                    <a:pt x="670" y="180"/>
                    <a:pt x="670" y="180"/>
                    <a:pt x="667" y="179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7" y="178"/>
                    <a:pt x="667" y="178"/>
                    <a:pt x="667" y="178"/>
                  </a:cubicBezTo>
                  <a:cubicBezTo>
                    <a:pt x="669" y="179"/>
                    <a:pt x="670" y="177"/>
                    <a:pt x="672" y="177"/>
                  </a:cubicBezTo>
                  <a:cubicBezTo>
                    <a:pt x="672" y="177"/>
                    <a:pt x="672" y="177"/>
                    <a:pt x="672" y="177"/>
                  </a:cubicBezTo>
                  <a:cubicBezTo>
                    <a:pt x="673" y="177"/>
                    <a:pt x="674" y="178"/>
                    <a:pt x="675" y="178"/>
                  </a:cubicBezTo>
                  <a:cubicBezTo>
                    <a:pt x="675" y="178"/>
                    <a:pt x="675" y="178"/>
                    <a:pt x="675" y="178"/>
                  </a:cubicBezTo>
                  <a:cubicBezTo>
                    <a:pt x="675" y="177"/>
                    <a:pt x="674" y="176"/>
                    <a:pt x="674" y="175"/>
                  </a:cubicBezTo>
                  <a:cubicBezTo>
                    <a:pt x="674" y="175"/>
                    <a:pt x="675" y="175"/>
                    <a:pt x="675" y="175"/>
                  </a:cubicBezTo>
                  <a:cubicBezTo>
                    <a:pt x="675" y="176"/>
                    <a:pt x="676" y="177"/>
                    <a:pt x="677" y="177"/>
                  </a:cubicBezTo>
                  <a:cubicBezTo>
                    <a:pt x="677" y="178"/>
                    <a:pt x="677" y="178"/>
                    <a:pt x="677" y="178"/>
                  </a:cubicBezTo>
                  <a:cubicBezTo>
                    <a:pt x="681" y="179"/>
                    <a:pt x="681" y="178"/>
                    <a:pt x="683" y="177"/>
                  </a:cubicBezTo>
                  <a:cubicBezTo>
                    <a:pt x="684" y="177"/>
                    <a:pt x="684" y="177"/>
                    <a:pt x="684" y="177"/>
                  </a:cubicBezTo>
                  <a:cubicBezTo>
                    <a:pt x="685" y="176"/>
                    <a:pt x="685" y="176"/>
                    <a:pt x="686" y="176"/>
                  </a:cubicBezTo>
                  <a:cubicBezTo>
                    <a:pt x="685" y="175"/>
                    <a:pt x="684" y="174"/>
                    <a:pt x="683" y="173"/>
                  </a:cubicBezTo>
                  <a:cubicBezTo>
                    <a:pt x="683" y="173"/>
                    <a:pt x="683" y="172"/>
                    <a:pt x="684" y="172"/>
                  </a:cubicBezTo>
                  <a:cubicBezTo>
                    <a:pt x="686" y="171"/>
                    <a:pt x="686" y="171"/>
                    <a:pt x="688" y="170"/>
                  </a:cubicBezTo>
                  <a:cubicBezTo>
                    <a:pt x="688" y="170"/>
                    <a:pt x="688" y="170"/>
                    <a:pt x="688" y="169"/>
                  </a:cubicBezTo>
                  <a:cubicBezTo>
                    <a:pt x="688" y="169"/>
                    <a:pt x="688" y="169"/>
                    <a:pt x="688" y="169"/>
                  </a:cubicBezTo>
                  <a:cubicBezTo>
                    <a:pt x="688" y="169"/>
                    <a:pt x="688" y="169"/>
                    <a:pt x="689" y="168"/>
                  </a:cubicBezTo>
                  <a:cubicBezTo>
                    <a:pt x="689" y="168"/>
                    <a:pt x="689" y="168"/>
                    <a:pt x="689" y="167"/>
                  </a:cubicBezTo>
                  <a:cubicBezTo>
                    <a:pt x="691" y="168"/>
                    <a:pt x="691" y="168"/>
                    <a:pt x="693" y="168"/>
                  </a:cubicBezTo>
                  <a:cubicBezTo>
                    <a:pt x="692" y="171"/>
                    <a:pt x="690" y="172"/>
                    <a:pt x="689" y="174"/>
                  </a:cubicBezTo>
                  <a:cubicBezTo>
                    <a:pt x="688" y="175"/>
                    <a:pt x="688" y="176"/>
                    <a:pt x="688" y="177"/>
                  </a:cubicBezTo>
                  <a:cubicBezTo>
                    <a:pt x="689" y="177"/>
                    <a:pt x="690" y="177"/>
                    <a:pt x="690" y="177"/>
                  </a:cubicBezTo>
                  <a:cubicBezTo>
                    <a:pt x="691" y="176"/>
                    <a:pt x="691" y="175"/>
                    <a:pt x="691" y="174"/>
                  </a:cubicBezTo>
                  <a:cubicBezTo>
                    <a:pt x="692" y="174"/>
                    <a:pt x="693" y="173"/>
                    <a:pt x="695" y="173"/>
                  </a:cubicBezTo>
                  <a:cubicBezTo>
                    <a:pt x="695" y="173"/>
                    <a:pt x="696" y="174"/>
                    <a:pt x="696" y="175"/>
                  </a:cubicBezTo>
                  <a:cubicBezTo>
                    <a:pt x="699" y="173"/>
                    <a:pt x="699" y="173"/>
                    <a:pt x="700" y="172"/>
                  </a:cubicBezTo>
                  <a:cubicBezTo>
                    <a:pt x="700" y="172"/>
                    <a:pt x="700" y="172"/>
                    <a:pt x="700" y="172"/>
                  </a:cubicBezTo>
                  <a:cubicBezTo>
                    <a:pt x="702" y="173"/>
                    <a:pt x="702" y="173"/>
                    <a:pt x="704" y="173"/>
                  </a:cubicBezTo>
                  <a:cubicBezTo>
                    <a:pt x="705" y="172"/>
                    <a:pt x="705" y="172"/>
                    <a:pt x="708" y="169"/>
                  </a:cubicBezTo>
                  <a:cubicBezTo>
                    <a:pt x="707" y="168"/>
                    <a:pt x="706" y="167"/>
                    <a:pt x="705" y="167"/>
                  </a:cubicBezTo>
                  <a:cubicBezTo>
                    <a:pt x="708" y="165"/>
                    <a:pt x="711" y="167"/>
                    <a:pt x="711" y="167"/>
                  </a:cubicBezTo>
                  <a:cubicBezTo>
                    <a:pt x="716" y="171"/>
                    <a:pt x="721" y="162"/>
                    <a:pt x="721" y="160"/>
                  </a:cubicBezTo>
                  <a:cubicBezTo>
                    <a:pt x="720" y="160"/>
                    <a:pt x="720" y="160"/>
                    <a:pt x="720" y="160"/>
                  </a:cubicBezTo>
                  <a:cubicBezTo>
                    <a:pt x="721" y="159"/>
                    <a:pt x="722" y="158"/>
                    <a:pt x="723" y="158"/>
                  </a:cubicBezTo>
                  <a:cubicBezTo>
                    <a:pt x="722" y="157"/>
                    <a:pt x="722" y="157"/>
                    <a:pt x="722" y="157"/>
                  </a:cubicBezTo>
                  <a:cubicBezTo>
                    <a:pt x="722" y="154"/>
                    <a:pt x="725" y="153"/>
                    <a:pt x="725" y="151"/>
                  </a:cubicBezTo>
                  <a:cubicBezTo>
                    <a:pt x="727" y="149"/>
                    <a:pt x="730" y="148"/>
                    <a:pt x="732" y="145"/>
                  </a:cubicBezTo>
                  <a:cubicBezTo>
                    <a:pt x="731" y="145"/>
                    <a:pt x="730" y="144"/>
                    <a:pt x="729" y="144"/>
                  </a:cubicBezTo>
                  <a:cubicBezTo>
                    <a:pt x="730" y="144"/>
                    <a:pt x="730" y="144"/>
                    <a:pt x="730" y="144"/>
                  </a:cubicBezTo>
                  <a:cubicBezTo>
                    <a:pt x="730" y="143"/>
                    <a:pt x="730" y="143"/>
                    <a:pt x="728" y="141"/>
                  </a:cubicBezTo>
                  <a:cubicBezTo>
                    <a:pt x="728" y="141"/>
                    <a:pt x="728" y="140"/>
                    <a:pt x="728" y="140"/>
                  </a:cubicBezTo>
                  <a:cubicBezTo>
                    <a:pt x="729" y="140"/>
                    <a:pt x="729" y="140"/>
                    <a:pt x="729" y="140"/>
                  </a:cubicBezTo>
                  <a:cubicBezTo>
                    <a:pt x="732" y="144"/>
                    <a:pt x="742" y="145"/>
                    <a:pt x="743" y="145"/>
                  </a:cubicBezTo>
                  <a:cubicBezTo>
                    <a:pt x="742" y="144"/>
                    <a:pt x="742" y="143"/>
                    <a:pt x="741" y="143"/>
                  </a:cubicBezTo>
                  <a:cubicBezTo>
                    <a:pt x="743" y="143"/>
                    <a:pt x="744" y="144"/>
                    <a:pt x="746" y="144"/>
                  </a:cubicBezTo>
                  <a:cubicBezTo>
                    <a:pt x="746" y="143"/>
                    <a:pt x="746" y="141"/>
                    <a:pt x="746" y="140"/>
                  </a:cubicBezTo>
                  <a:cubicBezTo>
                    <a:pt x="746" y="140"/>
                    <a:pt x="746" y="140"/>
                    <a:pt x="746" y="140"/>
                  </a:cubicBezTo>
                  <a:cubicBezTo>
                    <a:pt x="748" y="142"/>
                    <a:pt x="748" y="142"/>
                    <a:pt x="750" y="142"/>
                  </a:cubicBezTo>
                  <a:cubicBezTo>
                    <a:pt x="753" y="135"/>
                    <a:pt x="761" y="139"/>
                    <a:pt x="765" y="135"/>
                  </a:cubicBezTo>
                  <a:cubicBezTo>
                    <a:pt x="766" y="135"/>
                    <a:pt x="766" y="135"/>
                    <a:pt x="766" y="135"/>
                  </a:cubicBezTo>
                  <a:cubicBezTo>
                    <a:pt x="767" y="134"/>
                    <a:pt x="767" y="134"/>
                    <a:pt x="767" y="134"/>
                  </a:cubicBezTo>
                  <a:cubicBezTo>
                    <a:pt x="767" y="134"/>
                    <a:pt x="768" y="134"/>
                    <a:pt x="768" y="134"/>
                  </a:cubicBezTo>
                  <a:cubicBezTo>
                    <a:pt x="768" y="134"/>
                    <a:pt x="768" y="133"/>
                    <a:pt x="768" y="133"/>
                  </a:cubicBezTo>
                  <a:cubicBezTo>
                    <a:pt x="769" y="133"/>
                    <a:pt x="770" y="132"/>
                    <a:pt x="770" y="132"/>
                  </a:cubicBezTo>
                  <a:cubicBezTo>
                    <a:pt x="770" y="131"/>
                    <a:pt x="771" y="131"/>
                    <a:pt x="771" y="130"/>
                  </a:cubicBezTo>
                  <a:cubicBezTo>
                    <a:pt x="771" y="130"/>
                    <a:pt x="771" y="130"/>
                    <a:pt x="770" y="129"/>
                  </a:cubicBezTo>
                  <a:cubicBezTo>
                    <a:pt x="772" y="128"/>
                    <a:pt x="773" y="126"/>
                    <a:pt x="775" y="126"/>
                  </a:cubicBezTo>
                  <a:cubicBezTo>
                    <a:pt x="775" y="125"/>
                    <a:pt x="774" y="125"/>
                    <a:pt x="774" y="125"/>
                  </a:cubicBezTo>
                  <a:cubicBezTo>
                    <a:pt x="775" y="124"/>
                    <a:pt x="776" y="124"/>
                    <a:pt x="776" y="124"/>
                  </a:cubicBezTo>
                  <a:cubicBezTo>
                    <a:pt x="777" y="124"/>
                    <a:pt x="777" y="124"/>
                    <a:pt x="777" y="124"/>
                  </a:cubicBezTo>
                  <a:cubicBezTo>
                    <a:pt x="776" y="123"/>
                    <a:pt x="775" y="122"/>
                    <a:pt x="775" y="121"/>
                  </a:cubicBezTo>
                  <a:cubicBezTo>
                    <a:pt x="776" y="121"/>
                    <a:pt x="776" y="121"/>
                    <a:pt x="780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8"/>
                    <a:pt x="779" y="118"/>
                    <a:pt x="779" y="118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79" y="119"/>
                    <a:pt x="779" y="119"/>
                    <a:pt x="779" y="119"/>
                  </a:cubicBezTo>
                  <a:cubicBezTo>
                    <a:pt x="780" y="119"/>
                    <a:pt x="780" y="119"/>
                    <a:pt x="780" y="119"/>
                  </a:cubicBezTo>
                  <a:cubicBezTo>
                    <a:pt x="781" y="118"/>
                    <a:pt x="781" y="118"/>
                    <a:pt x="781" y="118"/>
                  </a:cubicBezTo>
                  <a:cubicBezTo>
                    <a:pt x="781" y="118"/>
                    <a:pt x="780" y="118"/>
                    <a:pt x="780" y="117"/>
                  </a:cubicBezTo>
                  <a:cubicBezTo>
                    <a:pt x="781" y="117"/>
                    <a:pt x="782" y="116"/>
                    <a:pt x="782" y="116"/>
                  </a:cubicBezTo>
                  <a:cubicBezTo>
                    <a:pt x="783" y="116"/>
                    <a:pt x="783" y="116"/>
                    <a:pt x="783" y="116"/>
                  </a:cubicBezTo>
                  <a:cubicBezTo>
                    <a:pt x="783" y="115"/>
                    <a:pt x="783" y="115"/>
                    <a:pt x="783" y="114"/>
                  </a:cubicBezTo>
                  <a:cubicBezTo>
                    <a:pt x="778" y="114"/>
                    <a:pt x="772" y="116"/>
                    <a:pt x="766" y="116"/>
                  </a:cubicBezTo>
                  <a:close/>
                  <a:moveTo>
                    <a:pt x="762" y="76"/>
                  </a:move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ubicBezTo>
                    <a:pt x="762" y="76"/>
                    <a:pt x="762" y="76"/>
                    <a:pt x="762" y="76"/>
                  </a:cubicBezTo>
                  <a:close/>
                  <a:moveTo>
                    <a:pt x="762" y="81"/>
                  </a:moveTo>
                  <a:cubicBezTo>
                    <a:pt x="761" y="81"/>
                    <a:pt x="760" y="81"/>
                    <a:pt x="759" y="81"/>
                  </a:cubicBezTo>
                  <a:cubicBezTo>
                    <a:pt x="760" y="81"/>
                    <a:pt x="761" y="81"/>
                    <a:pt x="762" y="81"/>
                  </a:cubicBezTo>
                  <a:close/>
                  <a:moveTo>
                    <a:pt x="578" y="152"/>
                  </a:moveTo>
                  <a:cubicBezTo>
                    <a:pt x="581" y="152"/>
                    <a:pt x="584" y="151"/>
                    <a:pt x="587" y="151"/>
                  </a:cubicBezTo>
                  <a:cubicBezTo>
                    <a:pt x="587" y="151"/>
                    <a:pt x="587" y="151"/>
                    <a:pt x="587" y="151"/>
                  </a:cubicBezTo>
                  <a:cubicBezTo>
                    <a:pt x="588" y="152"/>
                    <a:pt x="588" y="152"/>
                    <a:pt x="588" y="152"/>
                  </a:cubicBezTo>
                  <a:cubicBezTo>
                    <a:pt x="585" y="154"/>
                    <a:pt x="582" y="153"/>
                    <a:pt x="578" y="152"/>
                  </a:cubicBezTo>
                  <a:close/>
                  <a:moveTo>
                    <a:pt x="745" y="101"/>
                  </a:move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4" y="101"/>
                    <a:pt x="744" y="101"/>
                    <a:pt x="744" y="101"/>
                  </a:cubicBezTo>
                  <a:cubicBezTo>
                    <a:pt x="743" y="100"/>
                    <a:pt x="742" y="100"/>
                    <a:pt x="742" y="99"/>
                  </a:cubicBezTo>
                  <a:cubicBezTo>
                    <a:pt x="747" y="101"/>
                    <a:pt x="751" y="102"/>
                    <a:pt x="755" y="104"/>
                  </a:cubicBezTo>
                  <a:cubicBezTo>
                    <a:pt x="754" y="104"/>
                    <a:pt x="753" y="104"/>
                    <a:pt x="751" y="104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1" y="105"/>
                    <a:pt x="751" y="105"/>
                    <a:pt x="751" y="105"/>
                  </a:cubicBezTo>
                  <a:cubicBezTo>
                    <a:pt x="750" y="104"/>
                    <a:pt x="750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9" y="104"/>
                    <a:pt x="749" y="104"/>
                    <a:pt x="749" y="104"/>
                  </a:cubicBezTo>
                  <a:cubicBezTo>
                    <a:pt x="748" y="104"/>
                    <a:pt x="748" y="104"/>
                    <a:pt x="747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6" y="104"/>
                    <a:pt x="746" y="104"/>
                    <a:pt x="746" y="104"/>
                  </a:cubicBezTo>
                  <a:cubicBezTo>
                    <a:pt x="747" y="104"/>
                    <a:pt x="748" y="103"/>
                    <a:pt x="749" y="103"/>
                  </a:cubicBezTo>
                  <a:cubicBezTo>
                    <a:pt x="748" y="101"/>
                    <a:pt x="747" y="101"/>
                    <a:pt x="745" y="101"/>
                  </a:cubicBezTo>
                  <a:close/>
                  <a:moveTo>
                    <a:pt x="306" y="1233"/>
                  </a:moveTo>
                  <a:cubicBezTo>
                    <a:pt x="305" y="1232"/>
                    <a:pt x="304" y="1231"/>
                    <a:pt x="303" y="1230"/>
                  </a:cubicBezTo>
                  <a:cubicBezTo>
                    <a:pt x="303" y="1230"/>
                    <a:pt x="303" y="1229"/>
                    <a:pt x="303" y="1229"/>
                  </a:cubicBezTo>
                  <a:cubicBezTo>
                    <a:pt x="302" y="1229"/>
                    <a:pt x="300" y="1227"/>
                    <a:pt x="299" y="1227"/>
                  </a:cubicBezTo>
                  <a:cubicBezTo>
                    <a:pt x="299" y="1227"/>
                    <a:pt x="299" y="1227"/>
                    <a:pt x="299" y="1226"/>
                  </a:cubicBezTo>
                  <a:cubicBezTo>
                    <a:pt x="299" y="1227"/>
                    <a:pt x="300" y="1228"/>
                    <a:pt x="303" y="1230"/>
                  </a:cubicBezTo>
                  <a:cubicBezTo>
                    <a:pt x="304" y="1232"/>
                    <a:pt x="305" y="1233"/>
                    <a:pt x="306" y="1234"/>
                  </a:cubicBezTo>
                  <a:cubicBezTo>
                    <a:pt x="307" y="1235"/>
                    <a:pt x="309" y="1236"/>
                    <a:pt x="310" y="1236"/>
                  </a:cubicBezTo>
                  <a:cubicBezTo>
                    <a:pt x="310" y="1236"/>
                    <a:pt x="310" y="1236"/>
                    <a:pt x="310" y="1236"/>
                  </a:cubicBezTo>
                  <a:cubicBezTo>
                    <a:pt x="309" y="1235"/>
                    <a:pt x="308" y="1234"/>
                    <a:pt x="306" y="1233"/>
                  </a:cubicBezTo>
                  <a:close/>
                  <a:moveTo>
                    <a:pt x="424" y="1305"/>
                  </a:moveTo>
                  <a:cubicBezTo>
                    <a:pt x="421" y="1304"/>
                    <a:pt x="406" y="1298"/>
                    <a:pt x="401" y="1295"/>
                  </a:cubicBezTo>
                  <a:cubicBezTo>
                    <a:pt x="401" y="1295"/>
                    <a:pt x="401" y="1295"/>
                    <a:pt x="401" y="1295"/>
                  </a:cubicBezTo>
                  <a:cubicBezTo>
                    <a:pt x="399" y="1294"/>
                    <a:pt x="397" y="1293"/>
                    <a:pt x="395" y="1292"/>
                  </a:cubicBezTo>
                  <a:cubicBezTo>
                    <a:pt x="395" y="1292"/>
                    <a:pt x="396" y="1293"/>
                    <a:pt x="396" y="1293"/>
                  </a:cubicBezTo>
                  <a:cubicBezTo>
                    <a:pt x="397" y="1294"/>
                    <a:pt x="397" y="1294"/>
                    <a:pt x="400" y="1295"/>
                  </a:cubicBezTo>
                  <a:cubicBezTo>
                    <a:pt x="400" y="1295"/>
                    <a:pt x="400" y="1295"/>
                    <a:pt x="400" y="1295"/>
                  </a:cubicBezTo>
                  <a:cubicBezTo>
                    <a:pt x="401" y="1296"/>
                    <a:pt x="401" y="1296"/>
                    <a:pt x="402" y="1296"/>
                  </a:cubicBezTo>
                  <a:cubicBezTo>
                    <a:pt x="402" y="1296"/>
                    <a:pt x="402" y="1296"/>
                    <a:pt x="402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6"/>
                    <a:pt x="403" y="1296"/>
                  </a:cubicBezTo>
                  <a:cubicBezTo>
                    <a:pt x="403" y="1296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3" y="1297"/>
                    <a:pt x="403" y="1297"/>
                  </a:cubicBezTo>
                  <a:cubicBezTo>
                    <a:pt x="403" y="1297"/>
                    <a:pt x="404" y="1297"/>
                    <a:pt x="404" y="1297"/>
                  </a:cubicBezTo>
                  <a:cubicBezTo>
                    <a:pt x="404" y="1297"/>
                    <a:pt x="404" y="1297"/>
                    <a:pt x="404" y="1298"/>
                  </a:cubicBezTo>
                  <a:cubicBezTo>
                    <a:pt x="407" y="1299"/>
                    <a:pt x="411" y="1300"/>
                    <a:pt x="414" y="1302"/>
                  </a:cubicBezTo>
                  <a:cubicBezTo>
                    <a:pt x="412" y="1302"/>
                    <a:pt x="411" y="1301"/>
                    <a:pt x="409" y="1300"/>
                  </a:cubicBezTo>
                  <a:cubicBezTo>
                    <a:pt x="410" y="1301"/>
                    <a:pt x="410" y="1301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3" y="1302"/>
                    <a:pt x="413" y="1302"/>
                  </a:cubicBezTo>
                  <a:cubicBezTo>
                    <a:pt x="413" y="1302"/>
                    <a:pt x="415" y="1303"/>
                    <a:pt x="419" y="1304"/>
                  </a:cubicBezTo>
                  <a:cubicBezTo>
                    <a:pt x="424" y="1306"/>
                    <a:pt x="424" y="1306"/>
                    <a:pt x="425" y="1306"/>
                  </a:cubicBezTo>
                  <a:cubicBezTo>
                    <a:pt x="425" y="1306"/>
                    <a:pt x="425" y="1306"/>
                    <a:pt x="425" y="1306"/>
                  </a:cubicBezTo>
                  <a:lnTo>
                    <a:pt x="424" y="1305"/>
                  </a:lnTo>
                  <a:close/>
                  <a:moveTo>
                    <a:pt x="383" y="1288"/>
                  </a:move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3" y="1288"/>
                  </a:cubicBezTo>
                  <a:cubicBezTo>
                    <a:pt x="383" y="1288"/>
                    <a:pt x="383" y="1288"/>
                    <a:pt x="382" y="1287"/>
                  </a:cubicBezTo>
                  <a:cubicBezTo>
                    <a:pt x="384" y="1289"/>
                    <a:pt x="385" y="1289"/>
                    <a:pt x="385" y="1289"/>
                  </a:cubicBezTo>
                  <a:cubicBezTo>
                    <a:pt x="385" y="1289"/>
                    <a:pt x="385" y="1289"/>
                    <a:pt x="385" y="1289"/>
                  </a:cubicBezTo>
                  <a:cubicBezTo>
                    <a:pt x="386" y="1289"/>
                    <a:pt x="386" y="1289"/>
                    <a:pt x="386" y="1289"/>
                  </a:cubicBezTo>
                  <a:cubicBezTo>
                    <a:pt x="386" y="1289"/>
                    <a:pt x="386" y="1289"/>
                    <a:pt x="386" y="1290"/>
                  </a:cubicBezTo>
                  <a:cubicBezTo>
                    <a:pt x="386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7" y="1290"/>
                  </a:cubicBezTo>
                  <a:cubicBezTo>
                    <a:pt x="387" y="1290"/>
                    <a:pt x="387" y="1290"/>
                    <a:pt x="388" y="1290"/>
                  </a:cubicBezTo>
                  <a:cubicBezTo>
                    <a:pt x="388" y="1290"/>
                    <a:pt x="388" y="1290"/>
                    <a:pt x="388" y="1290"/>
                  </a:cubicBezTo>
                  <a:cubicBezTo>
                    <a:pt x="388" y="1291"/>
                    <a:pt x="388" y="1291"/>
                    <a:pt x="388" y="1291"/>
                  </a:cubicBezTo>
                  <a:cubicBezTo>
                    <a:pt x="389" y="1291"/>
                    <a:pt x="389" y="1291"/>
                    <a:pt x="389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90" y="1291"/>
                    <a:pt x="390" y="1291"/>
                    <a:pt x="390" y="1291"/>
                  </a:cubicBezTo>
                  <a:cubicBezTo>
                    <a:pt x="388" y="1290"/>
                    <a:pt x="387" y="1290"/>
                    <a:pt x="385" y="1289"/>
                  </a:cubicBezTo>
                  <a:cubicBezTo>
                    <a:pt x="384" y="1288"/>
                    <a:pt x="384" y="1288"/>
                    <a:pt x="383" y="1288"/>
                  </a:cubicBezTo>
                  <a:close/>
                  <a:moveTo>
                    <a:pt x="867" y="326"/>
                  </a:moveTo>
                  <a:cubicBezTo>
                    <a:pt x="867" y="326"/>
                    <a:pt x="868" y="326"/>
                    <a:pt x="868" y="326"/>
                  </a:cubicBezTo>
                  <a:cubicBezTo>
                    <a:pt x="869" y="325"/>
                    <a:pt x="869" y="325"/>
                    <a:pt x="869" y="325"/>
                  </a:cubicBezTo>
                  <a:cubicBezTo>
                    <a:pt x="869" y="324"/>
                    <a:pt x="869" y="323"/>
                    <a:pt x="868" y="322"/>
                  </a:cubicBezTo>
                  <a:cubicBezTo>
                    <a:pt x="868" y="322"/>
                    <a:pt x="867" y="322"/>
                    <a:pt x="867" y="322"/>
                  </a:cubicBezTo>
                  <a:cubicBezTo>
                    <a:pt x="867" y="323"/>
                    <a:pt x="867" y="324"/>
                    <a:pt x="867" y="326"/>
                  </a:cubicBezTo>
                  <a:close/>
                  <a:moveTo>
                    <a:pt x="589" y="237"/>
                  </a:moveTo>
                  <a:cubicBezTo>
                    <a:pt x="589" y="237"/>
                    <a:pt x="588" y="237"/>
                    <a:pt x="588" y="237"/>
                  </a:cubicBezTo>
                  <a:cubicBezTo>
                    <a:pt x="588" y="237"/>
                    <a:pt x="588" y="237"/>
                    <a:pt x="586" y="237"/>
                  </a:cubicBezTo>
                  <a:cubicBezTo>
                    <a:pt x="586" y="237"/>
                    <a:pt x="584" y="238"/>
                    <a:pt x="584" y="238"/>
                  </a:cubicBezTo>
                  <a:cubicBezTo>
                    <a:pt x="586" y="238"/>
                    <a:pt x="587" y="238"/>
                    <a:pt x="589" y="238"/>
                  </a:cubicBezTo>
                  <a:cubicBezTo>
                    <a:pt x="589" y="238"/>
                    <a:pt x="589" y="238"/>
                    <a:pt x="589" y="238"/>
                  </a:cubicBezTo>
                  <a:cubicBezTo>
                    <a:pt x="589" y="237"/>
                    <a:pt x="589" y="237"/>
                    <a:pt x="589" y="237"/>
                  </a:cubicBezTo>
                  <a:close/>
                  <a:moveTo>
                    <a:pt x="826" y="358"/>
                  </a:moveTo>
                  <a:cubicBezTo>
                    <a:pt x="825" y="358"/>
                    <a:pt x="824" y="358"/>
                    <a:pt x="823" y="358"/>
                  </a:cubicBezTo>
                  <a:cubicBezTo>
                    <a:pt x="823" y="359"/>
                    <a:pt x="823" y="359"/>
                    <a:pt x="824" y="361"/>
                  </a:cubicBezTo>
                  <a:cubicBezTo>
                    <a:pt x="825" y="361"/>
                    <a:pt x="826" y="361"/>
                    <a:pt x="827" y="361"/>
                  </a:cubicBezTo>
                  <a:cubicBezTo>
                    <a:pt x="827" y="363"/>
                    <a:pt x="827" y="363"/>
                    <a:pt x="827" y="366"/>
                  </a:cubicBezTo>
                  <a:cubicBezTo>
                    <a:pt x="830" y="366"/>
                    <a:pt x="833" y="365"/>
                    <a:pt x="836" y="365"/>
                  </a:cubicBezTo>
                  <a:cubicBezTo>
                    <a:pt x="837" y="365"/>
                    <a:pt x="838" y="366"/>
                    <a:pt x="840" y="365"/>
                  </a:cubicBezTo>
                  <a:cubicBezTo>
                    <a:pt x="840" y="365"/>
                    <a:pt x="845" y="363"/>
                    <a:pt x="846" y="362"/>
                  </a:cubicBezTo>
                  <a:cubicBezTo>
                    <a:pt x="847" y="362"/>
                    <a:pt x="847" y="362"/>
                    <a:pt x="854" y="362"/>
                  </a:cubicBezTo>
                  <a:cubicBezTo>
                    <a:pt x="855" y="362"/>
                    <a:pt x="855" y="361"/>
                    <a:pt x="855" y="361"/>
                  </a:cubicBezTo>
                  <a:cubicBezTo>
                    <a:pt x="858" y="361"/>
                    <a:pt x="858" y="361"/>
                    <a:pt x="860" y="362"/>
                  </a:cubicBezTo>
                  <a:cubicBezTo>
                    <a:pt x="861" y="359"/>
                    <a:pt x="864" y="357"/>
                    <a:pt x="864" y="354"/>
                  </a:cubicBezTo>
                  <a:cubicBezTo>
                    <a:pt x="864" y="349"/>
                    <a:pt x="861" y="344"/>
                    <a:pt x="860" y="342"/>
                  </a:cubicBezTo>
                  <a:cubicBezTo>
                    <a:pt x="863" y="341"/>
                    <a:pt x="865" y="341"/>
                    <a:pt x="866" y="339"/>
                  </a:cubicBezTo>
                  <a:cubicBezTo>
                    <a:pt x="867" y="339"/>
                    <a:pt x="867" y="338"/>
                    <a:pt x="867" y="338"/>
                  </a:cubicBezTo>
                  <a:cubicBezTo>
                    <a:pt x="866" y="330"/>
                    <a:pt x="865" y="324"/>
                    <a:pt x="853" y="326"/>
                  </a:cubicBezTo>
                  <a:cubicBezTo>
                    <a:pt x="851" y="327"/>
                    <a:pt x="849" y="326"/>
                    <a:pt x="849" y="324"/>
                  </a:cubicBezTo>
                  <a:cubicBezTo>
                    <a:pt x="848" y="324"/>
                    <a:pt x="848" y="324"/>
                    <a:pt x="847" y="324"/>
                  </a:cubicBezTo>
                  <a:cubicBezTo>
                    <a:pt x="844" y="324"/>
                    <a:pt x="843" y="325"/>
                    <a:pt x="841" y="329"/>
                  </a:cubicBezTo>
                  <a:cubicBezTo>
                    <a:pt x="839" y="329"/>
                    <a:pt x="839" y="329"/>
                    <a:pt x="838" y="329"/>
                  </a:cubicBezTo>
                  <a:cubicBezTo>
                    <a:pt x="839" y="329"/>
                    <a:pt x="839" y="329"/>
                    <a:pt x="839" y="330"/>
                  </a:cubicBezTo>
                  <a:cubicBezTo>
                    <a:pt x="839" y="330"/>
                    <a:pt x="840" y="330"/>
                    <a:pt x="840" y="330"/>
                  </a:cubicBezTo>
                  <a:cubicBezTo>
                    <a:pt x="840" y="330"/>
                    <a:pt x="840" y="330"/>
                    <a:pt x="840" y="330"/>
                  </a:cubicBezTo>
                  <a:cubicBezTo>
                    <a:pt x="841" y="330"/>
                    <a:pt x="841" y="330"/>
                    <a:pt x="841" y="330"/>
                  </a:cubicBezTo>
                  <a:cubicBezTo>
                    <a:pt x="841" y="330"/>
                    <a:pt x="842" y="330"/>
                    <a:pt x="842" y="330"/>
                  </a:cubicBezTo>
                  <a:cubicBezTo>
                    <a:pt x="842" y="330"/>
                    <a:pt x="842" y="330"/>
                    <a:pt x="843" y="330"/>
                  </a:cubicBezTo>
                  <a:cubicBezTo>
                    <a:pt x="843" y="330"/>
                    <a:pt x="843" y="330"/>
                    <a:pt x="843" y="330"/>
                  </a:cubicBezTo>
                  <a:cubicBezTo>
                    <a:pt x="844" y="330"/>
                    <a:pt x="844" y="330"/>
                    <a:pt x="844" y="330"/>
                  </a:cubicBezTo>
                  <a:cubicBezTo>
                    <a:pt x="843" y="332"/>
                    <a:pt x="842" y="333"/>
                    <a:pt x="840" y="333"/>
                  </a:cubicBezTo>
                  <a:cubicBezTo>
                    <a:pt x="840" y="333"/>
                    <a:pt x="840" y="334"/>
                    <a:pt x="840" y="335"/>
                  </a:cubicBezTo>
                  <a:cubicBezTo>
                    <a:pt x="833" y="333"/>
                    <a:pt x="832" y="333"/>
                    <a:pt x="829" y="331"/>
                  </a:cubicBezTo>
                  <a:cubicBezTo>
                    <a:pt x="827" y="332"/>
                    <a:pt x="827" y="333"/>
                    <a:pt x="826" y="335"/>
                  </a:cubicBezTo>
                  <a:cubicBezTo>
                    <a:pt x="826" y="335"/>
                    <a:pt x="826" y="336"/>
                    <a:pt x="826" y="336"/>
                  </a:cubicBezTo>
                  <a:cubicBezTo>
                    <a:pt x="828" y="336"/>
                    <a:pt x="829" y="336"/>
                    <a:pt x="830" y="337"/>
                  </a:cubicBezTo>
                  <a:cubicBezTo>
                    <a:pt x="830" y="337"/>
                    <a:pt x="830" y="337"/>
                    <a:pt x="830" y="337"/>
                  </a:cubicBezTo>
                  <a:cubicBezTo>
                    <a:pt x="829" y="338"/>
                    <a:pt x="829" y="338"/>
                    <a:pt x="829" y="340"/>
                  </a:cubicBezTo>
                  <a:cubicBezTo>
                    <a:pt x="828" y="340"/>
                    <a:pt x="827" y="340"/>
                    <a:pt x="826" y="340"/>
                  </a:cubicBezTo>
                  <a:cubicBezTo>
                    <a:pt x="826" y="340"/>
                    <a:pt x="826" y="341"/>
                    <a:pt x="827" y="341"/>
                  </a:cubicBezTo>
                  <a:cubicBezTo>
                    <a:pt x="826" y="341"/>
                    <a:pt x="826" y="341"/>
                    <a:pt x="825" y="342"/>
                  </a:cubicBezTo>
                  <a:cubicBezTo>
                    <a:pt x="827" y="343"/>
                    <a:pt x="834" y="346"/>
                    <a:pt x="836" y="345"/>
                  </a:cubicBezTo>
                  <a:cubicBezTo>
                    <a:pt x="836" y="346"/>
                    <a:pt x="836" y="346"/>
                    <a:pt x="837" y="347"/>
                  </a:cubicBezTo>
                  <a:cubicBezTo>
                    <a:pt x="831" y="348"/>
                    <a:pt x="830" y="348"/>
                    <a:pt x="832" y="350"/>
                  </a:cubicBezTo>
                  <a:cubicBezTo>
                    <a:pt x="830" y="351"/>
                    <a:pt x="830" y="351"/>
                    <a:pt x="830" y="352"/>
                  </a:cubicBezTo>
                  <a:cubicBezTo>
                    <a:pt x="831" y="352"/>
                    <a:pt x="833" y="352"/>
                    <a:pt x="834" y="352"/>
                  </a:cubicBezTo>
                  <a:cubicBezTo>
                    <a:pt x="833" y="353"/>
                    <a:pt x="833" y="353"/>
                    <a:pt x="829" y="353"/>
                  </a:cubicBezTo>
                  <a:cubicBezTo>
                    <a:pt x="828" y="354"/>
                    <a:pt x="829" y="356"/>
                    <a:pt x="827" y="356"/>
                  </a:cubicBezTo>
                  <a:cubicBezTo>
                    <a:pt x="826" y="356"/>
                    <a:pt x="825" y="356"/>
                    <a:pt x="821" y="355"/>
                  </a:cubicBezTo>
                  <a:cubicBezTo>
                    <a:pt x="821" y="356"/>
                    <a:pt x="821" y="356"/>
                    <a:pt x="821" y="357"/>
                  </a:cubicBezTo>
                  <a:cubicBezTo>
                    <a:pt x="823" y="357"/>
                    <a:pt x="824" y="357"/>
                    <a:pt x="826" y="358"/>
                  </a:cubicBezTo>
                  <a:cubicBezTo>
                    <a:pt x="826" y="358"/>
                    <a:pt x="826" y="358"/>
                    <a:pt x="826" y="358"/>
                  </a:cubicBezTo>
                  <a:close/>
                  <a:moveTo>
                    <a:pt x="879" y="301"/>
                  </a:moveTo>
                  <a:cubicBezTo>
                    <a:pt x="881" y="296"/>
                    <a:pt x="886" y="296"/>
                    <a:pt x="889" y="293"/>
                  </a:cubicBezTo>
                  <a:cubicBezTo>
                    <a:pt x="888" y="290"/>
                    <a:pt x="886" y="290"/>
                    <a:pt x="881" y="291"/>
                  </a:cubicBezTo>
                  <a:cubicBezTo>
                    <a:pt x="878" y="291"/>
                    <a:pt x="878" y="291"/>
                    <a:pt x="873" y="288"/>
                  </a:cubicBezTo>
                  <a:cubicBezTo>
                    <a:pt x="873" y="288"/>
                    <a:pt x="873" y="288"/>
                    <a:pt x="873" y="288"/>
                  </a:cubicBezTo>
                  <a:cubicBezTo>
                    <a:pt x="872" y="290"/>
                    <a:pt x="872" y="290"/>
                    <a:pt x="873" y="292"/>
                  </a:cubicBezTo>
                  <a:cubicBezTo>
                    <a:pt x="872" y="293"/>
                    <a:pt x="872" y="293"/>
                    <a:pt x="870" y="293"/>
                  </a:cubicBezTo>
                  <a:cubicBezTo>
                    <a:pt x="871" y="295"/>
                    <a:pt x="871" y="296"/>
                    <a:pt x="872" y="298"/>
                  </a:cubicBezTo>
                  <a:cubicBezTo>
                    <a:pt x="867" y="297"/>
                    <a:pt x="867" y="297"/>
                    <a:pt x="866" y="299"/>
                  </a:cubicBezTo>
                  <a:cubicBezTo>
                    <a:pt x="867" y="300"/>
                    <a:pt x="868" y="301"/>
                    <a:pt x="869" y="302"/>
                  </a:cubicBezTo>
                  <a:cubicBezTo>
                    <a:pt x="868" y="302"/>
                    <a:pt x="867" y="302"/>
                    <a:pt x="867" y="303"/>
                  </a:cubicBezTo>
                  <a:cubicBezTo>
                    <a:pt x="867" y="304"/>
                    <a:pt x="867" y="304"/>
                    <a:pt x="867" y="306"/>
                  </a:cubicBezTo>
                  <a:cubicBezTo>
                    <a:pt x="864" y="311"/>
                    <a:pt x="864" y="311"/>
                    <a:pt x="864" y="312"/>
                  </a:cubicBezTo>
                  <a:cubicBezTo>
                    <a:pt x="866" y="313"/>
                    <a:pt x="866" y="313"/>
                    <a:pt x="868" y="310"/>
                  </a:cubicBezTo>
                  <a:cubicBezTo>
                    <a:pt x="869" y="311"/>
                    <a:pt x="870" y="312"/>
                    <a:pt x="871" y="312"/>
                  </a:cubicBezTo>
                  <a:cubicBezTo>
                    <a:pt x="867" y="319"/>
                    <a:pt x="867" y="319"/>
                    <a:pt x="868" y="321"/>
                  </a:cubicBezTo>
                  <a:cubicBezTo>
                    <a:pt x="868" y="321"/>
                    <a:pt x="868" y="321"/>
                    <a:pt x="868" y="321"/>
                  </a:cubicBezTo>
                  <a:cubicBezTo>
                    <a:pt x="872" y="320"/>
                    <a:pt x="873" y="319"/>
                    <a:pt x="875" y="318"/>
                  </a:cubicBezTo>
                  <a:cubicBezTo>
                    <a:pt x="875" y="318"/>
                    <a:pt x="876" y="318"/>
                    <a:pt x="876" y="318"/>
                  </a:cubicBezTo>
                  <a:cubicBezTo>
                    <a:pt x="876" y="319"/>
                    <a:pt x="876" y="319"/>
                    <a:pt x="876" y="320"/>
                  </a:cubicBezTo>
                  <a:cubicBezTo>
                    <a:pt x="876" y="321"/>
                    <a:pt x="875" y="321"/>
                    <a:pt x="874" y="322"/>
                  </a:cubicBezTo>
                  <a:cubicBezTo>
                    <a:pt x="874" y="323"/>
                    <a:pt x="876" y="324"/>
                    <a:pt x="876" y="326"/>
                  </a:cubicBezTo>
                  <a:cubicBezTo>
                    <a:pt x="875" y="329"/>
                    <a:pt x="873" y="331"/>
                    <a:pt x="872" y="333"/>
                  </a:cubicBezTo>
                  <a:cubicBezTo>
                    <a:pt x="874" y="334"/>
                    <a:pt x="875" y="334"/>
                    <a:pt x="877" y="335"/>
                  </a:cubicBezTo>
                  <a:cubicBezTo>
                    <a:pt x="878" y="334"/>
                    <a:pt x="878" y="334"/>
                    <a:pt x="878" y="334"/>
                  </a:cubicBezTo>
                  <a:cubicBezTo>
                    <a:pt x="878" y="334"/>
                    <a:pt x="878" y="333"/>
                    <a:pt x="878" y="333"/>
                  </a:cubicBezTo>
                  <a:cubicBezTo>
                    <a:pt x="880" y="333"/>
                    <a:pt x="881" y="335"/>
                    <a:pt x="883" y="335"/>
                  </a:cubicBezTo>
                  <a:cubicBezTo>
                    <a:pt x="884" y="335"/>
                    <a:pt x="885" y="334"/>
                    <a:pt x="887" y="334"/>
                  </a:cubicBezTo>
                  <a:cubicBezTo>
                    <a:pt x="887" y="334"/>
                    <a:pt x="889" y="335"/>
                    <a:pt x="890" y="335"/>
                  </a:cubicBezTo>
                  <a:cubicBezTo>
                    <a:pt x="885" y="339"/>
                    <a:pt x="885" y="339"/>
                    <a:pt x="889" y="343"/>
                  </a:cubicBezTo>
                  <a:cubicBezTo>
                    <a:pt x="890" y="343"/>
                    <a:pt x="891" y="343"/>
                    <a:pt x="892" y="343"/>
                  </a:cubicBezTo>
                  <a:cubicBezTo>
                    <a:pt x="892" y="343"/>
                    <a:pt x="892" y="343"/>
                    <a:pt x="892" y="343"/>
                  </a:cubicBezTo>
                  <a:cubicBezTo>
                    <a:pt x="892" y="353"/>
                    <a:pt x="892" y="353"/>
                    <a:pt x="892" y="354"/>
                  </a:cubicBezTo>
                  <a:cubicBezTo>
                    <a:pt x="892" y="354"/>
                    <a:pt x="892" y="354"/>
                    <a:pt x="892" y="354"/>
                  </a:cubicBezTo>
                  <a:cubicBezTo>
                    <a:pt x="883" y="353"/>
                    <a:pt x="879" y="353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7" y="357"/>
                    <a:pt x="877" y="357"/>
                  </a:cubicBezTo>
                  <a:cubicBezTo>
                    <a:pt x="877" y="357"/>
                    <a:pt x="878" y="357"/>
                    <a:pt x="878" y="357"/>
                  </a:cubicBezTo>
                  <a:cubicBezTo>
                    <a:pt x="878" y="357"/>
                    <a:pt x="878" y="357"/>
                    <a:pt x="878" y="357"/>
                  </a:cubicBezTo>
                  <a:cubicBezTo>
                    <a:pt x="878" y="357"/>
                    <a:pt x="879" y="357"/>
                    <a:pt x="879" y="357"/>
                  </a:cubicBezTo>
                  <a:cubicBezTo>
                    <a:pt x="879" y="357"/>
                    <a:pt x="879" y="357"/>
                    <a:pt x="879" y="357"/>
                  </a:cubicBezTo>
                  <a:cubicBezTo>
                    <a:pt x="880" y="357"/>
                    <a:pt x="880" y="357"/>
                    <a:pt x="880" y="357"/>
                  </a:cubicBezTo>
                  <a:cubicBezTo>
                    <a:pt x="880" y="357"/>
                    <a:pt x="880" y="358"/>
                    <a:pt x="880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8"/>
                    <a:pt x="881" y="358"/>
                    <a:pt x="881" y="358"/>
                  </a:cubicBezTo>
                  <a:cubicBezTo>
                    <a:pt x="881" y="359"/>
                    <a:pt x="881" y="359"/>
                    <a:pt x="881" y="363"/>
                  </a:cubicBezTo>
                  <a:cubicBezTo>
                    <a:pt x="878" y="365"/>
                    <a:pt x="874" y="365"/>
                    <a:pt x="870" y="367"/>
                  </a:cubicBezTo>
                  <a:cubicBezTo>
                    <a:pt x="874" y="371"/>
                    <a:pt x="880" y="371"/>
                    <a:pt x="885" y="374"/>
                  </a:cubicBezTo>
                  <a:cubicBezTo>
                    <a:pt x="886" y="374"/>
                    <a:pt x="886" y="374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7" y="375"/>
                    <a:pt x="887" y="375"/>
                    <a:pt x="887" y="375"/>
                  </a:cubicBezTo>
                  <a:cubicBezTo>
                    <a:pt x="889" y="375"/>
                    <a:pt x="889" y="375"/>
                    <a:pt x="894" y="374"/>
                  </a:cubicBezTo>
                  <a:cubicBezTo>
                    <a:pt x="891" y="378"/>
                    <a:pt x="891" y="378"/>
                    <a:pt x="891" y="378"/>
                  </a:cubicBezTo>
                  <a:cubicBezTo>
                    <a:pt x="891" y="378"/>
                    <a:pt x="891" y="378"/>
                    <a:pt x="890" y="378"/>
                  </a:cubicBezTo>
                  <a:cubicBezTo>
                    <a:pt x="890" y="378"/>
                    <a:pt x="890" y="378"/>
                    <a:pt x="883" y="377"/>
                  </a:cubicBezTo>
                  <a:cubicBezTo>
                    <a:pt x="881" y="376"/>
                    <a:pt x="880" y="379"/>
                    <a:pt x="877" y="379"/>
                  </a:cubicBezTo>
                  <a:cubicBezTo>
                    <a:pt x="874" y="384"/>
                    <a:pt x="868" y="386"/>
                    <a:pt x="867" y="386"/>
                  </a:cubicBezTo>
                  <a:cubicBezTo>
                    <a:pt x="866" y="386"/>
                    <a:pt x="865" y="386"/>
                    <a:pt x="865" y="387"/>
                  </a:cubicBezTo>
                  <a:cubicBezTo>
                    <a:pt x="868" y="388"/>
                    <a:pt x="868" y="388"/>
                    <a:pt x="869" y="390"/>
                  </a:cubicBezTo>
                  <a:cubicBezTo>
                    <a:pt x="872" y="387"/>
                    <a:pt x="876" y="388"/>
                    <a:pt x="880" y="386"/>
                  </a:cubicBezTo>
                  <a:cubicBezTo>
                    <a:pt x="884" y="389"/>
                    <a:pt x="886" y="390"/>
                    <a:pt x="887" y="385"/>
                  </a:cubicBezTo>
                  <a:cubicBezTo>
                    <a:pt x="891" y="385"/>
                    <a:pt x="891" y="385"/>
                    <a:pt x="901" y="387"/>
                  </a:cubicBezTo>
                  <a:cubicBezTo>
                    <a:pt x="901" y="387"/>
                    <a:pt x="901" y="386"/>
                    <a:pt x="901" y="386"/>
                  </a:cubicBezTo>
                  <a:cubicBezTo>
                    <a:pt x="906" y="386"/>
                    <a:pt x="911" y="386"/>
                    <a:pt x="916" y="387"/>
                  </a:cubicBezTo>
                  <a:cubicBezTo>
                    <a:pt x="918" y="387"/>
                    <a:pt x="920" y="389"/>
                    <a:pt x="923" y="388"/>
                  </a:cubicBezTo>
                  <a:cubicBezTo>
                    <a:pt x="928" y="387"/>
                    <a:pt x="928" y="387"/>
                    <a:pt x="928" y="387"/>
                  </a:cubicBezTo>
                  <a:cubicBezTo>
                    <a:pt x="929" y="386"/>
                    <a:pt x="929" y="385"/>
                    <a:pt x="932" y="385"/>
                  </a:cubicBezTo>
                  <a:cubicBezTo>
                    <a:pt x="932" y="385"/>
                    <a:pt x="932" y="385"/>
                    <a:pt x="932" y="385"/>
                  </a:cubicBezTo>
                  <a:cubicBezTo>
                    <a:pt x="932" y="385"/>
                    <a:pt x="932" y="385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4"/>
                  </a:cubicBezTo>
                  <a:cubicBezTo>
                    <a:pt x="932" y="384"/>
                    <a:pt x="932" y="384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3"/>
                  </a:cubicBezTo>
                  <a:cubicBezTo>
                    <a:pt x="932" y="383"/>
                    <a:pt x="932" y="383"/>
                    <a:pt x="932" y="382"/>
                  </a:cubicBezTo>
                  <a:cubicBezTo>
                    <a:pt x="932" y="382"/>
                    <a:pt x="932" y="382"/>
                    <a:pt x="932" y="382"/>
                  </a:cubicBezTo>
                  <a:cubicBezTo>
                    <a:pt x="931" y="382"/>
                    <a:pt x="929" y="381"/>
                    <a:pt x="922" y="380"/>
                  </a:cubicBezTo>
                  <a:cubicBezTo>
                    <a:pt x="922" y="380"/>
                    <a:pt x="922" y="380"/>
                    <a:pt x="922" y="380"/>
                  </a:cubicBezTo>
                  <a:cubicBezTo>
                    <a:pt x="929" y="378"/>
                    <a:pt x="933" y="375"/>
                    <a:pt x="934" y="374"/>
                  </a:cubicBezTo>
                  <a:cubicBezTo>
                    <a:pt x="938" y="369"/>
                    <a:pt x="930" y="362"/>
                    <a:pt x="925" y="363"/>
                  </a:cubicBezTo>
                  <a:cubicBezTo>
                    <a:pt x="923" y="364"/>
                    <a:pt x="923" y="364"/>
                    <a:pt x="922" y="365"/>
                  </a:cubicBezTo>
                  <a:cubicBezTo>
                    <a:pt x="921" y="364"/>
                    <a:pt x="920" y="364"/>
                    <a:pt x="919" y="364"/>
                  </a:cubicBezTo>
                  <a:cubicBezTo>
                    <a:pt x="920" y="363"/>
                    <a:pt x="921" y="360"/>
                    <a:pt x="921" y="360"/>
                  </a:cubicBezTo>
                  <a:cubicBezTo>
                    <a:pt x="921" y="359"/>
                    <a:pt x="921" y="359"/>
                    <a:pt x="921" y="359"/>
                  </a:cubicBezTo>
                  <a:cubicBezTo>
                    <a:pt x="920" y="357"/>
                    <a:pt x="917" y="356"/>
                    <a:pt x="916" y="354"/>
                  </a:cubicBezTo>
                  <a:cubicBezTo>
                    <a:pt x="915" y="352"/>
                    <a:pt x="916" y="350"/>
                    <a:pt x="915" y="348"/>
                  </a:cubicBezTo>
                  <a:cubicBezTo>
                    <a:pt x="910" y="341"/>
                    <a:pt x="910" y="341"/>
                    <a:pt x="910" y="341"/>
                  </a:cubicBezTo>
                  <a:cubicBezTo>
                    <a:pt x="910" y="341"/>
                    <a:pt x="910" y="341"/>
                    <a:pt x="908" y="341"/>
                  </a:cubicBezTo>
                  <a:cubicBezTo>
                    <a:pt x="907" y="340"/>
                    <a:pt x="905" y="340"/>
                    <a:pt x="904" y="335"/>
                  </a:cubicBezTo>
                  <a:cubicBezTo>
                    <a:pt x="903" y="332"/>
                    <a:pt x="901" y="325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93" y="322"/>
                    <a:pt x="893" y="322"/>
                    <a:pt x="893" y="322"/>
                  </a:cubicBezTo>
                  <a:cubicBezTo>
                    <a:pt x="884" y="322"/>
                    <a:pt x="884" y="322"/>
                    <a:pt x="883" y="321"/>
                  </a:cubicBezTo>
                  <a:cubicBezTo>
                    <a:pt x="888" y="321"/>
                    <a:pt x="888" y="321"/>
                    <a:pt x="893" y="320"/>
                  </a:cubicBezTo>
                  <a:cubicBezTo>
                    <a:pt x="890" y="317"/>
                    <a:pt x="890" y="317"/>
                    <a:pt x="890" y="317"/>
                  </a:cubicBezTo>
                  <a:cubicBezTo>
                    <a:pt x="897" y="317"/>
                    <a:pt x="900" y="306"/>
                    <a:pt x="898" y="305"/>
                  </a:cubicBezTo>
                  <a:cubicBezTo>
                    <a:pt x="897" y="304"/>
                    <a:pt x="897" y="304"/>
                    <a:pt x="880" y="301"/>
                  </a:cubicBezTo>
                  <a:cubicBezTo>
                    <a:pt x="880" y="301"/>
                    <a:pt x="880" y="301"/>
                    <a:pt x="879" y="301"/>
                  </a:cubicBezTo>
                  <a:close/>
                  <a:moveTo>
                    <a:pt x="753" y="111"/>
                  </a:moveTo>
                  <a:cubicBezTo>
                    <a:pt x="753" y="111"/>
                    <a:pt x="753" y="111"/>
                    <a:pt x="752" y="111"/>
                  </a:cubicBezTo>
                  <a:cubicBezTo>
                    <a:pt x="752" y="112"/>
                    <a:pt x="752" y="112"/>
                    <a:pt x="752" y="112"/>
                  </a:cubicBezTo>
                  <a:cubicBezTo>
                    <a:pt x="752" y="113"/>
                    <a:pt x="751" y="113"/>
                    <a:pt x="751" y="114"/>
                  </a:cubicBezTo>
                  <a:cubicBezTo>
                    <a:pt x="751" y="114"/>
                    <a:pt x="750" y="115"/>
                    <a:pt x="750" y="115"/>
                  </a:cubicBezTo>
                  <a:cubicBezTo>
                    <a:pt x="750" y="115"/>
                    <a:pt x="749" y="116"/>
                    <a:pt x="749" y="116"/>
                  </a:cubicBezTo>
                  <a:cubicBezTo>
                    <a:pt x="749" y="116"/>
                    <a:pt x="752" y="116"/>
                    <a:pt x="756" y="114"/>
                  </a:cubicBezTo>
                  <a:cubicBezTo>
                    <a:pt x="758" y="114"/>
                    <a:pt x="758" y="114"/>
                    <a:pt x="760" y="113"/>
                  </a:cubicBezTo>
                  <a:cubicBezTo>
                    <a:pt x="760" y="113"/>
                    <a:pt x="761" y="113"/>
                    <a:pt x="761" y="113"/>
                  </a:cubicBezTo>
                  <a:cubicBezTo>
                    <a:pt x="762" y="113"/>
                    <a:pt x="762" y="112"/>
                    <a:pt x="763" y="112"/>
                  </a:cubicBezTo>
                  <a:cubicBezTo>
                    <a:pt x="763" y="112"/>
                    <a:pt x="763" y="112"/>
                    <a:pt x="763" y="112"/>
                  </a:cubicBezTo>
                  <a:cubicBezTo>
                    <a:pt x="764" y="110"/>
                    <a:pt x="761" y="108"/>
                    <a:pt x="760" y="108"/>
                  </a:cubicBezTo>
                  <a:cubicBezTo>
                    <a:pt x="756" y="110"/>
                    <a:pt x="756" y="110"/>
                    <a:pt x="753" y="111"/>
                  </a:cubicBezTo>
                  <a:close/>
                  <a:moveTo>
                    <a:pt x="460" y="410"/>
                  </a:moveTo>
                  <a:cubicBezTo>
                    <a:pt x="461" y="409"/>
                    <a:pt x="461" y="408"/>
                    <a:pt x="462" y="407"/>
                  </a:cubicBezTo>
                  <a:cubicBezTo>
                    <a:pt x="460" y="407"/>
                    <a:pt x="459" y="407"/>
                    <a:pt x="458" y="406"/>
                  </a:cubicBezTo>
                  <a:cubicBezTo>
                    <a:pt x="458" y="405"/>
                    <a:pt x="459" y="404"/>
                    <a:pt x="459" y="403"/>
                  </a:cubicBezTo>
                  <a:cubicBezTo>
                    <a:pt x="459" y="402"/>
                    <a:pt x="458" y="402"/>
                    <a:pt x="457" y="402"/>
                  </a:cubicBezTo>
                  <a:cubicBezTo>
                    <a:pt x="456" y="402"/>
                    <a:pt x="456" y="403"/>
                    <a:pt x="454" y="403"/>
                  </a:cubicBezTo>
                  <a:cubicBezTo>
                    <a:pt x="454" y="402"/>
                    <a:pt x="454" y="401"/>
                    <a:pt x="454" y="398"/>
                  </a:cubicBezTo>
                  <a:cubicBezTo>
                    <a:pt x="454" y="398"/>
                    <a:pt x="454" y="397"/>
                    <a:pt x="454" y="397"/>
                  </a:cubicBezTo>
                  <a:cubicBezTo>
                    <a:pt x="460" y="396"/>
                    <a:pt x="460" y="396"/>
                    <a:pt x="462" y="396"/>
                  </a:cubicBezTo>
                  <a:cubicBezTo>
                    <a:pt x="462" y="395"/>
                    <a:pt x="463" y="395"/>
                    <a:pt x="463" y="395"/>
                  </a:cubicBezTo>
                  <a:cubicBezTo>
                    <a:pt x="461" y="394"/>
                    <a:pt x="461" y="394"/>
                    <a:pt x="461" y="394"/>
                  </a:cubicBezTo>
                  <a:cubicBezTo>
                    <a:pt x="456" y="395"/>
                    <a:pt x="456" y="395"/>
                    <a:pt x="454" y="390"/>
                  </a:cubicBezTo>
                  <a:cubicBezTo>
                    <a:pt x="460" y="387"/>
                    <a:pt x="460" y="387"/>
                    <a:pt x="462" y="386"/>
                  </a:cubicBezTo>
                  <a:cubicBezTo>
                    <a:pt x="461" y="384"/>
                    <a:pt x="458" y="382"/>
                    <a:pt x="452" y="381"/>
                  </a:cubicBezTo>
                  <a:cubicBezTo>
                    <a:pt x="451" y="382"/>
                    <a:pt x="447" y="385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1" y="376"/>
                    <a:pt x="441" y="376"/>
                    <a:pt x="441" y="376"/>
                  </a:cubicBezTo>
                  <a:cubicBezTo>
                    <a:pt x="443" y="375"/>
                    <a:pt x="445" y="374"/>
                    <a:pt x="446" y="373"/>
                  </a:cubicBezTo>
                  <a:cubicBezTo>
                    <a:pt x="445" y="372"/>
                    <a:pt x="443" y="371"/>
                    <a:pt x="443" y="371"/>
                  </a:cubicBezTo>
                  <a:cubicBezTo>
                    <a:pt x="439" y="371"/>
                    <a:pt x="437" y="373"/>
                    <a:pt x="434" y="374"/>
                  </a:cubicBezTo>
                  <a:cubicBezTo>
                    <a:pt x="437" y="368"/>
                    <a:pt x="444" y="366"/>
                    <a:pt x="448" y="361"/>
                  </a:cubicBezTo>
                  <a:cubicBezTo>
                    <a:pt x="449" y="360"/>
                    <a:pt x="449" y="359"/>
                    <a:pt x="449" y="358"/>
                  </a:cubicBezTo>
                  <a:cubicBezTo>
                    <a:pt x="452" y="358"/>
                    <a:pt x="453" y="357"/>
                    <a:pt x="454" y="357"/>
                  </a:cubicBezTo>
                  <a:cubicBezTo>
                    <a:pt x="455" y="357"/>
                    <a:pt x="455" y="357"/>
                    <a:pt x="455" y="357"/>
                  </a:cubicBezTo>
                  <a:cubicBezTo>
                    <a:pt x="455" y="356"/>
                    <a:pt x="455" y="356"/>
                    <a:pt x="455" y="356"/>
                  </a:cubicBezTo>
                  <a:cubicBezTo>
                    <a:pt x="454" y="355"/>
                    <a:pt x="454" y="355"/>
                    <a:pt x="454" y="355"/>
                  </a:cubicBezTo>
                  <a:cubicBezTo>
                    <a:pt x="453" y="355"/>
                    <a:pt x="453" y="355"/>
                    <a:pt x="453" y="355"/>
                  </a:cubicBezTo>
                  <a:cubicBezTo>
                    <a:pt x="453" y="355"/>
                    <a:pt x="450" y="355"/>
                    <a:pt x="446" y="355"/>
                  </a:cubicBezTo>
                  <a:cubicBezTo>
                    <a:pt x="446" y="355"/>
                    <a:pt x="446" y="355"/>
                    <a:pt x="446" y="355"/>
                  </a:cubicBezTo>
                  <a:cubicBezTo>
                    <a:pt x="445" y="355"/>
                    <a:pt x="442" y="356"/>
                    <a:pt x="438" y="359"/>
                  </a:cubicBezTo>
                  <a:cubicBezTo>
                    <a:pt x="430" y="363"/>
                    <a:pt x="425" y="367"/>
                    <a:pt x="420" y="373"/>
                  </a:cubicBezTo>
                  <a:cubicBezTo>
                    <a:pt x="421" y="374"/>
                    <a:pt x="421" y="375"/>
                    <a:pt x="422" y="377"/>
                  </a:cubicBezTo>
                  <a:cubicBezTo>
                    <a:pt x="421" y="377"/>
                    <a:pt x="421" y="377"/>
                    <a:pt x="420" y="377"/>
                  </a:cubicBezTo>
                  <a:cubicBezTo>
                    <a:pt x="419" y="378"/>
                    <a:pt x="417" y="377"/>
                    <a:pt x="415" y="378"/>
                  </a:cubicBezTo>
                  <a:cubicBezTo>
                    <a:pt x="414" y="378"/>
                    <a:pt x="414" y="378"/>
                    <a:pt x="412" y="381"/>
                  </a:cubicBezTo>
                  <a:cubicBezTo>
                    <a:pt x="413" y="381"/>
                    <a:pt x="414" y="382"/>
                    <a:pt x="416" y="383"/>
                  </a:cubicBezTo>
                  <a:cubicBezTo>
                    <a:pt x="412" y="384"/>
                    <a:pt x="408" y="384"/>
                    <a:pt x="404" y="386"/>
                  </a:cubicBezTo>
                  <a:cubicBezTo>
                    <a:pt x="402" y="387"/>
                    <a:pt x="402" y="387"/>
                    <a:pt x="402" y="391"/>
                  </a:cubicBezTo>
                  <a:cubicBezTo>
                    <a:pt x="411" y="392"/>
                    <a:pt x="411" y="392"/>
                    <a:pt x="419" y="396"/>
                  </a:cubicBezTo>
                  <a:cubicBezTo>
                    <a:pt x="424" y="398"/>
                    <a:pt x="428" y="399"/>
                    <a:pt x="431" y="396"/>
                  </a:cubicBezTo>
                  <a:cubicBezTo>
                    <a:pt x="433" y="397"/>
                    <a:pt x="433" y="397"/>
                    <a:pt x="435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8"/>
                  </a:cubicBezTo>
                  <a:cubicBezTo>
                    <a:pt x="434" y="398"/>
                    <a:pt x="434" y="398"/>
                    <a:pt x="434" y="399"/>
                  </a:cubicBezTo>
                  <a:cubicBezTo>
                    <a:pt x="434" y="399"/>
                    <a:pt x="434" y="399"/>
                    <a:pt x="434" y="399"/>
                  </a:cubicBezTo>
                  <a:cubicBezTo>
                    <a:pt x="434" y="399"/>
                    <a:pt x="434" y="399"/>
                    <a:pt x="433" y="399"/>
                  </a:cubicBezTo>
                  <a:cubicBezTo>
                    <a:pt x="433" y="399"/>
                    <a:pt x="433" y="400"/>
                    <a:pt x="433" y="400"/>
                  </a:cubicBezTo>
                  <a:cubicBezTo>
                    <a:pt x="433" y="400"/>
                    <a:pt x="433" y="400"/>
                    <a:pt x="433" y="400"/>
                  </a:cubicBezTo>
                  <a:cubicBezTo>
                    <a:pt x="435" y="400"/>
                    <a:pt x="435" y="400"/>
                    <a:pt x="435" y="400"/>
                  </a:cubicBezTo>
                  <a:cubicBezTo>
                    <a:pt x="436" y="400"/>
                    <a:pt x="436" y="400"/>
                    <a:pt x="437" y="399"/>
                  </a:cubicBezTo>
                  <a:cubicBezTo>
                    <a:pt x="439" y="399"/>
                    <a:pt x="441" y="400"/>
                    <a:pt x="443" y="401"/>
                  </a:cubicBezTo>
                  <a:cubicBezTo>
                    <a:pt x="443" y="401"/>
                    <a:pt x="443" y="401"/>
                    <a:pt x="442" y="401"/>
                  </a:cubicBezTo>
                  <a:cubicBezTo>
                    <a:pt x="442" y="401"/>
                    <a:pt x="440" y="402"/>
                    <a:pt x="439" y="402"/>
                  </a:cubicBezTo>
                  <a:cubicBezTo>
                    <a:pt x="438" y="403"/>
                    <a:pt x="437" y="403"/>
                    <a:pt x="435" y="404"/>
                  </a:cubicBezTo>
                  <a:cubicBezTo>
                    <a:pt x="433" y="405"/>
                    <a:pt x="430" y="404"/>
                    <a:pt x="429" y="406"/>
                  </a:cubicBezTo>
                  <a:cubicBezTo>
                    <a:pt x="431" y="408"/>
                    <a:pt x="433" y="408"/>
                    <a:pt x="433" y="408"/>
                  </a:cubicBezTo>
                  <a:cubicBezTo>
                    <a:pt x="433" y="408"/>
                    <a:pt x="444" y="405"/>
                    <a:pt x="448" y="401"/>
                  </a:cubicBezTo>
                  <a:cubicBezTo>
                    <a:pt x="449" y="401"/>
                    <a:pt x="449" y="402"/>
                    <a:pt x="449" y="402"/>
                  </a:cubicBezTo>
                  <a:cubicBezTo>
                    <a:pt x="450" y="403"/>
                    <a:pt x="450" y="404"/>
                    <a:pt x="450" y="405"/>
                  </a:cubicBezTo>
                  <a:cubicBezTo>
                    <a:pt x="450" y="407"/>
                    <a:pt x="449" y="408"/>
                    <a:pt x="447" y="409"/>
                  </a:cubicBezTo>
                  <a:cubicBezTo>
                    <a:pt x="447" y="410"/>
                    <a:pt x="446" y="410"/>
                    <a:pt x="446" y="411"/>
                  </a:cubicBezTo>
                  <a:cubicBezTo>
                    <a:pt x="447" y="411"/>
                    <a:pt x="447" y="411"/>
                    <a:pt x="448" y="411"/>
                  </a:cubicBezTo>
                  <a:cubicBezTo>
                    <a:pt x="449" y="411"/>
                    <a:pt x="450" y="410"/>
                    <a:pt x="451" y="410"/>
                  </a:cubicBezTo>
                  <a:cubicBezTo>
                    <a:pt x="451" y="411"/>
                    <a:pt x="451" y="412"/>
                    <a:pt x="450" y="413"/>
                  </a:cubicBezTo>
                  <a:cubicBezTo>
                    <a:pt x="452" y="414"/>
                    <a:pt x="453" y="415"/>
                    <a:pt x="455" y="416"/>
                  </a:cubicBezTo>
                  <a:cubicBezTo>
                    <a:pt x="457" y="414"/>
                    <a:pt x="459" y="412"/>
                    <a:pt x="460" y="410"/>
                  </a:cubicBezTo>
                  <a:close/>
                  <a:moveTo>
                    <a:pt x="1002" y="316"/>
                  </a:moveTo>
                  <a:cubicBezTo>
                    <a:pt x="1002" y="315"/>
                    <a:pt x="1001" y="315"/>
                    <a:pt x="1001" y="315"/>
                  </a:cubicBezTo>
                  <a:cubicBezTo>
                    <a:pt x="1001" y="316"/>
                    <a:pt x="1001" y="316"/>
                    <a:pt x="1001" y="316"/>
                  </a:cubicBezTo>
                  <a:cubicBezTo>
                    <a:pt x="1000" y="316"/>
                    <a:pt x="996" y="317"/>
                    <a:pt x="996" y="317"/>
                  </a:cubicBezTo>
                  <a:cubicBezTo>
                    <a:pt x="996" y="317"/>
                    <a:pt x="996" y="317"/>
                    <a:pt x="995" y="318"/>
                  </a:cubicBezTo>
                  <a:cubicBezTo>
                    <a:pt x="994" y="321"/>
                    <a:pt x="994" y="321"/>
                    <a:pt x="993" y="321"/>
                  </a:cubicBezTo>
                  <a:cubicBezTo>
                    <a:pt x="987" y="321"/>
                    <a:pt x="987" y="321"/>
                    <a:pt x="987" y="321"/>
                  </a:cubicBezTo>
                  <a:cubicBezTo>
                    <a:pt x="986" y="322"/>
                    <a:pt x="985" y="324"/>
                    <a:pt x="985" y="325"/>
                  </a:cubicBezTo>
                  <a:cubicBezTo>
                    <a:pt x="986" y="326"/>
                    <a:pt x="987" y="327"/>
                    <a:pt x="988" y="327"/>
                  </a:cubicBezTo>
                  <a:cubicBezTo>
                    <a:pt x="990" y="325"/>
                    <a:pt x="990" y="325"/>
                    <a:pt x="990" y="323"/>
                  </a:cubicBezTo>
                  <a:cubicBezTo>
                    <a:pt x="994" y="323"/>
                    <a:pt x="998" y="324"/>
                    <a:pt x="1002" y="324"/>
                  </a:cubicBezTo>
                  <a:cubicBezTo>
                    <a:pt x="1002" y="322"/>
                    <a:pt x="1002" y="322"/>
                    <a:pt x="1003" y="322"/>
                  </a:cubicBezTo>
                  <a:cubicBezTo>
                    <a:pt x="1001" y="318"/>
                    <a:pt x="1001" y="318"/>
                    <a:pt x="1002" y="316"/>
                  </a:cubicBezTo>
                  <a:cubicBezTo>
                    <a:pt x="1002" y="316"/>
                    <a:pt x="1002" y="316"/>
                    <a:pt x="1002" y="316"/>
                  </a:cubicBezTo>
                  <a:close/>
                  <a:moveTo>
                    <a:pt x="1016" y="340"/>
                  </a:moveTo>
                  <a:cubicBezTo>
                    <a:pt x="1015" y="340"/>
                    <a:pt x="1015" y="339"/>
                    <a:pt x="1015" y="339"/>
                  </a:cubicBezTo>
                  <a:cubicBezTo>
                    <a:pt x="1014" y="340"/>
                    <a:pt x="1013" y="341"/>
                    <a:pt x="1012" y="342"/>
                  </a:cubicBezTo>
                  <a:cubicBezTo>
                    <a:pt x="1012" y="343"/>
                    <a:pt x="1012" y="343"/>
                    <a:pt x="1013" y="344"/>
                  </a:cubicBezTo>
                  <a:cubicBezTo>
                    <a:pt x="1014" y="348"/>
                    <a:pt x="1015" y="348"/>
                    <a:pt x="1018" y="348"/>
                  </a:cubicBezTo>
                  <a:cubicBezTo>
                    <a:pt x="1019" y="349"/>
                    <a:pt x="1020" y="350"/>
                    <a:pt x="1020" y="351"/>
                  </a:cubicBezTo>
                  <a:cubicBezTo>
                    <a:pt x="1021" y="351"/>
                    <a:pt x="1021" y="351"/>
                    <a:pt x="1022" y="350"/>
                  </a:cubicBezTo>
                  <a:cubicBezTo>
                    <a:pt x="1023" y="349"/>
                    <a:pt x="1023" y="348"/>
                    <a:pt x="1024" y="347"/>
                  </a:cubicBezTo>
                  <a:cubicBezTo>
                    <a:pt x="1021" y="346"/>
                    <a:pt x="1021" y="346"/>
                    <a:pt x="1021" y="346"/>
                  </a:cubicBezTo>
                  <a:cubicBezTo>
                    <a:pt x="1022" y="345"/>
                    <a:pt x="1023" y="344"/>
                    <a:pt x="1022" y="341"/>
                  </a:cubicBezTo>
                  <a:cubicBezTo>
                    <a:pt x="1022" y="340"/>
                    <a:pt x="1022" y="340"/>
                    <a:pt x="1022" y="339"/>
                  </a:cubicBezTo>
                  <a:cubicBezTo>
                    <a:pt x="1021" y="339"/>
                    <a:pt x="1020" y="339"/>
                    <a:pt x="1019" y="338"/>
                  </a:cubicBezTo>
                  <a:cubicBezTo>
                    <a:pt x="1019" y="339"/>
                    <a:pt x="1019" y="339"/>
                    <a:pt x="1019" y="339"/>
                  </a:cubicBezTo>
                  <a:cubicBezTo>
                    <a:pt x="1019" y="340"/>
                    <a:pt x="1019" y="342"/>
                    <a:pt x="1019" y="343"/>
                  </a:cubicBezTo>
                  <a:cubicBezTo>
                    <a:pt x="1018" y="343"/>
                    <a:pt x="1016" y="342"/>
                    <a:pt x="1016" y="340"/>
                  </a:cubicBezTo>
                  <a:close/>
                  <a:moveTo>
                    <a:pt x="379" y="404"/>
                  </a:moveTo>
                  <a:cubicBezTo>
                    <a:pt x="380" y="403"/>
                    <a:pt x="381" y="403"/>
                    <a:pt x="383" y="402"/>
                  </a:cubicBezTo>
                  <a:cubicBezTo>
                    <a:pt x="385" y="401"/>
                    <a:pt x="386" y="399"/>
                    <a:pt x="388" y="397"/>
                  </a:cubicBezTo>
                  <a:cubicBezTo>
                    <a:pt x="388" y="396"/>
                    <a:pt x="388" y="396"/>
                    <a:pt x="386" y="393"/>
                  </a:cubicBezTo>
                  <a:cubicBezTo>
                    <a:pt x="386" y="394"/>
                    <a:pt x="385" y="394"/>
                    <a:pt x="385" y="394"/>
                  </a:cubicBezTo>
                  <a:cubicBezTo>
                    <a:pt x="383" y="396"/>
                    <a:pt x="380" y="397"/>
                    <a:pt x="377" y="400"/>
                  </a:cubicBezTo>
                  <a:cubicBezTo>
                    <a:pt x="376" y="400"/>
                    <a:pt x="375" y="402"/>
                    <a:pt x="374" y="404"/>
                  </a:cubicBezTo>
                  <a:cubicBezTo>
                    <a:pt x="373" y="407"/>
                    <a:pt x="375" y="410"/>
                    <a:pt x="379" y="410"/>
                  </a:cubicBezTo>
                  <a:cubicBezTo>
                    <a:pt x="383" y="411"/>
                    <a:pt x="386" y="410"/>
                    <a:pt x="388" y="408"/>
                  </a:cubicBezTo>
                  <a:cubicBezTo>
                    <a:pt x="388" y="408"/>
                    <a:pt x="388" y="408"/>
                    <a:pt x="389" y="407"/>
                  </a:cubicBezTo>
                  <a:cubicBezTo>
                    <a:pt x="388" y="406"/>
                    <a:pt x="388" y="404"/>
                    <a:pt x="386" y="404"/>
                  </a:cubicBezTo>
                  <a:cubicBezTo>
                    <a:pt x="385" y="404"/>
                    <a:pt x="384" y="405"/>
                    <a:pt x="382" y="405"/>
                  </a:cubicBezTo>
                  <a:cubicBezTo>
                    <a:pt x="380" y="407"/>
                    <a:pt x="379" y="407"/>
                    <a:pt x="378" y="407"/>
                  </a:cubicBezTo>
                  <a:cubicBezTo>
                    <a:pt x="378" y="407"/>
                    <a:pt x="377" y="406"/>
                    <a:pt x="377" y="406"/>
                  </a:cubicBezTo>
                  <a:cubicBezTo>
                    <a:pt x="377" y="404"/>
                    <a:pt x="377" y="404"/>
                    <a:pt x="379" y="404"/>
                  </a:cubicBezTo>
                  <a:close/>
                  <a:moveTo>
                    <a:pt x="473" y="1024"/>
                  </a:moveTo>
                  <a:cubicBezTo>
                    <a:pt x="469" y="1020"/>
                    <a:pt x="462" y="1023"/>
                    <a:pt x="458" y="1019"/>
                  </a:cubicBezTo>
                  <a:cubicBezTo>
                    <a:pt x="449" y="1013"/>
                    <a:pt x="443" y="1003"/>
                    <a:pt x="434" y="997"/>
                  </a:cubicBezTo>
                  <a:cubicBezTo>
                    <a:pt x="433" y="997"/>
                    <a:pt x="432" y="996"/>
                    <a:pt x="431" y="996"/>
                  </a:cubicBezTo>
                  <a:cubicBezTo>
                    <a:pt x="426" y="994"/>
                    <a:pt x="421" y="994"/>
                    <a:pt x="416" y="993"/>
                  </a:cubicBezTo>
                  <a:cubicBezTo>
                    <a:pt x="410" y="990"/>
                    <a:pt x="405" y="985"/>
                    <a:pt x="399" y="984"/>
                  </a:cubicBezTo>
                  <a:cubicBezTo>
                    <a:pt x="395" y="983"/>
                    <a:pt x="393" y="984"/>
                    <a:pt x="385" y="987"/>
                  </a:cubicBezTo>
                  <a:cubicBezTo>
                    <a:pt x="385" y="984"/>
                    <a:pt x="388" y="982"/>
                    <a:pt x="387" y="979"/>
                  </a:cubicBezTo>
                  <a:cubicBezTo>
                    <a:pt x="386" y="977"/>
                    <a:pt x="384" y="974"/>
                    <a:pt x="381" y="973"/>
                  </a:cubicBezTo>
                  <a:cubicBezTo>
                    <a:pt x="380" y="973"/>
                    <a:pt x="380" y="974"/>
                    <a:pt x="379" y="974"/>
                  </a:cubicBezTo>
                  <a:cubicBezTo>
                    <a:pt x="379" y="974"/>
                    <a:pt x="378" y="974"/>
                    <a:pt x="378" y="974"/>
                  </a:cubicBezTo>
                  <a:cubicBezTo>
                    <a:pt x="377" y="970"/>
                    <a:pt x="375" y="969"/>
                    <a:pt x="365" y="964"/>
                  </a:cubicBezTo>
                  <a:cubicBezTo>
                    <a:pt x="365" y="964"/>
                    <a:pt x="365" y="964"/>
                    <a:pt x="365" y="964"/>
                  </a:cubicBezTo>
                  <a:cubicBezTo>
                    <a:pt x="364" y="964"/>
                    <a:pt x="363" y="962"/>
                    <a:pt x="362" y="962"/>
                  </a:cubicBezTo>
                  <a:cubicBezTo>
                    <a:pt x="359" y="960"/>
                    <a:pt x="357" y="960"/>
                    <a:pt x="355" y="959"/>
                  </a:cubicBezTo>
                  <a:cubicBezTo>
                    <a:pt x="350" y="959"/>
                    <a:pt x="340" y="969"/>
                    <a:pt x="339" y="969"/>
                  </a:cubicBezTo>
                  <a:cubicBezTo>
                    <a:pt x="340" y="968"/>
                    <a:pt x="339" y="966"/>
                    <a:pt x="338" y="965"/>
                  </a:cubicBezTo>
                  <a:cubicBezTo>
                    <a:pt x="328" y="964"/>
                    <a:pt x="328" y="964"/>
                    <a:pt x="325" y="956"/>
                  </a:cubicBezTo>
                  <a:cubicBezTo>
                    <a:pt x="321" y="955"/>
                    <a:pt x="317" y="957"/>
                    <a:pt x="314" y="955"/>
                  </a:cubicBezTo>
                  <a:cubicBezTo>
                    <a:pt x="315" y="954"/>
                    <a:pt x="316" y="953"/>
                    <a:pt x="317" y="952"/>
                  </a:cubicBezTo>
                  <a:cubicBezTo>
                    <a:pt x="317" y="952"/>
                    <a:pt x="317" y="952"/>
                    <a:pt x="316" y="952"/>
                  </a:cubicBezTo>
                  <a:cubicBezTo>
                    <a:pt x="321" y="946"/>
                    <a:pt x="332" y="944"/>
                    <a:pt x="334" y="936"/>
                  </a:cubicBezTo>
                  <a:cubicBezTo>
                    <a:pt x="304" y="890"/>
                    <a:pt x="304" y="890"/>
                    <a:pt x="304" y="890"/>
                  </a:cubicBezTo>
                  <a:cubicBezTo>
                    <a:pt x="294" y="881"/>
                    <a:pt x="280" y="881"/>
                    <a:pt x="268" y="876"/>
                  </a:cubicBezTo>
                  <a:cubicBezTo>
                    <a:pt x="268" y="875"/>
                    <a:pt x="268" y="875"/>
                    <a:pt x="268" y="875"/>
                  </a:cubicBezTo>
                  <a:cubicBezTo>
                    <a:pt x="266" y="877"/>
                    <a:pt x="266" y="877"/>
                    <a:pt x="266" y="877"/>
                  </a:cubicBezTo>
                  <a:cubicBezTo>
                    <a:pt x="262" y="867"/>
                    <a:pt x="259" y="866"/>
                    <a:pt x="255" y="864"/>
                  </a:cubicBezTo>
                  <a:cubicBezTo>
                    <a:pt x="253" y="866"/>
                    <a:pt x="253" y="866"/>
                    <a:pt x="253" y="866"/>
                  </a:cubicBezTo>
                  <a:cubicBezTo>
                    <a:pt x="251" y="848"/>
                    <a:pt x="244" y="846"/>
                    <a:pt x="225" y="839"/>
                  </a:cubicBezTo>
                  <a:cubicBezTo>
                    <a:pt x="224" y="839"/>
                    <a:pt x="224" y="839"/>
                    <a:pt x="224" y="838"/>
                  </a:cubicBezTo>
                  <a:cubicBezTo>
                    <a:pt x="227" y="837"/>
                    <a:pt x="230" y="835"/>
                    <a:pt x="233" y="833"/>
                  </a:cubicBezTo>
                  <a:cubicBezTo>
                    <a:pt x="229" y="830"/>
                    <a:pt x="226" y="826"/>
                    <a:pt x="221" y="824"/>
                  </a:cubicBezTo>
                  <a:cubicBezTo>
                    <a:pt x="221" y="825"/>
                    <a:pt x="220" y="825"/>
                    <a:pt x="219" y="826"/>
                  </a:cubicBezTo>
                  <a:cubicBezTo>
                    <a:pt x="218" y="824"/>
                    <a:pt x="217" y="821"/>
                    <a:pt x="216" y="819"/>
                  </a:cubicBezTo>
                  <a:cubicBezTo>
                    <a:pt x="214" y="817"/>
                    <a:pt x="214" y="817"/>
                    <a:pt x="214" y="816"/>
                  </a:cubicBezTo>
                  <a:cubicBezTo>
                    <a:pt x="216" y="817"/>
                    <a:pt x="218" y="818"/>
                    <a:pt x="220" y="818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20" y="817"/>
                    <a:pt x="220" y="817"/>
                    <a:pt x="220" y="817"/>
                  </a:cubicBezTo>
                  <a:cubicBezTo>
                    <a:pt x="210" y="812"/>
                    <a:pt x="197" y="819"/>
                    <a:pt x="188" y="809"/>
                  </a:cubicBezTo>
                  <a:cubicBezTo>
                    <a:pt x="184" y="805"/>
                    <a:pt x="161" y="791"/>
                    <a:pt x="161" y="791"/>
                  </a:cubicBezTo>
                  <a:cubicBezTo>
                    <a:pt x="160" y="790"/>
                    <a:pt x="159" y="790"/>
                    <a:pt x="158" y="789"/>
                  </a:cubicBezTo>
                  <a:cubicBezTo>
                    <a:pt x="157" y="787"/>
                    <a:pt x="156" y="784"/>
                    <a:pt x="155" y="782"/>
                  </a:cubicBezTo>
                  <a:cubicBezTo>
                    <a:pt x="154" y="782"/>
                    <a:pt x="153" y="783"/>
                    <a:pt x="152" y="783"/>
                  </a:cubicBezTo>
                  <a:cubicBezTo>
                    <a:pt x="153" y="785"/>
                    <a:pt x="155" y="787"/>
                    <a:pt x="157" y="788"/>
                  </a:cubicBezTo>
                  <a:cubicBezTo>
                    <a:pt x="152" y="790"/>
                    <a:pt x="147" y="787"/>
                    <a:pt x="143" y="791"/>
                  </a:cubicBezTo>
                  <a:cubicBezTo>
                    <a:pt x="144" y="797"/>
                    <a:pt x="147" y="802"/>
                    <a:pt x="146" y="808"/>
                  </a:cubicBezTo>
                  <a:cubicBezTo>
                    <a:pt x="145" y="808"/>
                    <a:pt x="144" y="808"/>
                    <a:pt x="143" y="809"/>
                  </a:cubicBezTo>
                  <a:cubicBezTo>
                    <a:pt x="138" y="801"/>
                    <a:pt x="142" y="792"/>
                    <a:pt x="140" y="784"/>
                  </a:cubicBezTo>
                  <a:cubicBezTo>
                    <a:pt x="140" y="783"/>
                    <a:pt x="141" y="782"/>
                    <a:pt x="142" y="782"/>
                  </a:cubicBezTo>
                  <a:cubicBezTo>
                    <a:pt x="143" y="782"/>
                    <a:pt x="144" y="782"/>
                    <a:pt x="146" y="782"/>
                  </a:cubicBezTo>
                  <a:cubicBezTo>
                    <a:pt x="146" y="782"/>
                    <a:pt x="146" y="781"/>
                    <a:pt x="146" y="781"/>
                  </a:cubicBezTo>
                  <a:cubicBezTo>
                    <a:pt x="146" y="779"/>
                    <a:pt x="144" y="777"/>
                    <a:pt x="142" y="775"/>
                  </a:cubicBezTo>
                  <a:cubicBezTo>
                    <a:pt x="140" y="776"/>
                    <a:pt x="138" y="778"/>
                    <a:pt x="136" y="780"/>
                  </a:cubicBezTo>
                  <a:cubicBezTo>
                    <a:pt x="136" y="779"/>
                    <a:pt x="136" y="779"/>
                    <a:pt x="135" y="779"/>
                  </a:cubicBezTo>
                  <a:cubicBezTo>
                    <a:pt x="136" y="778"/>
                    <a:pt x="137" y="777"/>
                    <a:pt x="138" y="776"/>
                  </a:cubicBezTo>
                  <a:cubicBezTo>
                    <a:pt x="134" y="760"/>
                    <a:pt x="130" y="758"/>
                    <a:pt x="120" y="754"/>
                  </a:cubicBezTo>
                  <a:cubicBezTo>
                    <a:pt x="97" y="767"/>
                    <a:pt x="87" y="718"/>
                    <a:pt x="93" y="701"/>
                  </a:cubicBezTo>
                  <a:cubicBezTo>
                    <a:pt x="96" y="693"/>
                    <a:pt x="91" y="686"/>
                    <a:pt x="91" y="678"/>
                  </a:cubicBezTo>
                  <a:cubicBezTo>
                    <a:pt x="84" y="671"/>
                    <a:pt x="73" y="672"/>
                    <a:pt x="65" y="666"/>
                  </a:cubicBezTo>
                  <a:cubicBezTo>
                    <a:pt x="65" y="667"/>
                    <a:pt x="64" y="667"/>
                    <a:pt x="64" y="667"/>
                  </a:cubicBezTo>
                  <a:cubicBezTo>
                    <a:pt x="63" y="666"/>
                    <a:pt x="63" y="665"/>
                    <a:pt x="63" y="664"/>
                  </a:cubicBezTo>
                  <a:cubicBezTo>
                    <a:pt x="66" y="660"/>
                    <a:pt x="66" y="660"/>
                    <a:pt x="69" y="645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3"/>
                    <a:pt x="70" y="643"/>
                    <a:pt x="70" y="643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2"/>
                    <a:pt x="70" y="642"/>
                    <a:pt x="70" y="642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41"/>
                    <a:pt x="70" y="641"/>
                    <a:pt x="70" y="641"/>
                  </a:cubicBezTo>
                  <a:cubicBezTo>
                    <a:pt x="70" y="639"/>
                    <a:pt x="69" y="637"/>
                    <a:pt x="70" y="636"/>
                  </a:cubicBezTo>
                  <a:cubicBezTo>
                    <a:pt x="70" y="635"/>
                    <a:pt x="70" y="635"/>
                    <a:pt x="70" y="635"/>
                  </a:cubicBezTo>
                  <a:cubicBezTo>
                    <a:pt x="71" y="637"/>
                    <a:pt x="71" y="640"/>
                    <a:pt x="72" y="642"/>
                  </a:cubicBezTo>
                  <a:cubicBezTo>
                    <a:pt x="74" y="632"/>
                    <a:pt x="74" y="632"/>
                    <a:pt x="74" y="629"/>
                  </a:cubicBezTo>
                  <a:cubicBezTo>
                    <a:pt x="73" y="629"/>
                    <a:pt x="73" y="629"/>
                    <a:pt x="73" y="629"/>
                  </a:cubicBezTo>
                  <a:cubicBezTo>
                    <a:pt x="76" y="623"/>
                    <a:pt x="81" y="618"/>
                    <a:pt x="82" y="612"/>
                  </a:cubicBezTo>
                  <a:cubicBezTo>
                    <a:pt x="79" y="608"/>
                    <a:pt x="76" y="604"/>
                    <a:pt x="61" y="607"/>
                  </a:cubicBezTo>
                  <a:cubicBezTo>
                    <a:pt x="54" y="625"/>
                    <a:pt x="54" y="625"/>
                    <a:pt x="52" y="626"/>
                  </a:cubicBezTo>
                  <a:cubicBezTo>
                    <a:pt x="51" y="627"/>
                    <a:pt x="51" y="627"/>
                    <a:pt x="51" y="627"/>
                  </a:cubicBezTo>
                  <a:cubicBezTo>
                    <a:pt x="51" y="628"/>
                    <a:pt x="51" y="630"/>
                    <a:pt x="51" y="631"/>
                  </a:cubicBezTo>
                  <a:cubicBezTo>
                    <a:pt x="49" y="630"/>
                    <a:pt x="49" y="630"/>
                    <a:pt x="49" y="630"/>
                  </a:cubicBezTo>
                  <a:cubicBezTo>
                    <a:pt x="49" y="630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9"/>
                  </a:cubicBezTo>
                  <a:cubicBezTo>
                    <a:pt x="49" y="629"/>
                    <a:pt x="49" y="629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8"/>
                  </a:cubicBezTo>
                  <a:cubicBezTo>
                    <a:pt x="49" y="628"/>
                    <a:pt x="49" y="628"/>
                    <a:pt x="49" y="627"/>
                  </a:cubicBezTo>
                  <a:cubicBezTo>
                    <a:pt x="40" y="628"/>
                    <a:pt x="40" y="628"/>
                    <a:pt x="37" y="627"/>
                  </a:cubicBezTo>
                  <a:cubicBezTo>
                    <a:pt x="17" y="561"/>
                    <a:pt x="46" y="519"/>
                    <a:pt x="46" y="519"/>
                  </a:cubicBezTo>
                  <a:cubicBezTo>
                    <a:pt x="46" y="516"/>
                    <a:pt x="46" y="516"/>
                    <a:pt x="46" y="516"/>
                  </a:cubicBezTo>
                  <a:cubicBezTo>
                    <a:pt x="48" y="515"/>
                    <a:pt x="50" y="513"/>
                    <a:pt x="51" y="511"/>
                  </a:cubicBezTo>
                  <a:cubicBezTo>
                    <a:pt x="55" y="511"/>
                    <a:pt x="55" y="511"/>
                    <a:pt x="63" y="501"/>
                  </a:cubicBezTo>
                  <a:cubicBezTo>
                    <a:pt x="63" y="502"/>
                    <a:pt x="63" y="503"/>
                    <a:pt x="64" y="504"/>
                  </a:cubicBezTo>
                  <a:cubicBezTo>
                    <a:pt x="65" y="504"/>
                    <a:pt x="66" y="504"/>
                    <a:pt x="67" y="504"/>
                  </a:cubicBezTo>
                  <a:cubicBezTo>
                    <a:pt x="69" y="505"/>
                    <a:pt x="71" y="507"/>
                    <a:pt x="73" y="508"/>
                  </a:cubicBezTo>
                  <a:cubicBezTo>
                    <a:pt x="76" y="510"/>
                    <a:pt x="76" y="510"/>
                    <a:pt x="76" y="510"/>
                  </a:cubicBezTo>
                  <a:cubicBezTo>
                    <a:pt x="75" y="507"/>
                    <a:pt x="75" y="507"/>
                    <a:pt x="75" y="507"/>
                  </a:cubicBezTo>
                  <a:cubicBezTo>
                    <a:pt x="77" y="508"/>
                    <a:pt x="77" y="508"/>
                    <a:pt x="80" y="517"/>
                  </a:cubicBezTo>
                  <a:cubicBezTo>
                    <a:pt x="81" y="517"/>
                    <a:pt x="82" y="517"/>
                    <a:pt x="83" y="517"/>
                  </a:cubicBezTo>
                  <a:cubicBezTo>
                    <a:pt x="83" y="519"/>
                    <a:pt x="83" y="519"/>
                    <a:pt x="83" y="519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8"/>
                    <a:pt x="84" y="518"/>
                    <a:pt x="84" y="518"/>
                  </a:cubicBezTo>
                  <a:cubicBezTo>
                    <a:pt x="84" y="517"/>
                    <a:pt x="84" y="517"/>
                    <a:pt x="84" y="517"/>
                  </a:cubicBezTo>
                  <a:cubicBezTo>
                    <a:pt x="84" y="516"/>
                    <a:pt x="84" y="516"/>
                    <a:pt x="84" y="516"/>
                  </a:cubicBezTo>
                  <a:cubicBezTo>
                    <a:pt x="85" y="515"/>
                    <a:pt x="85" y="515"/>
                    <a:pt x="85" y="515"/>
                  </a:cubicBezTo>
                  <a:cubicBezTo>
                    <a:pt x="86" y="517"/>
                    <a:pt x="87" y="519"/>
                    <a:pt x="88" y="521"/>
                  </a:cubicBezTo>
                  <a:cubicBezTo>
                    <a:pt x="89" y="513"/>
                    <a:pt x="89" y="513"/>
                    <a:pt x="90" y="511"/>
                  </a:cubicBezTo>
                  <a:cubicBezTo>
                    <a:pt x="89" y="510"/>
                    <a:pt x="88" y="510"/>
                    <a:pt x="87" y="509"/>
                  </a:cubicBezTo>
                  <a:cubicBezTo>
                    <a:pt x="87" y="508"/>
                    <a:pt x="87" y="507"/>
                    <a:pt x="87" y="505"/>
                  </a:cubicBezTo>
                  <a:cubicBezTo>
                    <a:pt x="88" y="506"/>
                    <a:pt x="88" y="507"/>
                    <a:pt x="89" y="508"/>
                  </a:cubicBezTo>
                  <a:cubicBezTo>
                    <a:pt x="93" y="508"/>
                    <a:pt x="94" y="507"/>
                    <a:pt x="99" y="511"/>
                  </a:cubicBezTo>
                  <a:cubicBezTo>
                    <a:pt x="100" y="510"/>
                    <a:pt x="100" y="509"/>
                    <a:pt x="101" y="508"/>
                  </a:cubicBezTo>
                  <a:cubicBezTo>
                    <a:pt x="101" y="508"/>
                    <a:pt x="101" y="508"/>
                    <a:pt x="101" y="508"/>
                  </a:cubicBezTo>
                  <a:cubicBezTo>
                    <a:pt x="101" y="509"/>
                    <a:pt x="101" y="510"/>
                    <a:pt x="101" y="511"/>
                  </a:cubicBezTo>
                  <a:cubicBezTo>
                    <a:pt x="104" y="512"/>
                    <a:pt x="104" y="512"/>
                    <a:pt x="104" y="511"/>
                  </a:cubicBezTo>
                  <a:cubicBezTo>
                    <a:pt x="113" y="516"/>
                    <a:pt x="114" y="517"/>
                    <a:pt x="114" y="525"/>
                  </a:cubicBezTo>
                  <a:cubicBezTo>
                    <a:pt x="117" y="525"/>
                    <a:pt x="120" y="524"/>
                    <a:pt x="122" y="523"/>
                  </a:cubicBezTo>
                  <a:cubicBezTo>
                    <a:pt x="123" y="524"/>
                    <a:pt x="124" y="524"/>
                    <a:pt x="125" y="525"/>
                  </a:cubicBezTo>
                  <a:cubicBezTo>
                    <a:pt x="128" y="536"/>
                    <a:pt x="128" y="536"/>
                    <a:pt x="130" y="539"/>
                  </a:cubicBezTo>
                  <a:cubicBezTo>
                    <a:pt x="129" y="542"/>
                    <a:pt x="129" y="542"/>
                    <a:pt x="125" y="551"/>
                  </a:cubicBezTo>
                  <a:cubicBezTo>
                    <a:pt x="125" y="552"/>
                    <a:pt x="126" y="552"/>
                    <a:pt x="126" y="552"/>
                  </a:cubicBezTo>
                  <a:cubicBezTo>
                    <a:pt x="126" y="554"/>
                    <a:pt x="126" y="558"/>
                    <a:pt x="126" y="560"/>
                  </a:cubicBezTo>
                  <a:cubicBezTo>
                    <a:pt x="126" y="563"/>
                    <a:pt x="126" y="563"/>
                    <a:pt x="126" y="563"/>
                  </a:cubicBezTo>
                  <a:cubicBezTo>
                    <a:pt x="126" y="563"/>
                    <a:pt x="127" y="563"/>
                    <a:pt x="127" y="563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7" y="564"/>
                    <a:pt x="127" y="564"/>
                    <a:pt x="127" y="564"/>
                  </a:cubicBezTo>
                  <a:cubicBezTo>
                    <a:pt x="128" y="564"/>
                    <a:pt x="128" y="564"/>
                    <a:pt x="128" y="564"/>
                  </a:cubicBezTo>
                  <a:cubicBezTo>
                    <a:pt x="127" y="571"/>
                    <a:pt x="130" y="578"/>
                    <a:pt x="131" y="585"/>
                  </a:cubicBezTo>
                  <a:cubicBezTo>
                    <a:pt x="132" y="585"/>
                    <a:pt x="133" y="586"/>
                    <a:pt x="134" y="586"/>
                  </a:cubicBezTo>
                  <a:cubicBezTo>
                    <a:pt x="135" y="588"/>
                    <a:pt x="135" y="588"/>
                    <a:pt x="135" y="589"/>
                  </a:cubicBezTo>
                  <a:cubicBezTo>
                    <a:pt x="147" y="566"/>
                    <a:pt x="134" y="538"/>
                    <a:pt x="148" y="516"/>
                  </a:cubicBezTo>
                  <a:cubicBezTo>
                    <a:pt x="160" y="497"/>
                    <a:pt x="183" y="502"/>
                    <a:pt x="198" y="490"/>
                  </a:cubicBezTo>
                  <a:cubicBezTo>
                    <a:pt x="197" y="489"/>
                    <a:pt x="195" y="489"/>
                    <a:pt x="194" y="488"/>
                  </a:cubicBezTo>
                  <a:cubicBezTo>
                    <a:pt x="195" y="487"/>
                    <a:pt x="196" y="487"/>
                    <a:pt x="197" y="486"/>
                  </a:cubicBezTo>
                  <a:cubicBezTo>
                    <a:pt x="198" y="486"/>
                    <a:pt x="198" y="486"/>
                    <a:pt x="198" y="486"/>
                  </a:cubicBezTo>
                  <a:cubicBezTo>
                    <a:pt x="197" y="484"/>
                    <a:pt x="196" y="483"/>
                    <a:pt x="195" y="481"/>
                  </a:cubicBezTo>
                  <a:cubicBezTo>
                    <a:pt x="196" y="482"/>
                    <a:pt x="197" y="483"/>
                    <a:pt x="198" y="484"/>
                  </a:cubicBezTo>
                  <a:cubicBezTo>
                    <a:pt x="198" y="483"/>
                    <a:pt x="198" y="483"/>
                    <a:pt x="198" y="483"/>
                  </a:cubicBezTo>
                  <a:cubicBezTo>
                    <a:pt x="198" y="483"/>
                    <a:pt x="198" y="483"/>
                    <a:pt x="198" y="482"/>
                  </a:cubicBezTo>
                  <a:cubicBezTo>
                    <a:pt x="199" y="483"/>
                    <a:pt x="199" y="485"/>
                    <a:pt x="200" y="485"/>
                  </a:cubicBezTo>
                  <a:cubicBezTo>
                    <a:pt x="202" y="485"/>
                    <a:pt x="204" y="484"/>
                    <a:pt x="206" y="483"/>
                  </a:cubicBezTo>
                  <a:cubicBezTo>
                    <a:pt x="206" y="480"/>
                    <a:pt x="206" y="480"/>
                    <a:pt x="205" y="480"/>
                  </a:cubicBezTo>
                  <a:cubicBezTo>
                    <a:pt x="204" y="482"/>
                    <a:pt x="203" y="482"/>
                    <a:pt x="203" y="483"/>
                  </a:cubicBezTo>
                  <a:cubicBezTo>
                    <a:pt x="204" y="481"/>
                    <a:pt x="205" y="480"/>
                    <a:pt x="204" y="479"/>
                  </a:cubicBezTo>
                  <a:cubicBezTo>
                    <a:pt x="203" y="479"/>
                    <a:pt x="202" y="478"/>
                    <a:pt x="200" y="478"/>
                  </a:cubicBezTo>
                  <a:cubicBezTo>
                    <a:pt x="200" y="478"/>
                    <a:pt x="200" y="478"/>
                    <a:pt x="200" y="477"/>
                  </a:cubicBezTo>
                  <a:cubicBezTo>
                    <a:pt x="204" y="477"/>
                    <a:pt x="204" y="477"/>
                    <a:pt x="204" y="477"/>
                  </a:cubicBezTo>
                  <a:cubicBezTo>
                    <a:pt x="205" y="477"/>
                    <a:pt x="205" y="477"/>
                    <a:pt x="205" y="477"/>
                  </a:cubicBezTo>
                  <a:cubicBezTo>
                    <a:pt x="204" y="475"/>
                    <a:pt x="204" y="475"/>
                    <a:pt x="204" y="475"/>
                  </a:cubicBezTo>
                  <a:cubicBezTo>
                    <a:pt x="206" y="478"/>
                    <a:pt x="206" y="478"/>
                    <a:pt x="206" y="478"/>
                  </a:cubicBezTo>
                  <a:cubicBezTo>
                    <a:pt x="206" y="478"/>
                    <a:pt x="207" y="478"/>
                    <a:pt x="207" y="478"/>
                  </a:cubicBezTo>
                  <a:cubicBezTo>
                    <a:pt x="207" y="477"/>
                    <a:pt x="207" y="476"/>
                    <a:pt x="207" y="475"/>
                  </a:cubicBezTo>
                  <a:cubicBezTo>
                    <a:pt x="207" y="473"/>
                    <a:pt x="207" y="474"/>
                    <a:pt x="208" y="474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1"/>
                    <a:pt x="208" y="470"/>
                    <a:pt x="208" y="469"/>
                  </a:cubicBezTo>
                  <a:cubicBezTo>
                    <a:pt x="207" y="469"/>
                    <a:pt x="206" y="468"/>
                    <a:pt x="205" y="468"/>
                  </a:cubicBezTo>
                  <a:cubicBezTo>
                    <a:pt x="204" y="466"/>
                    <a:pt x="204" y="464"/>
                    <a:pt x="203" y="463"/>
                  </a:cubicBezTo>
                  <a:cubicBezTo>
                    <a:pt x="204" y="462"/>
                    <a:pt x="204" y="462"/>
                    <a:pt x="204" y="462"/>
                  </a:cubicBezTo>
                  <a:cubicBezTo>
                    <a:pt x="204" y="463"/>
                    <a:pt x="205" y="465"/>
                    <a:pt x="205" y="466"/>
                  </a:cubicBezTo>
                  <a:cubicBezTo>
                    <a:pt x="205" y="464"/>
                    <a:pt x="205" y="463"/>
                    <a:pt x="205" y="462"/>
                  </a:cubicBezTo>
                  <a:cubicBezTo>
                    <a:pt x="206" y="464"/>
                    <a:pt x="207" y="464"/>
                    <a:pt x="207" y="464"/>
                  </a:cubicBezTo>
                  <a:cubicBezTo>
                    <a:pt x="207" y="462"/>
                    <a:pt x="207" y="462"/>
                    <a:pt x="207" y="462"/>
                  </a:cubicBezTo>
                  <a:cubicBezTo>
                    <a:pt x="208" y="463"/>
                    <a:pt x="208" y="463"/>
                    <a:pt x="208" y="463"/>
                  </a:cubicBezTo>
                  <a:cubicBezTo>
                    <a:pt x="208" y="463"/>
                    <a:pt x="208" y="463"/>
                    <a:pt x="209" y="463"/>
                  </a:cubicBezTo>
                  <a:cubicBezTo>
                    <a:pt x="209" y="461"/>
                    <a:pt x="209" y="461"/>
                    <a:pt x="209" y="461"/>
                  </a:cubicBezTo>
                  <a:cubicBezTo>
                    <a:pt x="208" y="460"/>
                    <a:pt x="208" y="459"/>
                    <a:pt x="207" y="458"/>
                  </a:cubicBezTo>
                  <a:cubicBezTo>
                    <a:pt x="207" y="458"/>
                    <a:pt x="208" y="459"/>
                    <a:pt x="208" y="460"/>
                  </a:cubicBezTo>
                  <a:cubicBezTo>
                    <a:pt x="209" y="459"/>
                    <a:pt x="210" y="458"/>
                    <a:pt x="211" y="458"/>
                  </a:cubicBezTo>
                  <a:cubicBezTo>
                    <a:pt x="210" y="455"/>
                    <a:pt x="207" y="452"/>
                    <a:pt x="206" y="450"/>
                  </a:cubicBezTo>
                  <a:cubicBezTo>
                    <a:pt x="206" y="450"/>
                    <a:pt x="206" y="450"/>
                    <a:pt x="206" y="450"/>
                  </a:cubicBezTo>
                  <a:cubicBezTo>
                    <a:pt x="206" y="450"/>
                    <a:pt x="207" y="451"/>
                    <a:pt x="208" y="452"/>
                  </a:cubicBezTo>
                  <a:cubicBezTo>
                    <a:pt x="208" y="451"/>
                    <a:pt x="208" y="451"/>
                    <a:pt x="208" y="450"/>
                  </a:cubicBezTo>
                  <a:cubicBezTo>
                    <a:pt x="209" y="451"/>
                    <a:pt x="209" y="453"/>
                    <a:pt x="210" y="453"/>
                  </a:cubicBezTo>
                  <a:cubicBezTo>
                    <a:pt x="210" y="452"/>
                    <a:pt x="210" y="451"/>
                    <a:pt x="210" y="450"/>
                  </a:cubicBezTo>
                  <a:cubicBezTo>
                    <a:pt x="211" y="449"/>
                    <a:pt x="211" y="449"/>
                    <a:pt x="211" y="449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52"/>
                    <a:pt x="212" y="452"/>
                    <a:pt x="212" y="452"/>
                  </a:cubicBezTo>
                  <a:cubicBezTo>
                    <a:pt x="212" y="448"/>
                    <a:pt x="214" y="445"/>
                    <a:pt x="214" y="442"/>
                  </a:cubicBezTo>
                  <a:cubicBezTo>
                    <a:pt x="215" y="442"/>
                    <a:pt x="215" y="442"/>
                    <a:pt x="216" y="442"/>
                  </a:cubicBezTo>
                  <a:cubicBezTo>
                    <a:pt x="217" y="442"/>
                    <a:pt x="217" y="442"/>
                    <a:pt x="217" y="442"/>
                  </a:cubicBezTo>
                  <a:cubicBezTo>
                    <a:pt x="218" y="441"/>
                    <a:pt x="218" y="441"/>
                    <a:pt x="218" y="441"/>
                  </a:cubicBezTo>
                  <a:cubicBezTo>
                    <a:pt x="221" y="440"/>
                    <a:pt x="221" y="440"/>
                    <a:pt x="221" y="440"/>
                  </a:cubicBezTo>
                  <a:cubicBezTo>
                    <a:pt x="220" y="442"/>
                    <a:pt x="220" y="442"/>
                    <a:pt x="220" y="442"/>
                  </a:cubicBezTo>
                  <a:cubicBezTo>
                    <a:pt x="219" y="442"/>
                    <a:pt x="218" y="443"/>
                    <a:pt x="217" y="443"/>
                  </a:cubicBezTo>
                  <a:cubicBezTo>
                    <a:pt x="216" y="443"/>
                    <a:pt x="216" y="443"/>
                    <a:pt x="216" y="443"/>
                  </a:cubicBezTo>
                  <a:cubicBezTo>
                    <a:pt x="217" y="444"/>
                    <a:pt x="217" y="444"/>
                    <a:pt x="218" y="444"/>
                  </a:cubicBezTo>
                  <a:cubicBezTo>
                    <a:pt x="215" y="445"/>
                    <a:pt x="215" y="445"/>
                    <a:pt x="215" y="445"/>
                  </a:cubicBezTo>
                  <a:cubicBezTo>
                    <a:pt x="216" y="447"/>
                    <a:pt x="216" y="447"/>
                    <a:pt x="216" y="447"/>
                  </a:cubicBezTo>
                  <a:cubicBezTo>
                    <a:pt x="216" y="447"/>
                    <a:pt x="216" y="448"/>
                    <a:pt x="215" y="448"/>
                  </a:cubicBezTo>
                  <a:cubicBezTo>
                    <a:pt x="215" y="447"/>
                    <a:pt x="215" y="447"/>
                    <a:pt x="215" y="447"/>
                  </a:cubicBezTo>
                  <a:cubicBezTo>
                    <a:pt x="214" y="447"/>
                    <a:pt x="214" y="447"/>
                    <a:pt x="214" y="447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16" y="450"/>
                    <a:pt x="216" y="450"/>
                    <a:pt x="216" y="450"/>
                  </a:cubicBezTo>
                  <a:cubicBezTo>
                    <a:pt x="213" y="451"/>
                    <a:pt x="213" y="451"/>
                    <a:pt x="213" y="451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4" y="454"/>
                    <a:pt x="214" y="454"/>
                    <a:pt x="214" y="454"/>
                  </a:cubicBezTo>
                  <a:cubicBezTo>
                    <a:pt x="215" y="457"/>
                    <a:pt x="215" y="457"/>
                    <a:pt x="215" y="457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4" y="458"/>
                    <a:pt x="214" y="458"/>
                    <a:pt x="214" y="458"/>
                  </a:cubicBezTo>
                  <a:cubicBezTo>
                    <a:pt x="213" y="461"/>
                    <a:pt x="211" y="463"/>
                    <a:pt x="210" y="466"/>
                  </a:cubicBezTo>
                  <a:cubicBezTo>
                    <a:pt x="210" y="466"/>
                    <a:pt x="210" y="466"/>
                    <a:pt x="210" y="466"/>
                  </a:cubicBezTo>
                  <a:cubicBezTo>
                    <a:pt x="211" y="465"/>
                    <a:pt x="212" y="464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13" y="463"/>
                    <a:pt x="213" y="463"/>
                    <a:pt x="213" y="463"/>
                  </a:cubicBezTo>
                  <a:cubicBezTo>
                    <a:pt x="221" y="456"/>
                    <a:pt x="221" y="456"/>
                    <a:pt x="224" y="440"/>
                  </a:cubicBezTo>
                  <a:cubicBezTo>
                    <a:pt x="224" y="439"/>
                    <a:pt x="225" y="439"/>
                    <a:pt x="226" y="439"/>
                  </a:cubicBezTo>
                  <a:cubicBezTo>
                    <a:pt x="226" y="439"/>
                    <a:pt x="225" y="440"/>
                    <a:pt x="224" y="441"/>
                  </a:cubicBezTo>
                  <a:cubicBezTo>
                    <a:pt x="224" y="442"/>
                    <a:pt x="224" y="444"/>
                    <a:pt x="225" y="445"/>
                  </a:cubicBezTo>
                  <a:cubicBezTo>
                    <a:pt x="227" y="446"/>
                    <a:pt x="227" y="446"/>
                    <a:pt x="227" y="446"/>
                  </a:cubicBezTo>
                  <a:cubicBezTo>
                    <a:pt x="225" y="449"/>
                    <a:pt x="225" y="449"/>
                    <a:pt x="225" y="449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228" y="448"/>
                    <a:pt x="230" y="445"/>
                    <a:pt x="233" y="445"/>
                  </a:cubicBezTo>
                  <a:cubicBezTo>
                    <a:pt x="239" y="437"/>
                    <a:pt x="239" y="437"/>
                    <a:pt x="238" y="433"/>
                  </a:cubicBezTo>
                  <a:cubicBezTo>
                    <a:pt x="240" y="431"/>
                    <a:pt x="243" y="429"/>
                    <a:pt x="244" y="428"/>
                  </a:cubicBezTo>
                  <a:cubicBezTo>
                    <a:pt x="243" y="429"/>
                    <a:pt x="243" y="430"/>
                    <a:pt x="242" y="431"/>
                  </a:cubicBezTo>
                  <a:cubicBezTo>
                    <a:pt x="255" y="429"/>
                    <a:pt x="255" y="429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4" y="431"/>
                  </a:cubicBezTo>
                  <a:cubicBezTo>
                    <a:pt x="264" y="431"/>
                    <a:pt x="264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1"/>
                    <a:pt x="265" y="431"/>
                    <a:pt x="265" y="431"/>
                  </a:cubicBezTo>
                  <a:cubicBezTo>
                    <a:pt x="265" y="430"/>
                    <a:pt x="266" y="429"/>
                    <a:pt x="266" y="428"/>
                  </a:cubicBezTo>
                  <a:cubicBezTo>
                    <a:pt x="267" y="429"/>
                    <a:pt x="267" y="430"/>
                    <a:pt x="268" y="431"/>
                  </a:cubicBezTo>
                  <a:cubicBezTo>
                    <a:pt x="269" y="430"/>
                    <a:pt x="270" y="430"/>
                    <a:pt x="272" y="430"/>
                  </a:cubicBezTo>
                  <a:cubicBezTo>
                    <a:pt x="273" y="429"/>
                    <a:pt x="273" y="429"/>
                    <a:pt x="273" y="429"/>
                  </a:cubicBezTo>
                  <a:cubicBezTo>
                    <a:pt x="274" y="430"/>
                    <a:pt x="277" y="431"/>
                    <a:pt x="279" y="432"/>
                  </a:cubicBezTo>
                  <a:cubicBezTo>
                    <a:pt x="279" y="430"/>
                    <a:pt x="279" y="429"/>
                    <a:pt x="280" y="428"/>
                  </a:cubicBezTo>
                  <a:cubicBezTo>
                    <a:pt x="279" y="427"/>
                    <a:pt x="279" y="427"/>
                    <a:pt x="278" y="426"/>
                  </a:cubicBezTo>
                  <a:cubicBezTo>
                    <a:pt x="278" y="426"/>
                    <a:pt x="278" y="426"/>
                    <a:pt x="278" y="426"/>
                  </a:cubicBezTo>
                  <a:cubicBezTo>
                    <a:pt x="279" y="429"/>
                    <a:pt x="279" y="429"/>
                    <a:pt x="279" y="429"/>
                  </a:cubicBezTo>
                  <a:cubicBezTo>
                    <a:pt x="279" y="429"/>
                    <a:pt x="279" y="429"/>
                    <a:pt x="279" y="430"/>
                  </a:cubicBezTo>
                  <a:cubicBezTo>
                    <a:pt x="275" y="429"/>
                    <a:pt x="275" y="429"/>
                    <a:pt x="275" y="429"/>
                  </a:cubicBezTo>
                  <a:cubicBezTo>
                    <a:pt x="275" y="427"/>
                    <a:pt x="275" y="424"/>
                    <a:pt x="274" y="422"/>
                  </a:cubicBezTo>
                  <a:cubicBezTo>
                    <a:pt x="275" y="421"/>
                    <a:pt x="277" y="420"/>
                    <a:pt x="278" y="419"/>
                  </a:cubicBezTo>
                  <a:cubicBezTo>
                    <a:pt x="278" y="418"/>
                    <a:pt x="278" y="417"/>
                    <a:pt x="278" y="416"/>
                  </a:cubicBezTo>
                  <a:cubicBezTo>
                    <a:pt x="279" y="414"/>
                    <a:pt x="282" y="412"/>
                    <a:pt x="284" y="410"/>
                  </a:cubicBezTo>
                  <a:cubicBezTo>
                    <a:pt x="286" y="410"/>
                    <a:pt x="286" y="410"/>
                    <a:pt x="286" y="410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9"/>
                  </a:cubicBezTo>
                  <a:cubicBezTo>
                    <a:pt x="286" y="409"/>
                    <a:pt x="286" y="409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6" y="408"/>
                  </a:cubicBezTo>
                  <a:cubicBezTo>
                    <a:pt x="286" y="408"/>
                    <a:pt x="286" y="408"/>
                    <a:pt x="287" y="408"/>
                  </a:cubicBezTo>
                  <a:cubicBezTo>
                    <a:pt x="289" y="408"/>
                    <a:pt x="289" y="408"/>
                    <a:pt x="289" y="408"/>
                  </a:cubicBezTo>
                  <a:cubicBezTo>
                    <a:pt x="289" y="409"/>
                    <a:pt x="289" y="409"/>
                    <a:pt x="289" y="409"/>
                  </a:cubicBezTo>
                  <a:cubicBezTo>
                    <a:pt x="290" y="409"/>
                    <a:pt x="290" y="409"/>
                    <a:pt x="290" y="409"/>
                  </a:cubicBezTo>
                  <a:cubicBezTo>
                    <a:pt x="293" y="406"/>
                    <a:pt x="293" y="406"/>
                    <a:pt x="293" y="406"/>
                  </a:cubicBezTo>
                  <a:cubicBezTo>
                    <a:pt x="292" y="408"/>
                    <a:pt x="292" y="408"/>
                    <a:pt x="292" y="408"/>
                  </a:cubicBezTo>
                  <a:cubicBezTo>
                    <a:pt x="293" y="409"/>
                    <a:pt x="293" y="409"/>
                    <a:pt x="293" y="409"/>
                  </a:cubicBezTo>
                  <a:cubicBezTo>
                    <a:pt x="295" y="408"/>
                    <a:pt x="295" y="408"/>
                    <a:pt x="295" y="408"/>
                  </a:cubicBezTo>
                  <a:cubicBezTo>
                    <a:pt x="297" y="407"/>
                    <a:pt x="300" y="405"/>
                    <a:pt x="302" y="403"/>
                  </a:cubicBezTo>
                  <a:cubicBezTo>
                    <a:pt x="303" y="402"/>
                    <a:pt x="303" y="402"/>
                    <a:pt x="303" y="402"/>
                  </a:cubicBezTo>
                  <a:cubicBezTo>
                    <a:pt x="303" y="403"/>
                    <a:pt x="303" y="403"/>
                    <a:pt x="303" y="403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303" y="405"/>
                    <a:pt x="306" y="405"/>
                    <a:pt x="308" y="406"/>
                  </a:cubicBezTo>
                  <a:cubicBezTo>
                    <a:pt x="309" y="405"/>
                    <a:pt x="311" y="405"/>
                    <a:pt x="312" y="404"/>
                  </a:cubicBezTo>
                  <a:cubicBezTo>
                    <a:pt x="312" y="405"/>
                    <a:pt x="312" y="405"/>
                    <a:pt x="312" y="406"/>
                  </a:cubicBezTo>
                  <a:cubicBezTo>
                    <a:pt x="314" y="405"/>
                    <a:pt x="317" y="404"/>
                    <a:pt x="319" y="404"/>
                  </a:cubicBezTo>
                  <a:cubicBezTo>
                    <a:pt x="319" y="403"/>
                    <a:pt x="318" y="403"/>
                    <a:pt x="318" y="403"/>
                  </a:cubicBezTo>
                  <a:cubicBezTo>
                    <a:pt x="319" y="402"/>
                    <a:pt x="319" y="402"/>
                    <a:pt x="319" y="402"/>
                  </a:cubicBezTo>
                  <a:cubicBezTo>
                    <a:pt x="320" y="401"/>
                    <a:pt x="320" y="401"/>
                    <a:pt x="320" y="401"/>
                  </a:cubicBezTo>
                  <a:cubicBezTo>
                    <a:pt x="322" y="401"/>
                    <a:pt x="325" y="402"/>
                    <a:pt x="327" y="402"/>
                  </a:cubicBezTo>
                  <a:cubicBezTo>
                    <a:pt x="328" y="402"/>
                    <a:pt x="328" y="401"/>
                    <a:pt x="329" y="400"/>
                  </a:cubicBezTo>
                  <a:cubicBezTo>
                    <a:pt x="333" y="403"/>
                    <a:pt x="333" y="403"/>
                    <a:pt x="344" y="399"/>
                  </a:cubicBezTo>
                  <a:cubicBezTo>
                    <a:pt x="347" y="399"/>
                    <a:pt x="347" y="399"/>
                    <a:pt x="347" y="399"/>
                  </a:cubicBezTo>
                  <a:cubicBezTo>
                    <a:pt x="346" y="400"/>
                    <a:pt x="343" y="401"/>
                    <a:pt x="340" y="402"/>
                  </a:cubicBezTo>
                  <a:cubicBezTo>
                    <a:pt x="344" y="404"/>
                    <a:pt x="349" y="404"/>
                    <a:pt x="353" y="407"/>
                  </a:cubicBezTo>
                  <a:cubicBezTo>
                    <a:pt x="353" y="407"/>
                    <a:pt x="353" y="407"/>
                    <a:pt x="353" y="407"/>
                  </a:cubicBezTo>
                  <a:cubicBezTo>
                    <a:pt x="350" y="407"/>
                    <a:pt x="347" y="407"/>
                    <a:pt x="345" y="407"/>
                  </a:cubicBezTo>
                  <a:cubicBezTo>
                    <a:pt x="345" y="407"/>
                    <a:pt x="345" y="408"/>
                    <a:pt x="345" y="408"/>
                  </a:cubicBezTo>
                  <a:cubicBezTo>
                    <a:pt x="345" y="405"/>
                    <a:pt x="345" y="405"/>
                    <a:pt x="345" y="405"/>
                  </a:cubicBezTo>
                  <a:cubicBezTo>
                    <a:pt x="338" y="405"/>
                    <a:pt x="338" y="405"/>
                    <a:pt x="331" y="408"/>
                  </a:cubicBezTo>
                  <a:cubicBezTo>
                    <a:pt x="329" y="408"/>
                    <a:pt x="329" y="408"/>
                    <a:pt x="329" y="408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30" y="409"/>
                    <a:pt x="330" y="409"/>
                    <a:pt x="330" y="409"/>
                  </a:cubicBezTo>
                  <a:cubicBezTo>
                    <a:pt x="328" y="409"/>
                    <a:pt x="325" y="409"/>
                    <a:pt x="324" y="410"/>
                  </a:cubicBezTo>
                  <a:cubicBezTo>
                    <a:pt x="324" y="410"/>
                    <a:pt x="324" y="410"/>
                    <a:pt x="324" y="410"/>
                  </a:cubicBezTo>
                  <a:cubicBezTo>
                    <a:pt x="325" y="410"/>
                    <a:pt x="326" y="410"/>
                    <a:pt x="327" y="409"/>
                  </a:cubicBezTo>
                  <a:cubicBezTo>
                    <a:pt x="324" y="412"/>
                    <a:pt x="319" y="415"/>
                    <a:pt x="325" y="422"/>
                  </a:cubicBezTo>
                  <a:cubicBezTo>
                    <a:pt x="326" y="422"/>
                    <a:pt x="327" y="421"/>
                    <a:pt x="328" y="421"/>
                  </a:cubicBezTo>
                  <a:cubicBezTo>
                    <a:pt x="331" y="421"/>
                    <a:pt x="331" y="420"/>
                    <a:pt x="331" y="420"/>
                  </a:cubicBezTo>
                  <a:cubicBezTo>
                    <a:pt x="332" y="420"/>
                    <a:pt x="332" y="420"/>
                    <a:pt x="332" y="420"/>
                  </a:cubicBezTo>
                  <a:cubicBezTo>
                    <a:pt x="340" y="415"/>
                    <a:pt x="340" y="415"/>
                    <a:pt x="341" y="414"/>
                  </a:cubicBezTo>
                  <a:cubicBezTo>
                    <a:pt x="341" y="413"/>
                    <a:pt x="342" y="413"/>
                    <a:pt x="342" y="414"/>
                  </a:cubicBezTo>
                  <a:cubicBezTo>
                    <a:pt x="342" y="415"/>
                    <a:pt x="342" y="415"/>
                    <a:pt x="342" y="415"/>
                  </a:cubicBezTo>
                  <a:cubicBezTo>
                    <a:pt x="342" y="415"/>
                    <a:pt x="342" y="415"/>
                    <a:pt x="343" y="415"/>
                  </a:cubicBezTo>
                  <a:cubicBezTo>
                    <a:pt x="345" y="413"/>
                    <a:pt x="345" y="413"/>
                    <a:pt x="345" y="413"/>
                  </a:cubicBezTo>
                  <a:cubicBezTo>
                    <a:pt x="344" y="415"/>
                    <a:pt x="344" y="415"/>
                    <a:pt x="344" y="415"/>
                  </a:cubicBezTo>
                  <a:cubicBezTo>
                    <a:pt x="346" y="415"/>
                    <a:pt x="348" y="416"/>
                    <a:pt x="350" y="415"/>
                  </a:cubicBezTo>
                  <a:cubicBezTo>
                    <a:pt x="351" y="414"/>
                    <a:pt x="351" y="414"/>
                    <a:pt x="351" y="414"/>
                  </a:cubicBezTo>
                  <a:cubicBezTo>
                    <a:pt x="352" y="414"/>
                    <a:pt x="352" y="414"/>
                    <a:pt x="352" y="414"/>
                  </a:cubicBezTo>
                  <a:cubicBezTo>
                    <a:pt x="357" y="415"/>
                    <a:pt x="362" y="413"/>
                    <a:pt x="367" y="414"/>
                  </a:cubicBezTo>
                  <a:cubicBezTo>
                    <a:pt x="367" y="414"/>
                    <a:pt x="367" y="413"/>
                    <a:pt x="367" y="413"/>
                  </a:cubicBezTo>
                  <a:cubicBezTo>
                    <a:pt x="370" y="413"/>
                    <a:pt x="370" y="413"/>
                    <a:pt x="370" y="413"/>
                  </a:cubicBezTo>
                  <a:cubicBezTo>
                    <a:pt x="371" y="413"/>
                    <a:pt x="371" y="413"/>
                    <a:pt x="371" y="413"/>
                  </a:cubicBezTo>
                  <a:cubicBezTo>
                    <a:pt x="372" y="413"/>
                    <a:pt x="373" y="414"/>
                    <a:pt x="374" y="414"/>
                  </a:cubicBezTo>
                  <a:cubicBezTo>
                    <a:pt x="373" y="413"/>
                    <a:pt x="372" y="412"/>
                    <a:pt x="370" y="411"/>
                  </a:cubicBezTo>
                  <a:cubicBezTo>
                    <a:pt x="372" y="411"/>
                    <a:pt x="372" y="411"/>
                    <a:pt x="372" y="411"/>
                  </a:cubicBezTo>
                  <a:cubicBezTo>
                    <a:pt x="373" y="410"/>
                    <a:pt x="373" y="410"/>
                    <a:pt x="373" y="410"/>
                  </a:cubicBezTo>
                  <a:cubicBezTo>
                    <a:pt x="370" y="405"/>
                    <a:pt x="370" y="405"/>
                    <a:pt x="361" y="405"/>
                  </a:cubicBezTo>
                  <a:cubicBezTo>
                    <a:pt x="361" y="405"/>
                    <a:pt x="361" y="404"/>
                    <a:pt x="361" y="404"/>
                  </a:cubicBezTo>
                  <a:cubicBezTo>
                    <a:pt x="361" y="404"/>
                    <a:pt x="361" y="404"/>
                    <a:pt x="361" y="404"/>
                  </a:cubicBezTo>
                  <a:cubicBezTo>
                    <a:pt x="361" y="403"/>
                    <a:pt x="361" y="403"/>
                    <a:pt x="361" y="403"/>
                  </a:cubicBezTo>
                  <a:cubicBezTo>
                    <a:pt x="360" y="403"/>
                    <a:pt x="360" y="403"/>
                    <a:pt x="352" y="399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8"/>
                    <a:pt x="350" y="398"/>
                    <a:pt x="350" y="398"/>
                  </a:cubicBezTo>
                  <a:cubicBezTo>
                    <a:pt x="350" y="397"/>
                    <a:pt x="350" y="397"/>
                    <a:pt x="350" y="397"/>
                  </a:cubicBezTo>
                  <a:cubicBezTo>
                    <a:pt x="353" y="397"/>
                    <a:pt x="353" y="397"/>
                    <a:pt x="353" y="397"/>
                  </a:cubicBezTo>
                  <a:cubicBezTo>
                    <a:pt x="351" y="396"/>
                    <a:pt x="349" y="394"/>
                    <a:pt x="347" y="392"/>
                  </a:cubicBezTo>
                  <a:cubicBezTo>
                    <a:pt x="347" y="390"/>
                    <a:pt x="348" y="387"/>
                    <a:pt x="348" y="385"/>
                  </a:cubicBezTo>
                  <a:cubicBezTo>
                    <a:pt x="347" y="385"/>
                    <a:pt x="346" y="384"/>
                    <a:pt x="346" y="383"/>
                  </a:cubicBezTo>
                  <a:cubicBezTo>
                    <a:pt x="350" y="380"/>
                    <a:pt x="351" y="379"/>
                    <a:pt x="353" y="375"/>
                  </a:cubicBezTo>
                  <a:cubicBezTo>
                    <a:pt x="351" y="375"/>
                    <a:pt x="351" y="375"/>
                    <a:pt x="351" y="375"/>
                  </a:cubicBezTo>
                  <a:cubicBezTo>
                    <a:pt x="350" y="375"/>
                    <a:pt x="349" y="375"/>
                    <a:pt x="348" y="375"/>
                  </a:cubicBezTo>
                  <a:cubicBezTo>
                    <a:pt x="346" y="374"/>
                    <a:pt x="343" y="371"/>
                    <a:pt x="342" y="370"/>
                  </a:cubicBezTo>
                  <a:cubicBezTo>
                    <a:pt x="340" y="369"/>
                    <a:pt x="340" y="369"/>
                    <a:pt x="340" y="369"/>
                  </a:cubicBezTo>
                  <a:cubicBezTo>
                    <a:pt x="362" y="367"/>
                    <a:pt x="362" y="367"/>
                    <a:pt x="363" y="366"/>
                  </a:cubicBezTo>
                  <a:cubicBezTo>
                    <a:pt x="361" y="363"/>
                    <a:pt x="351" y="347"/>
                    <a:pt x="296" y="372"/>
                  </a:cubicBezTo>
                  <a:cubicBezTo>
                    <a:pt x="337" y="337"/>
                    <a:pt x="360" y="345"/>
                    <a:pt x="390" y="354"/>
                  </a:cubicBezTo>
                  <a:cubicBezTo>
                    <a:pt x="406" y="360"/>
                    <a:pt x="416" y="356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31" y="348"/>
                    <a:pt x="446" y="358"/>
                    <a:pt x="456" y="348"/>
                  </a:cubicBezTo>
                  <a:cubicBezTo>
                    <a:pt x="456" y="348"/>
                    <a:pt x="456" y="348"/>
                    <a:pt x="456" y="347"/>
                  </a:cubicBezTo>
                  <a:cubicBezTo>
                    <a:pt x="456" y="346"/>
                    <a:pt x="455" y="344"/>
                    <a:pt x="455" y="342"/>
                  </a:cubicBezTo>
                  <a:cubicBezTo>
                    <a:pt x="468" y="330"/>
                    <a:pt x="454" y="328"/>
                    <a:pt x="454" y="329"/>
                  </a:cubicBezTo>
                  <a:cubicBezTo>
                    <a:pt x="454" y="329"/>
                    <a:pt x="454" y="329"/>
                    <a:pt x="450" y="329"/>
                  </a:cubicBezTo>
                  <a:cubicBezTo>
                    <a:pt x="450" y="327"/>
                    <a:pt x="450" y="327"/>
                    <a:pt x="452" y="325"/>
                  </a:cubicBezTo>
                  <a:cubicBezTo>
                    <a:pt x="452" y="323"/>
                    <a:pt x="450" y="321"/>
                    <a:pt x="446" y="320"/>
                  </a:cubicBezTo>
                  <a:cubicBezTo>
                    <a:pt x="438" y="320"/>
                    <a:pt x="431" y="324"/>
                    <a:pt x="423" y="325"/>
                  </a:cubicBezTo>
                  <a:cubicBezTo>
                    <a:pt x="431" y="313"/>
                    <a:pt x="444" y="322"/>
                    <a:pt x="454" y="316"/>
                  </a:cubicBezTo>
                  <a:cubicBezTo>
                    <a:pt x="448" y="313"/>
                    <a:pt x="445" y="308"/>
                    <a:pt x="439" y="305"/>
                  </a:cubicBezTo>
                  <a:cubicBezTo>
                    <a:pt x="437" y="304"/>
                    <a:pt x="434" y="304"/>
                    <a:pt x="431" y="304"/>
                  </a:cubicBezTo>
                  <a:cubicBezTo>
                    <a:pt x="435" y="296"/>
                    <a:pt x="435" y="296"/>
                    <a:pt x="431" y="290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30" y="289"/>
                    <a:pt x="430" y="289"/>
                    <a:pt x="430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9" y="289"/>
                    <a:pt x="429" y="289"/>
                    <a:pt x="429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8" y="289"/>
                    <a:pt x="428" y="289"/>
                    <a:pt x="428" y="289"/>
                  </a:cubicBezTo>
                  <a:cubicBezTo>
                    <a:pt x="427" y="287"/>
                    <a:pt x="427" y="287"/>
                    <a:pt x="427" y="281"/>
                  </a:cubicBezTo>
                  <a:cubicBezTo>
                    <a:pt x="427" y="281"/>
                    <a:pt x="427" y="281"/>
                    <a:pt x="427" y="281"/>
                  </a:cubicBezTo>
                  <a:cubicBezTo>
                    <a:pt x="436" y="281"/>
                    <a:pt x="436" y="281"/>
                    <a:pt x="436" y="280"/>
                  </a:cubicBezTo>
                  <a:cubicBezTo>
                    <a:pt x="433" y="275"/>
                    <a:pt x="433" y="275"/>
                    <a:pt x="433" y="273"/>
                  </a:cubicBezTo>
                  <a:cubicBezTo>
                    <a:pt x="436" y="272"/>
                    <a:pt x="436" y="272"/>
                    <a:pt x="437" y="271"/>
                  </a:cubicBezTo>
                  <a:cubicBezTo>
                    <a:pt x="436" y="268"/>
                    <a:pt x="434" y="265"/>
                    <a:pt x="435" y="261"/>
                  </a:cubicBezTo>
                  <a:cubicBezTo>
                    <a:pt x="434" y="261"/>
                    <a:pt x="433" y="261"/>
                    <a:pt x="433" y="261"/>
                  </a:cubicBezTo>
                  <a:cubicBezTo>
                    <a:pt x="434" y="259"/>
                    <a:pt x="434" y="259"/>
                    <a:pt x="435" y="258"/>
                  </a:cubicBezTo>
                  <a:cubicBezTo>
                    <a:pt x="436" y="253"/>
                    <a:pt x="436" y="245"/>
                    <a:pt x="433" y="237"/>
                  </a:cubicBezTo>
                  <a:cubicBezTo>
                    <a:pt x="432" y="239"/>
                    <a:pt x="432" y="239"/>
                    <a:pt x="423" y="241"/>
                  </a:cubicBezTo>
                  <a:cubicBezTo>
                    <a:pt x="423" y="242"/>
                    <a:pt x="422" y="244"/>
                    <a:pt x="422" y="245"/>
                  </a:cubicBezTo>
                  <a:cubicBezTo>
                    <a:pt x="414" y="250"/>
                    <a:pt x="414" y="250"/>
                    <a:pt x="411" y="254"/>
                  </a:cubicBezTo>
                  <a:cubicBezTo>
                    <a:pt x="411" y="254"/>
                    <a:pt x="411" y="254"/>
                    <a:pt x="411" y="254"/>
                  </a:cubicBezTo>
                  <a:cubicBezTo>
                    <a:pt x="411" y="250"/>
                    <a:pt x="411" y="250"/>
                    <a:pt x="410" y="249"/>
                  </a:cubicBezTo>
                  <a:cubicBezTo>
                    <a:pt x="405" y="252"/>
                    <a:pt x="405" y="252"/>
                    <a:pt x="394" y="253"/>
                  </a:cubicBezTo>
                  <a:cubicBezTo>
                    <a:pt x="394" y="244"/>
                    <a:pt x="394" y="244"/>
                    <a:pt x="384" y="245"/>
                  </a:cubicBezTo>
                  <a:cubicBezTo>
                    <a:pt x="384" y="245"/>
                    <a:pt x="384" y="245"/>
                    <a:pt x="384" y="245"/>
                  </a:cubicBezTo>
                  <a:cubicBezTo>
                    <a:pt x="384" y="243"/>
                    <a:pt x="384" y="243"/>
                    <a:pt x="387" y="240"/>
                  </a:cubicBezTo>
                  <a:cubicBezTo>
                    <a:pt x="388" y="240"/>
                    <a:pt x="389" y="240"/>
                    <a:pt x="389" y="241"/>
                  </a:cubicBezTo>
                  <a:cubicBezTo>
                    <a:pt x="390" y="240"/>
                    <a:pt x="391" y="240"/>
                    <a:pt x="391" y="239"/>
                  </a:cubicBezTo>
                  <a:cubicBezTo>
                    <a:pt x="406" y="219"/>
                    <a:pt x="406" y="219"/>
                    <a:pt x="406" y="219"/>
                  </a:cubicBezTo>
                  <a:cubicBezTo>
                    <a:pt x="403" y="218"/>
                    <a:pt x="403" y="218"/>
                    <a:pt x="393" y="211"/>
                  </a:cubicBezTo>
                  <a:cubicBezTo>
                    <a:pt x="394" y="198"/>
                    <a:pt x="394" y="198"/>
                    <a:pt x="393" y="196"/>
                  </a:cubicBezTo>
                  <a:cubicBezTo>
                    <a:pt x="389" y="192"/>
                    <a:pt x="384" y="196"/>
                    <a:pt x="380" y="194"/>
                  </a:cubicBezTo>
                  <a:cubicBezTo>
                    <a:pt x="376" y="193"/>
                    <a:pt x="375" y="188"/>
                    <a:pt x="371" y="187"/>
                  </a:cubicBezTo>
                  <a:cubicBezTo>
                    <a:pt x="370" y="186"/>
                    <a:pt x="370" y="186"/>
                    <a:pt x="369" y="186"/>
                  </a:cubicBezTo>
                  <a:cubicBezTo>
                    <a:pt x="364" y="187"/>
                    <a:pt x="359" y="191"/>
                    <a:pt x="359" y="195"/>
                  </a:cubicBezTo>
                  <a:cubicBezTo>
                    <a:pt x="360" y="197"/>
                    <a:pt x="360" y="197"/>
                    <a:pt x="348" y="204"/>
                  </a:cubicBezTo>
                  <a:cubicBezTo>
                    <a:pt x="348" y="204"/>
                    <a:pt x="348" y="204"/>
                    <a:pt x="348" y="204"/>
                  </a:cubicBezTo>
                  <a:cubicBezTo>
                    <a:pt x="349" y="204"/>
                    <a:pt x="351" y="205"/>
                    <a:pt x="352" y="206"/>
                  </a:cubicBezTo>
                  <a:cubicBezTo>
                    <a:pt x="349" y="209"/>
                    <a:pt x="348" y="214"/>
                    <a:pt x="344" y="217"/>
                  </a:cubicBezTo>
                  <a:cubicBezTo>
                    <a:pt x="328" y="225"/>
                    <a:pt x="328" y="225"/>
                    <a:pt x="328" y="225"/>
                  </a:cubicBezTo>
                  <a:cubicBezTo>
                    <a:pt x="327" y="227"/>
                    <a:pt x="327" y="228"/>
                    <a:pt x="329" y="234"/>
                  </a:cubicBezTo>
                  <a:cubicBezTo>
                    <a:pt x="331" y="243"/>
                    <a:pt x="324" y="250"/>
                    <a:pt x="323" y="251"/>
                  </a:cubicBezTo>
                  <a:cubicBezTo>
                    <a:pt x="321" y="253"/>
                    <a:pt x="308" y="266"/>
                    <a:pt x="287" y="266"/>
                  </a:cubicBezTo>
                  <a:cubicBezTo>
                    <a:pt x="285" y="269"/>
                    <a:pt x="287" y="274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5" y="278"/>
                    <a:pt x="285" y="278"/>
                    <a:pt x="285" y="278"/>
                  </a:cubicBezTo>
                  <a:cubicBezTo>
                    <a:pt x="284" y="278"/>
                    <a:pt x="284" y="278"/>
                    <a:pt x="284" y="278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4" y="277"/>
                  </a:cubicBezTo>
                  <a:cubicBezTo>
                    <a:pt x="284" y="277"/>
                    <a:pt x="284" y="277"/>
                    <a:pt x="283" y="277"/>
                  </a:cubicBezTo>
                  <a:cubicBezTo>
                    <a:pt x="283" y="279"/>
                    <a:pt x="282" y="281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1" y="283"/>
                    <a:pt x="281" y="283"/>
                    <a:pt x="281" y="283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4"/>
                    <a:pt x="280" y="284"/>
                  </a:cubicBezTo>
                  <a:cubicBezTo>
                    <a:pt x="280" y="284"/>
                    <a:pt x="280" y="285"/>
                    <a:pt x="280" y="285"/>
                  </a:cubicBezTo>
                  <a:cubicBezTo>
                    <a:pt x="280" y="285"/>
                    <a:pt x="279" y="285"/>
                    <a:pt x="279" y="285"/>
                  </a:cubicBezTo>
                  <a:cubicBezTo>
                    <a:pt x="279" y="285"/>
                    <a:pt x="279" y="285"/>
                    <a:pt x="279" y="286"/>
                  </a:cubicBezTo>
                  <a:cubicBezTo>
                    <a:pt x="279" y="286"/>
                    <a:pt x="279" y="286"/>
                    <a:pt x="279" y="286"/>
                  </a:cubicBezTo>
                  <a:cubicBezTo>
                    <a:pt x="276" y="293"/>
                    <a:pt x="276" y="293"/>
                    <a:pt x="266" y="306"/>
                  </a:cubicBezTo>
                  <a:cubicBezTo>
                    <a:pt x="266" y="301"/>
                    <a:pt x="266" y="301"/>
                    <a:pt x="266" y="300"/>
                  </a:cubicBezTo>
                  <a:cubicBezTo>
                    <a:pt x="262" y="302"/>
                    <a:pt x="262" y="302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0" y="307"/>
                    <a:pt x="260" y="307"/>
                    <a:pt x="260" y="306"/>
                  </a:cubicBezTo>
                  <a:cubicBezTo>
                    <a:pt x="259" y="302"/>
                    <a:pt x="259" y="302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7" y="301"/>
                    <a:pt x="257" y="301"/>
                    <a:pt x="257" y="301"/>
                  </a:cubicBezTo>
                  <a:cubicBezTo>
                    <a:pt x="259" y="295"/>
                    <a:pt x="258" y="291"/>
                    <a:pt x="254" y="288"/>
                  </a:cubicBezTo>
                  <a:cubicBezTo>
                    <a:pt x="273" y="255"/>
                    <a:pt x="273" y="255"/>
                    <a:pt x="273" y="255"/>
                  </a:cubicBezTo>
                  <a:cubicBezTo>
                    <a:pt x="271" y="253"/>
                    <a:pt x="271" y="253"/>
                    <a:pt x="264" y="250"/>
                  </a:cubicBezTo>
                  <a:cubicBezTo>
                    <a:pt x="249" y="244"/>
                    <a:pt x="260" y="216"/>
                    <a:pt x="240" y="215"/>
                  </a:cubicBezTo>
                  <a:cubicBezTo>
                    <a:pt x="241" y="207"/>
                    <a:pt x="251" y="204"/>
                    <a:pt x="252" y="195"/>
                  </a:cubicBezTo>
                  <a:cubicBezTo>
                    <a:pt x="249" y="194"/>
                    <a:pt x="249" y="194"/>
                    <a:pt x="249" y="193"/>
                  </a:cubicBezTo>
                  <a:cubicBezTo>
                    <a:pt x="256" y="179"/>
                    <a:pt x="270" y="172"/>
                    <a:pt x="300" y="158"/>
                  </a:cubicBezTo>
                  <a:cubicBezTo>
                    <a:pt x="300" y="158"/>
                    <a:pt x="300" y="156"/>
                    <a:pt x="300" y="156"/>
                  </a:cubicBezTo>
                  <a:cubicBezTo>
                    <a:pt x="300" y="155"/>
                    <a:pt x="300" y="155"/>
                    <a:pt x="300" y="155"/>
                  </a:cubicBezTo>
                  <a:cubicBezTo>
                    <a:pt x="301" y="155"/>
                    <a:pt x="301" y="155"/>
                    <a:pt x="301" y="155"/>
                  </a:cubicBezTo>
                  <a:cubicBezTo>
                    <a:pt x="308" y="156"/>
                    <a:pt x="308" y="156"/>
                    <a:pt x="309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5"/>
                    <a:pt x="310" y="155"/>
                    <a:pt x="310" y="155"/>
                  </a:cubicBezTo>
                  <a:cubicBezTo>
                    <a:pt x="310" y="155"/>
                    <a:pt x="310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5"/>
                    <a:pt x="311" y="154"/>
                    <a:pt x="311" y="154"/>
                  </a:cubicBezTo>
                  <a:cubicBezTo>
                    <a:pt x="312" y="151"/>
                    <a:pt x="309" y="148"/>
                    <a:pt x="310" y="144"/>
                  </a:cubicBezTo>
                  <a:cubicBezTo>
                    <a:pt x="310" y="143"/>
                    <a:pt x="310" y="143"/>
                    <a:pt x="310" y="143"/>
                  </a:cubicBezTo>
                  <a:cubicBezTo>
                    <a:pt x="310" y="143"/>
                    <a:pt x="310" y="143"/>
                    <a:pt x="310" y="142"/>
                  </a:cubicBezTo>
                  <a:cubicBezTo>
                    <a:pt x="313" y="145"/>
                    <a:pt x="314" y="149"/>
                    <a:pt x="318" y="152"/>
                  </a:cubicBezTo>
                  <a:cubicBezTo>
                    <a:pt x="319" y="151"/>
                    <a:pt x="319" y="151"/>
                    <a:pt x="324" y="147"/>
                  </a:cubicBezTo>
                  <a:cubicBezTo>
                    <a:pt x="325" y="147"/>
                    <a:pt x="326" y="148"/>
                    <a:pt x="326" y="149"/>
                  </a:cubicBezTo>
                  <a:cubicBezTo>
                    <a:pt x="332" y="152"/>
                    <a:pt x="343" y="145"/>
                    <a:pt x="347" y="142"/>
                  </a:cubicBezTo>
                  <a:cubicBezTo>
                    <a:pt x="347" y="142"/>
                    <a:pt x="347" y="142"/>
                    <a:pt x="347" y="142"/>
                  </a:cubicBezTo>
                  <a:cubicBezTo>
                    <a:pt x="346" y="141"/>
                    <a:pt x="346" y="141"/>
                    <a:pt x="343" y="128"/>
                  </a:cubicBezTo>
                  <a:cubicBezTo>
                    <a:pt x="347" y="128"/>
                    <a:pt x="347" y="128"/>
                    <a:pt x="348" y="128"/>
                  </a:cubicBezTo>
                  <a:cubicBezTo>
                    <a:pt x="349" y="132"/>
                    <a:pt x="349" y="132"/>
                    <a:pt x="348" y="137"/>
                  </a:cubicBezTo>
                  <a:cubicBezTo>
                    <a:pt x="352" y="139"/>
                    <a:pt x="363" y="135"/>
                    <a:pt x="366" y="133"/>
                  </a:cubicBezTo>
                  <a:cubicBezTo>
                    <a:pt x="366" y="132"/>
                    <a:pt x="366" y="131"/>
                    <a:pt x="365" y="130"/>
                  </a:cubicBezTo>
                  <a:cubicBezTo>
                    <a:pt x="366" y="129"/>
                    <a:pt x="366" y="129"/>
                    <a:pt x="366" y="129"/>
                  </a:cubicBezTo>
                  <a:cubicBezTo>
                    <a:pt x="367" y="128"/>
                    <a:pt x="367" y="128"/>
                    <a:pt x="367" y="128"/>
                  </a:cubicBezTo>
                  <a:cubicBezTo>
                    <a:pt x="369" y="128"/>
                    <a:pt x="370" y="128"/>
                    <a:pt x="374" y="130"/>
                  </a:cubicBezTo>
                  <a:cubicBezTo>
                    <a:pt x="373" y="130"/>
                    <a:pt x="372" y="132"/>
                    <a:pt x="372" y="132"/>
                  </a:cubicBezTo>
                  <a:cubicBezTo>
                    <a:pt x="372" y="133"/>
                    <a:pt x="372" y="133"/>
                    <a:pt x="373" y="134"/>
                  </a:cubicBezTo>
                  <a:cubicBezTo>
                    <a:pt x="375" y="134"/>
                    <a:pt x="375" y="134"/>
                    <a:pt x="377" y="135"/>
                  </a:cubicBezTo>
                  <a:cubicBezTo>
                    <a:pt x="378" y="135"/>
                    <a:pt x="379" y="134"/>
                    <a:pt x="380" y="127"/>
                  </a:cubicBezTo>
                  <a:cubicBezTo>
                    <a:pt x="381" y="127"/>
                    <a:pt x="382" y="127"/>
                    <a:pt x="383" y="127"/>
                  </a:cubicBezTo>
                  <a:cubicBezTo>
                    <a:pt x="383" y="130"/>
                    <a:pt x="381" y="133"/>
                    <a:pt x="381" y="136"/>
                  </a:cubicBezTo>
                  <a:cubicBezTo>
                    <a:pt x="402" y="130"/>
                    <a:pt x="402" y="130"/>
                    <a:pt x="403" y="128"/>
                  </a:cubicBezTo>
                  <a:cubicBezTo>
                    <a:pt x="407" y="123"/>
                    <a:pt x="406" y="114"/>
                    <a:pt x="415" y="113"/>
                  </a:cubicBezTo>
                  <a:cubicBezTo>
                    <a:pt x="415" y="114"/>
                    <a:pt x="415" y="116"/>
                    <a:pt x="414" y="116"/>
                  </a:cubicBezTo>
                  <a:cubicBezTo>
                    <a:pt x="416" y="116"/>
                    <a:pt x="419" y="117"/>
                    <a:pt x="424" y="111"/>
                  </a:cubicBezTo>
                  <a:cubicBezTo>
                    <a:pt x="423" y="110"/>
                    <a:pt x="423" y="110"/>
                    <a:pt x="423" y="110"/>
                  </a:cubicBezTo>
                  <a:cubicBezTo>
                    <a:pt x="422" y="109"/>
                    <a:pt x="422" y="109"/>
                    <a:pt x="422" y="109"/>
                  </a:cubicBezTo>
                  <a:cubicBezTo>
                    <a:pt x="423" y="106"/>
                    <a:pt x="424" y="103"/>
                    <a:pt x="417" y="99"/>
                  </a:cubicBezTo>
                  <a:cubicBezTo>
                    <a:pt x="417" y="99"/>
                    <a:pt x="417" y="99"/>
                    <a:pt x="417" y="99"/>
                  </a:cubicBezTo>
                  <a:cubicBezTo>
                    <a:pt x="408" y="101"/>
                    <a:pt x="408" y="105"/>
                    <a:pt x="408" y="108"/>
                  </a:cubicBezTo>
                  <a:cubicBezTo>
                    <a:pt x="374" y="121"/>
                    <a:pt x="374" y="121"/>
                    <a:pt x="374" y="121"/>
                  </a:cubicBezTo>
                  <a:cubicBezTo>
                    <a:pt x="374" y="121"/>
                    <a:pt x="373" y="114"/>
                    <a:pt x="383" y="108"/>
                  </a:cubicBezTo>
                  <a:cubicBezTo>
                    <a:pt x="384" y="109"/>
                    <a:pt x="384" y="109"/>
                    <a:pt x="384" y="109"/>
                  </a:cubicBezTo>
                  <a:cubicBezTo>
                    <a:pt x="388" y="108"/>
                    <a:pt x="394" y="103"/>
                    <a:pt x="393" y="98"/>
                  </a:cubicBezTo>
                  <a:cubicBezTo>
                    <a:pt x="388" y="100"/>
                    <a:pt x="383" y="105"/>
                    <a:pt x="376" y="105"/>
                  </a:cubicBezTo>
                  <a:cubicBezTo>
                    <a:pt x="381" y="102"/>
                    <a:pt x="386" y="97"/>
                    <a:pt x="392" y="94"/>
                  </a:cubicBezTo>
                  <a:cubicBezTo>
                    <a:pt x="392" y="93"/>
                    <a:pt x="392" y="92"/>
                    <a:pt x="392" y="91"/>
                  </a:cubicBezTo>
                  <a:cubicBezTo>
                    <a:pt x="391" y="91"/>
                    <a:pt x="390" y="91"/>
                    <a:pt x="389" y="91"/>
                  </a:cubicBezTo>
                  <a:cubicBezTo>
                    <a:pt x="389" y="86"/>
                    <a:pt x="395" y="86"/>
                    <a:pt x="396" y="86"/>
                  </a:cubicBezTo>
                  <a:cubicBezTo>
                    <a:pt x="397" y="86"/>
                    <a:pt x="416" y="73"/>
                    <a:pt x="416" y="67"/>
                  </a:cubicBezTo>
                  <a:cubicBezTo>
                    <a:pt x="416" y="67"/>
                    <a:pt x="415" y="67"/>
                    <a:pt x="415" y="66"/>
                  </a:cubicBezTo>
                  <a:cubicBezTo>
                    <a:pt x="414" y="66"/>
                    <a:pt x="414" y="66"/>
                    <a:pt x="404" y="71"/>
                  </a:cubicBezTo>
                  <a:cubicBezTo>
                    <a:pt x="404" y="71"/>
                    <a:pt x="404" y="70"/>
                    <a:pt x="404" y="70"/>
                  </a:cubicBezTo>
                  <a:cubicBezTo>
                    <a:pt x="403" y="70"/>
                    <a:pt x="381" y="79"/>
                    <a:pt x="381" y="86"/>
                  </a:cubicBezTo>
                  <a:cubicBezTo>
                    <a:pt x="381" y="86"/>
                    <a:pt x="382" y="86"/>
                    <a:pt x="382" y="87"/>
                  </a:cubicBezTo>
                  <a:cubicBezTo>
                    <a:pt x="382" y="87"/>
                    <a:pt x="382" y="89"/>
                    <a:pt x="382" y="89"/>
                  </a:cubicBezTo>
                  <a:cubicBezTo>
                    <a:pt x="382" y="90"/>
                    <a:pt x="383" y="90"/>
                    <a:pt x="383" y="90"/>
                  </a:cubicBezTo>
                  <a:cubicBezTo>
                    <a:pt x="384" y="90"/>
                    <a:pt x="384" y="90"/>
                    <a:pt x="384" y="90"/>
                  </a:cubicBezTo>
                  <a:cubicBezTo>
                    <a:pt x="384" y="90"/>
                    <a:pt x="384" y="91"/>
                    <a:pt x="383" y="91"/>
                  </a:cubicBezTo>
                  <a:cubicBezTo>
                    <a:pt x="383" y="91"/>
                    <a:pt x="383" y="91"/>
                    <a:pt x="382" y="91"/>
                  </a:cubicBezTo>
                  <a:cubicBezTo>
                    <a:pt x="382" y="92"/>
                    <a:pt x="382" y="92"/>
                    <a:pt x="381" y="92"/>
                  </a:cubicBezTo>
                  <a:cubicBezTo>
                    <a:pt x="381" y="92"/>
                    <a:pt x="381" y="92"/>
                    <a:pt x="380" y="93"/>
                  </a:cubicBezTo>
                  <a:cubicBezTo>
                    <a:pt x="380" y="93"/>
                    <a:pt x="380" y="93"/>
                    <a:pt x="379" y="93"/>
                  </a:cubicBezTo>
                  <a:cubicBezTo>
                    <a:pt x="379" y="94"/>
                    <a:pt x="379" y="94"/>
                    <a:pt x="378" y="94"/>
                  </a:cubicBezTo>
                  <a:cubicBezTo>
                    <a:pt x="378" y="94"/>
                    <a:pt x="378" y="94"/>
                    <a:pt x="378" y="95"/>
                  </a:cubicBezTo>
                  <a:cubicBezTo>
                    <a:pt x="377" y="95"/>
                    <a:pt x="377" y="95"/>
                    <a:pt x="377" y="95"/>
                  </a:cubicBezTo>
                  <a:cubicBezTo>
                    <a:pt x="377" y="94"/>
                    <a:pt x="378" y="93"/>
                    <a:pt x="378" y="92"/>
                  </a:cubicBezTo>
                  <a:cubicBezTo>
                    <a:pt x="375" y="92"/>
                    <a:pt x="374" y="92"/>
                    <a:pt x="371" y="94"/>
                  </a:cubicBezTo>
                  <a:cubicBezTo>
                    <a:pt x="371" y="94"/>
                    <a:pt x="371" y="94"/>
                    <a:pt x="370" y="94"/>
                  </a:cubicBezTo>
                  <a:cubicBezTo>
                    <a:pt x="371" y="94"/>
                    <a:pt x="373" y="94"/>
                    <a:pt x="374" y="94"/>
                  </a:cubicBezTo>
                  <a:cubicBezTo>
                    <a:pt x="370" y="101"/>
                    <a:pt x="359" y="101"/>
                    <a:pt x="359" y="101"/>
                  </a:cubicBezTo>
                  <a:cubicBezTo>
                    <a:pt x="355" y="101"/>
                    <a:pt x="355" y="101"/>
                    <a:pt x="343" y="110"/>
                  </a:cubicBezTo>
                  <a:cubicBezTo>
                    <a:pt x="343" y="106"/>
                    <a:pt x="343" y="106"/>
                    <a:pt x="355" y="99"/>
                  </a:cubicBezTo>
                  <a:cubicBezTo>
                    <a:pt x="355" y="98"/>
                    <a:pt x="355" y="98"/>
                    <a:pt x="355" y="94"/>
                  </a:cubicBezTo>
                  <a:cubicBezTo>
                    <a:pt x="354" y="94"/>
                    <a:pt x="354" y="94"/>
                    <a:pt x="354" y="93"/>
                  </a:cubicBezTo>
                  <a:cubicBezTo>
                    <a:pt x="353" y="94"/>
                    <a:pt x="351" y="94"/>
                    <a:pt x="351" y="95"/>
                  </a:cubicBezTo>
                  <a:cubicBezTo>
                    <a:pt x="352" y="98"/>
                    <a:pt x="351" y="98"/>
                    <a:pt x="345" y="102"/>
                  </a:cubicBezTo>
                  <a:cubicBezTo>
                    <a:pt x="345" y="101"/>
                    <a:pt x="345" y="101"/>
                    <a:pt x="345" y="100"/>
                  </a:cubicBezTo>
                  <a:cubicBezTo>
                    <a:pt x="345" y="100"/>
                    <a:pt x="346" y="99"/>
                    <a:pt x="347" y="98"/>
                  </a:cubicBezTo>
                  <a:cubicBezTo>
                    <a:pt x="344" y="97"/>
                    <a:pt x="337" y="95"/>
                    <a:pt x="337" y="95"/>
                  </a:cubicBezTo>
                  <a:cubicBezTo>
                    <a:pt x="336" y="95"/>
                    <a:pt x="336" y="94"/>
                    <a:pt x="336" y="94"/>
                  </a:cubicBezTo>
                  <a:cubicBezTo>
                    <a:pt x="336" y="92"/>
                    <a:pt x="336" y="91"/>
                    <a:pt x="339" y="89"/>
                  </a:cubicBezTo>
                  <a:cubicBezTo>
                    <a:pt x="339" y="88"/>
                    <a:pt x="338" y="88"/>
                    <a:pt x="338" y="88"/>
                  </a:cubicBezTo>
                  <a:cubicBezTo>
                    <a:pt x="338" y="87"/>
                    <a:pt x="338" y="86"/>
                    <a:pt x="339" y="85"/>
                  </a:cubicBezTo>
                  <a:cubicBezTo>
                    <a:pt x="338" y="85"/>
                    <a:pt x="338" y="84"/>
                    <a:pt x="338" y="84"/>
                  </a:cubicBezTo>
                  <a:cubicBezTo>
                    <a:pt x="320" y="91"/>
                    <a:pt x="320" y="91"/>
                    <a:pt x="312" y="97"/>
                  </a:cubicBezTo>
                  <a:cubicBezTo>
                    <a:pt x="317" y="91"/>
                    <a:pt x="323" y="88"/>
                    <a:pt x="328" y="82"/>
                  </a:cubicBezTo>
                  <a:cubicBezTo>
                    <a:pt x="327" y="82"/>
                    <a:pt x="327" y="82"/>
                    <a:pt x="323" y="82"/>
                  </a:cubicBezTo>
                  <a:cubicBezTo>
                    <a:pt x="323" y="82"/>
                    <a:pt x="322" y="81"/>
                    <a:pt x="322" y="81"/>
                  </a:cubicBezTo>
                  <a:cubicBezTo>
                    <a:pt x="326" y="74"/>
                    <a:pt x="335" y="73"/>
                    <a:pt x="340" y="69"/>
                  </a:cubicBezTo>
                  <a:cubicBezTo>
                    <a:pt x="340" y="66"/>
                    <a:pt x="340" y="66"/>
                    <a:pt x="357" y="55"/>
                  </a:cubicBezTo>
                  <a:cubicBezTo>
                    <a:pt x="355" y="55"/>
                    <a:pt x="355" y="56"/>
                    <a:pt x="354" y="56"/>
                  </a:cubicBezTo>
                  <a:cubicBezTo>
                    <a:pt x="332" y="68"/>
                    <a:pt x="307" y="83"/>
                    <a:pt x="287" y="95"/>
                  </a:cubicBezTo>
                  <a:cubicBezTo>
                    <a:pt x="231" y="136"/>
                    <a:pt x="230" y="137"/>
                    <a:pt x="203" y="162"/>
                  </a:cubicBezTo>
                  <a:cubicBezTo>
                    <a:pt x="183" y="182"/>
                    <a:pt x="156" y="210"/>
                    <a:pt x="138" y="232"/>
                  </a:cubicBezTo>
                  <a:cubicBezTo>
                    <a:pt x="137" y="233"/>
                    <a:pt x="137" y="233"/>
                    <a:pt x="137" y="234"/>
                  </a:cubicBezTo>
                  <a:cubicBezTo>
                    <a:pt x="131" y="241"/>
                    <a:pt x="131" y="241"/>
                    <a:pt x="131" y="241"/>
                  </a:cubicBezTo>
                  <a:cubicBezTo>
                    <a:pt x="89" y="298"/>
                    <a:pt x="89" y="299"/>
                    <a:pt x="71" y="331"/>
                  </a:cubicBezTo>
                  <a:cubicBezTo>
                    <a:pt x="59" y="354"/>
                    <a:pt x="43" y="385"/>
                    <a:pt x="33" y="409"/>
                  </a:cubicBezTo>
                  <a:cubicBezTo>
                    <a:pt x="33" y="410"/>
                    <a:pt x="33" y="410"/>
                    <a:pt x="33" y="410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2" y="412"/>
                    <a:pt x="32" y="412"/>
                    <a:pt x="32" y="412"/>
                  </a:cubicBezTo>
                  <a:cubicBezTo>
                    <a:pt x="31" y="416"/>
                    <a:pt x="31" y="416"/>
                    <a:pt x="31" y="416"/>
                  </a:cubicBezTo>
                  <a:cubicBezTo>
                    <a:pt x="30" y="418"/>
                    <a:pt x="30" y="418"/>
                    <a:pt x="26" y="429"/>
                  </a:cubicBezTo>
                  <a:cubicBezTo>
                    <a:pt x="25" y="431"/>
                    <a:pt x="25" y="431"/>
                    <a:pt x="25" y="431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2"/>
                    <a:pt x="25" y="432"/>
                    <a:pt x="25" y="432"/>
                  </a:cubicBezTo>
                  <a:cubicBezTo>
                    <a:pt x="25" y="433"/>
                    <a:pt x="25" y="433"/>
                    <a:pt x="25" y="433"/>
                  </a:cubicBezTo>
                  <a:cubicBezTo>
                    <a:pt x="25" y="433"/>
                    <a:pt x="24" y="433"/>
                    <a:pt x="24" y="434"/>
                  </a:cubicBezTo>
                  <a:cubicBezTo>
                    <a:pt x="24" y="434"/>
                    <a:pt x="24" y="434"/>
                    <a:pt x="24" y="434"/>
                  </a:cubicBezTo>
                  <a:cubicBezTo>
                    <a:pt x="24" y="434"/>
                    <a:pt x="24" y="434"/>
                    <a:pt x="24" y="435"/>
                  </a:cubicBezTo>
                  <a:cubicBezTo>
                    <a:pt x="24" y="435"/>
                    <a:pt x="24" y="435"/>
                    <a:pt x="24" y="435"/>
                  </a:cubicBezTo>
                  <a:cubicBezTo>
                    <a:pt x="8" y="486"/>
                    <a:pt x="3" y="506"/>
                    <a:pt x="0" y="547"/>
                  </a:cubicBezTo>
                  <a:cubicBezTo>
                    <a:pt x="4" y="538"/>
                    <a:pt x="6" y="529"/>
                    <a:pt x="8" y="519"/>
                  </a:cubicBezTo>
                  <a:cubicBezTo>
                    <a:pt x="9" y="549"/>
                    <a:pt x="1" y="578"/>
                    <a:pt x="5" y="608"/>
                  </a:cubicBezTo>
                  <a:cubicBezTo>
                    <a:pt x="5" y="608"/>
                    <a:pt x="26" y="650"/>
                    <a:pt x="26" y="650"/>
                  </a:cubicBezTo>
                  <a:cubicBezTo>
                    <a:pt x="28" y="649"/>
                    <a:pt x="31" y="648"/>
                    <a:pt x="33" y="647"/>
                  </a:cubicBezTo>
                  <a:cubicBezTo>
                    <a:pt x="41" y="657"/>
                    <a:pt x="40" y="671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49" y="680"/>
                  </a:cubicBezTo>
                  <a:cubicBezTo>
                    <a:pt x="49" y="680"/>
                    <a:pt x="49" y="680"/>
                    <a:pt x="50" y="680"/>
                  </a:cubicBezTo>
                  <a:cubicBezTo>
                    <a:pt x="55" y="684"/>
                    <a:pt x="59" y="690"/>
                    <a:pt x="64" y="695"/>
                  </a:cubicBezTo>
                  <a:cubicBezTo>
                    <a:pt x="65" y="694"/>
                    <a:pt x="66" y="694"/>
                    <a:pt x="67" y="693"/>
                  </a:cubicBezTo>
                  <a:cubicBezTo>
                    <a:pt x="67" y="694"/>
                    <a:pt x="68" y="695"/>
                    <a:pt x="69" y="696"/>
                  </a:cubicBezTo>
                  <a:cubicBezTo>
                    <a:pt x="69" y="699"/>
                    <a:pt x="69" y="699"/>
                    <a:pt x="69" y="698"/>
                  </a:cubicBezTo>
                  <a:cubicBezTo>
                    <a:pt x="69" y="698"/>
                    <a:pt x="69" y="698"/>
                    <a:pt x="69" y="698"/>
                  </a:cubicBezTo>
                  <a:cubicBezTo>
                    <a:pt x="69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8" y="698"/>
                  </a:cubicBezTo>
                  <a:cubicBezTo>
                    <a:pt x="68" y="698"/>
                    <a:pt x="68" y="698"/>
                    <a:pt x="67" y="698"/>
                  </a:cubicBezTo>
                  <a:cubicBezTo>
                    <a:pt x="67" y="698"/>
                    <a:pt x="67" y="699"/>
                    <a:pt x="67" y="699"/>
                  </a:cubicBezTo>
                  <a:cubicBezTo>
                    <a:pt x="71" y="707"/>
                    <a:pt x="78" y="714"/>
                    <a:pt x="79" y="724"/>
                  </a:cubicBezTo>
                  <a:cubicBezTo>
                    <a:pt x="78" y="724"/>
                    <a:pt x="78" y="724"/>
                    <a:pt x="78" y="724"/>
                  </a:cubicBezTo>
                  <a:cubicBezTo>
                    <a:pt x="79" y="727"/>
                    <a:pt x="79" y="727"/>
                    <a:pt x="79" y="727"/>
                  </a:cubicBezTo>
                  <a:cubicBezTo>
                    <a:pt x="78" y="733"/>
                    <a:pt x="78" y="734"/>
                    <a:pt x="82" y="739"/>
                  </a:cubicBezTo>
                  <a:cubicBezTo>
                    <a:pt x="83" y="738"/>
                    <a:pt x="82" y="735"/>
                    <a:pt x="82" y="733"/>
                  </a:cubicBezTo>
                  <a:cubicBezTo>
                    <a:pt x="81" y="732"/>
                    <a:pt x="81" y="732"/>
                    <a:pt x="81" y="732"/>
                  </a:cubicBezTo>
                  <a:cubicBezTo>
                    <a:pt x="87" y="739"/>
                    <a:pt x="92" y="754"/>
                    <a:pt x="92" y="754"/>
                  </a:cubicBezTo>
                  <a:cubicBezTo>
                    <a:pt x="93" y="754"/>
                    <a:pt x="94" y="755"/>
                    <a:pt x="94" y="755"/>
                  </a:cubicBezTo>
                  <a:cubicBezTo>
                    <a:pt x="94" y="752"/>
                    <a:pt x="94" y="752"/>
                    <a:pt x="94" y="752"/>
                  </a:cubicBezTo>
                  <a:cubicBezTo>
                    <a:pt x="95" y="754"/>
                    <a:pt x="96" y="757"/>
                    <a:pt x="96" y="759"/>
                  </a:cubicBezTo>
                  <a:cubicBezTo>
                    <a:pt x="101" y="759"/>
                    <a:pt x="105" y="762"/>
                    <a:pt x="107" y="767"/>
                  </a:cubicBezTo>
                  <a:cubicBezTo>
                    <a:pt x="109" y="766"/>
                    <a:pt x="109" y="766"/>
                    <a:pt x="109" y="766"/>
                  </a:cubicBezTo>
                  <a:cubicBezTo>
                    <a:pt x="110" y="768"/>
                    <a:pt x="111" y="771"/>
                    <a:pt x="111" y="773"/>
                  </a:cubicBezTo>
                  <a:cubicBezTo>
                    <a:pt x="112" y="773"/>
                    <a:pt x="114" y="774"/>
                    <a:pt x="115" y="774"/>
                  </a:cubicBezTo>
                  <a:cubicBezTo>
                    <a:pt x="115" y="773"/>
                    <a:pt x="116" y="772"/>
                    <a:pt x="117" y="771"/>
                  </a:cubicBezTo>
                  <a:cubicBezTo>
                    <a:pt x="116" y="769"/>
                    <a:pt x="115" y="766"/>
                    <a:pt x="115" y="764"/>
                  </a:cubicBezTo>
                  <a:cubicBezTo>
                    <a:pt x="117" y="764"/>
                    <a:pt x="118" y="763"/>
                    <a:pt x="119" y="763"/>
                  </a:cubicBezTo>
                  <a:cubicBezTo>
                    <a:pt x="120" y="762"/>
                    <a:pt x="120" y="761"/>
                    <a:pt x="121" y="760"/>
                  </a:cubicBezTo>
                  <a:cubicBezTo>
                    <a:pt x="123" y="761"/>
                    <a:pt x="127" y="762"/>
                    <a:pt x="133" y="772"/>
                  </a:cubicBezTo>
                  <a:cubicBezTo>
                    <a:pt x="132" y="772"/>
                    <a:pt x="130" y="772"/>
                    <a:pt x="129" y="772"/>
                  </a:cubicBezTo>
                  <a:cubicBezTo>
                    <a:pt x="130" y="775"/>
                    <a:pt x="131" y="778"/>
                    <a:pt x="131" y="780"/>
                  </a:cubicBezTo>
                  <a:cubicBezTo>
                    <a:pt x="130" y="780"/>
                    <a:pt x="129" y="781"/>
                    <a:pt x="128" y="782"/>
                  </a:cubicBezTo>
                  <a:cubicBezTo>
                    <a:pt x="127" y="781"/>
                    <a:pt x="126" y="781"/>
                    <a:pt x="125" y="780"/>
                  </a:cubicBezTo>
                  <a:cubicBezTo>
                    <a:pt x="123" y="782"/>
                    <a:pt x="122" y="783"/>
                    <a:pt x="121" y="785"/>
                  </a:cubicBezTo>
                  <a:cubicBezTo>
                    <a:pt x="120" y="784"/>
                    <a:pt x="120" y="783"/>
                    <a:pt x="119" y="782"/>
                  </a:cubicBezTo>
                  <a:cubicBezTo>
                    <a:pt x="118" y="782"/>
                    <a:pt x="116" y="782"/>
                    <a:pt x="115" y="783"/>
                  </a:cubicBezTo>
                  <a:cubicBezTo>
                    <a:pt x="108" y="799"/>
                    <a:pt x="108" y="799"/>
                    <a:pt x="105" y="801"/>
                  </a:cubicBezTo>
                  <a:cubicBezTo>
                    <a:pt x="105" y="803"/>
                    <a:pt x="105" y="805"/>
                    <a:pt x="105" y="807"/>
                  </a:cubicBezTo>
                  <a:cubicBezTo>
                    <a:pt x="104" y="805"/>
                    <a:pt x="103" y="802"/>
                    <a:pt x="102" y="800"/>
                  </a:cubicBezTo>
                  <a:cubicBezTo>
                    <a:pt x="100" y="798"/>
                    <a:pt x="100" y="798"/>
                    <a:pt x="100" y="798"/>
                  </a:cubicBezTo>
                  <a:cubicBezTo>
                    <a:pt x="101" y="800"/>
                    <a:pt x="102" y="803"/>
                    <a:pt x="103" y="806"/>
                  </a:cubicBezTo>
                  <a:cubicBezTo>
                    <a:pt x="101" y="807"/>
                    <a:pt x="100" y="810"/>
                    <a:pt x="98" y="812"/>
                  </a:cubicBezTo>
                  <a:cubicBezTo>
                    <a:pt x="101" y="816"/>
                    <a:pt x="101" y="822"/>
                    <a:pt x="104" y="826"/>
                  </a:cubicBezTo>
                  <a:cubicBezTo>
                    <a:pt x="101" y="836"/>
                    <a:pt x="107" y="846"/>
                    <a:pt x="104" y="856"/>
                  </a:cubicBezTo>
                  <a:cubicBezTo>
                    <a:pt x="102" y="856"/>
                    <a:pt x="101" y="856"/>
                    <a:pt x="100" y="856"/>
                  </a:cubicBezTo>
                  <a:cubicBezTo>
                    <a:pt x="99" y="857"/>
                    <a:pt x="99" y="859"/>
                    <a:pt x="99" y="860"/>
                  </a:cubicBezTo>
                  <a:cubicBezTo>
                    <a:pt x="99" y="860"/>
                    <a:pt x="97" y="861"/>
                    <a:pt x="97" y="862"/>
                  </a:cubicBezTo>
                  <a:cubicBezTo>
                    <a:pt x="97" y="863"/>
                    <a:pt x="97" y="864"/>
                    <a:pt x="97" y="866"/>
                  </a:cubicBezTo>
                  <a:cubicBezTo>
                    <a:pt x="97" y="866"/>
                    <a:pt x="95" y="870"/>
                    <a:pt x="90" y="882"/>
                  </a:cubicBezTo>
                  <a:cubicBezTo>
                    <a:pt x="92" y="895"/>
                    <a:pt x="92" y="895"/>
                    <a:pt x="92" y="895"/>
                  </a:cubicBezTo>
                  <a:cubicBezTo>
                    <a:pt x="94" y="898"/>
                    <a:pt x="94" y="898"/>
                    <a:pt x="96" y="899"/>
                  </a:cubicBezTo>
                  <a:cubicBezTo>
                    <a:pt x="97" y="899"/>
                    <a:pt x="97" y="898"/>
                    <a:pt x="98" y="897"/>
                  </a:cubicBezTo>
                  <a:cubicBezTo>
                    <a:pt x="99" y="898"/>
                    <a:pt x="100" y="900"/>
                    <a:pt x="100" y="901"/>
                  </a:cubicBezTo>
                  <a:cubicBezTo>
                    <a:pt x="100" y="907"/>
                    <a:pt x="94" y="909"/>
                    <a:pt x="94" y="914"/>
                  </a:cubicBezTo>
                  <a:cubicBezTo>
                    <a:pt x="94" y="920"/>
                    <a:pt x="99" y="923"/>
                    <a:pt x="100" y="928"/>
                  </a:cubicBezTo>
                  <a:cubicBezTo>
                    <a:pt x="100" y="927"/>
                    <a:pt x="100" y="927"/>
                    <a:pt x="100" y="927"/>
                  </a:cubicBezTo>
                  <a:cubicBezTo>
                    <a:pt x="98" y="928"/>
                    <a:pt x="98" y="928"/>
                    <a:pt x="98" y="928"/>
                  </a:cubicBezTo>
                  <a:cubicBezTo>
                    <a:pt x="108" y="939"/>
                    <a:pt x="108" y="939"/>
                    <a:pt x="148" y="1004"/>
                  </a:cubicBezTo>
                  <a:cubicBezTo>
                    <a:pt x="148" y="1004"/>
                    <a:pt x="148" y="1005"/>
                    <a:pt x="148" y="1005"/>
                  </a:cubicBezTo>
                  <a:cubicBezTo>
                    <a:pt x="148" y="1005"/>
                    <a:pt x="148" y="1005"/>
                    <a:pt x="149" y="1006"/>
                  </a:cubicBezTo>
                  <a:cubicBezTo>
                    <a:pt x="149" y="1006"/>
                    <a:pt x="149" y="1006"/>
                    <a:pt x="149" y="1006"/>
                  </a:cubicBezTo>
                  <a:cubicBezTo>
                    <a:pt x="149" y="1007"/>
                    <a:pt x="149" y="1007"/>
                    <a:pt x="149" y="1007"/>
                  </a:cubicBezTo>
                  <a:cubicBezTo>
                    <a:pt x="149" y="1007"/>
                    <a:pt x="149" y="1008"/>
                    <a:pt x="149" y="1008"/>
                  </a:cubicBezTo>
                  <a:cubicBezTo>
                    <a:pt x="149" y="1008"/>
                    <a:pt x="150" y="1008"/>
                    <a:pt x="150" y="1009"/>
                  </a:cubicBezTo>
                  <a:cubicBezTo>
                    <a:pt x="150" y="1009"/>
                    <a:pt x="150" y="1009"/>
                    <a:pt x="150" y="1009"/>
                  </a:cubicBezTo>
                  <a:cubicBezTo>
                    <a:pt x="150" y="1010"/>
                    <a:pt x="150" y="1010"/>
                    <a:pt x="150" y="1010"/>
                  </a:cubicBezTo>
                  <a:cubicBezTo>
                    <a:pt x="157" y="1020"/>
                    <a:pt x="162" y="1026"/>
                    <a:pt x="186" y="1044"/>
                  </a:cubicBezTo>
                  <a:cubicBezTo>
                    <a:pt x="198" y="1053"/>
                    <a:pt x="202" y="1058"/>
                    <a:pt x="216" y="1095"/>
                  </a:cubicBezTo>
                  <a:cubicBezTo>
                    <a:pt x="215" y="1096"/>
                    <a:pt x="215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6"/>
                    <a:pt x="216" y="1096"/>
                  </a:cubicBezTo>
                  <a:cubicBezTo>
                    <a:pt x="216" y="1096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7"/>
                  </a:cubicBezTo>
                  <a:cubicBezTo>
                    <a:pt x="216" y="1097"/>
                    <a:pt x="216" y="1097"/>
                    <a:pt x="216" y="1098"/>
                  </a:cubicBezTo>
                  <a:cubicBezTo>
                    <a:pt x="216" y="1098"/>
                    <a:pt x="217" y="1098"/>
                    <a:pt x="217" y="1098"/>
                  </a:cubicBezTo>
                  <a:cubicBezTo>
                    <a:pt x="217" y="1098"/>
                    <a:pt x="241" y="1146"/>
                    <a:pt x="241" y="1149"/>
                  </a:cubicBezTo>
                  <a:cubicBezTo>
                    <a:pt x="241" y="1149"/>
                    <a:pt x="270" y="1195"/>
                    <a:pt x="271" y="1195"/>
                  </a:cubicBezTo>
                  <a:cubicBezTo>
                    <a:pt x="270" y="1195"/>
                    <a:pt x="270" y="1196"/>
                    <a:pt x="269" y="1196"/>
                  </a:cubicBezTo>
                  <a:cubicBezTo>
                    <a:pt x="270" y="1196"/>
                    <a:pt x="272" y="1198"/>
                    <a:pt x="273" y="1199"/>
                  </a:cubicBezTo>
                  <a:cubicBezTo>
                    <a:pt x="274" y="1200"/>
                    <a:pt x="274" y="1200"/>
                    <a:pt x="274" y="1200"/>
                  </a:cubicBezTo>
                  <a:cubicBezTo>
                    <a:pt x="275" y="1201"/>
                    <a:pt x="275" y="1201"/>
                    <a:pt x="275" y="1201"/>
                  </a:cubicBezTo>
                  <a:cubicBezTo>
                    <a:pt x="275" y="1201"/>
                    <a:pt x="275" y="1201"/>
                    <a:pt x="276" y="1202"/>
                  </a:cubicBezTo>
                  <a:cubicBezTo>
                    <a:pt x="276" y="1202"/>
                    <a:pt x="276" y="1202"/>
                    <a:pt x="276" y="1202"/>
                  </a:cubicBezTo>
                  <a:cubicBezTo>
                    <a:pt x="276" y="1203"/>
                    <a:pt x="277" y="1203"/>
                    <a:pt x="277" y="1203"/>
                  </a:cubicBezTo>
                  <a:cubicBezTo>
                    <a:pt x="277" y="1203"/>
                    <a:pt x="277" y="1203"/>
                    <a:pt x="277" y="1204"/>
                  </a:cubicBezTo>
                  <a:cubicBezTo>
                    <a:pt x="278" y="1204"/>
                    <a:pt x="278" y="1204"/>
                    <a:pt x="278" y="1204"/>
                  </a:cubicBezTo>
                  <a:cubicBezTo>
                    <a:pt x="278" y="1205"/>
                    <a:pt x="278" y="1205"/>
                    <a:pt x="279" y="1205"/>
                  </a:cubicBezTo>
                  <a:cubicBezTo>
                    <a:pt x="284" y="1210"/>
                    <a:pt x="284" y="1210"/>
                    <a:pt x="285" y="1211"/>
                  </a:cubicBezTo>
                  <a:cubicBezTo>
                    <a:pt x="285" y="1211"/>
                    <a:pt x="285" y="1211"/>
                    <a:pt x="285" y="1212"/>
                  </a:cubicBezTo>
                  <a:cubicBezTo>
                    <a:pt x="293" y="1223"/>
                    <a:pt x="322" y="1244"/>
                    <a:pt x="322" y="1244"/>
                  </a:cubicBezTo>
                  <a:cubicBezTo>
                    <a:pt x="325" y="1249"/>
                    <a:pt x="330" y="1252"/>
                    <a:pt x="333" y="1256"/>
                  </a:cubicBezTo>
                  <a:cubicBezTo>
                    <a:pt x="332" y="1255"/>
                    <a:pt x="331" y="1254"/>
                    <a:pt x="330" y="1253"/>
                  </a:cubicBezTo>
                  <a:cubicBezTo>
                    <a:pt x="331" y="1254"/>
                    <a:pt x="331" y="1254"/>
                    <a:pt x="331" y="1254"/>
                  </a:cubicBezTo>
                  <a:cubicBezTo>
                    <a:pt x="329" y="1253"/>
                    <a:pt x="328" y="1252"/>
                    <a:pt x="326" y="1251"/>
                  </a:cubicBezTo>
                  <a:cubicBezTo>
                    <a:pt x="327" y="1252"/>
                    <a:pt x="328" y="1253"/>
                    <a:pt x="328" y="1254"/>
                  </a:cubicBezTo>
                  <a:cubicBezTo>
                    <a:pt x="329" y="1254"/>
                    <a:pt x="329" y="1254"/>
                    <a:pt x="329" y="1254"/>
                  </a:cubicBezTo>
                  <a:cubicBezTo>
                    <a:pt x="329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4"/>
                    <a:pt x="330" y="1254"/>
                    <a:pt x="330" y="1254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0" y="1255"/>
                  </a:cubicBezTo>
                  <a:cubicBezTo>
                    <a:pt x="330" y="1255"/>
                    <a:pt x="330" y="1255"/>
                    <a:pt x="331" y="1255"/>
                  </a:cubicBezTo>
                  <a:cubicBezTo>
                    <a:pt x="331" y="1255"/>
                    <a:pt x="331" y="1255"/>
                    <a:pt x="331" y="1255"/>
                  </a:cubicBezTo>
                  <a:cubicBezTo>
                    <a:pt x="336" y="1258"/>
                    <a:pt x="336" y="1258"/>
                    <a:pt x="338" y="1260"/>
                  </a:cubicBezTo>
                  <a:cubicBezTo>
                    <a:pt x="340" y="1261"/>
                    <a:pt x="340" y="1261"/>
                    <a:pt x="341" y="1262"/>
                  </a:cubicBezTo>
                  <a:cubicBezTo>
                    <a:pt x="343" y="1262"/>
                    <a:pt x="343" y="1262"/>
                    <a:pt x="343" y="1262"/>
                  </a:cubicBezTo>
                  <a:cubicBezTo>
                    <a:pt x="344" y="1263"/>
                    <a:pt x="344" y="1263"/>
                    <a:pt x="345" y="1264"/>
                  </a:cubicBezTo>
                  <a:cubicBezTo>
                    <a:pt x="346" y="1264"/>
                    <a:pt x="346" y="1264"/>
                    <a:pt x="346" y="1264"/>
                  </a:cubicBezTo>
                  <a:cubicBezTo>
                    <a:pt x="347" y="1265"/>
                    <a:pt x="347" y="1265"/>
                    <a:pt x="347" y="1265"/>
                  </a:cubicBezTo>
                  <a:cubicBezTo>
                    <a:pt x="346" y="1265"/>
                    <a:pt x="346" y="1264"/>
                    <a:pt x="345" y="1264"/>
                  </a:cubicBezTo>
                  <a:cubicBezTo>
                    <a:pt x="354" y="1272"/>
                    <a:pt x="365" y="1276"/>
                    <a:pt x="375" y="1283"/>
                  </a:cubicBezTo>
                  <a:cubicBezTo>
                    <a:pt x="375" y="1284"/>
                    <a:pt x="376" y="1284"/>
                    <a:pt x="377" y="1284"/>
                  </a:cubicBezTo>
                  <a:cubicBezTo>
                    <a:pt x="377" y="1284"/>
                    <a:pt x="377" y="1284"/>
                    <a:pt x="377" y="1284"/>
                  </a:cubicBezTo>
                  <a:cubicBezTo>
                    <a:pt x="383" y="1288"/>
                    <a:pt x="394" y="1292"/>
                    <a:pt x="394" y="1292"/>
                  </a:cubicBezTo>
                  <a:cubicBezTo>
                    <a:pt x="394" y="1293"/>
                    <a:pt x="394" y="1293"/>
                    <a:pt x="395" y="1293"/>
                  </a:cubicBezTo>
                  <a:cubicBezTo>
                    <a:pt x="399" y="1296"/>
                    <a:pt x="399" y="1296"/>
                    <a:pt x="402" y="1297"/>
                  </a:cubicBezTo>
                  <a:cubicBezTo>
                    <a:pt x="399" y="1295"/>
                    <a:pt x="397" y="1294"/>
                    <a:pt x="394" y="1292"/>
                  </a:cubicBezTo>
                  <a:cubicBezTo>
                    <a:pt x="394" y="1292"/>
                    <a:pt x="394" y="1292"/>
                    <a:pt x="394" y="1292"/>
                  </a:cubicBezTo>
                  <a:cubicBezTo>
                    <a:pt x="393" y="1291"/>
                    <a:pt x="393" y="1291"/>
                    <a:pt x="393" y="1291"/>
                  </a:cubicBezTo>
                  <a:cubicBezTo>
                    <a:pt x="394" y="1291"/>
                    <a:pt x="395" y="1292"/>
                    <a:pt x="395" y="1292"/>
                  </a:cubicBezTo>
                  <a:cubicBezTo>
                    <a:pt x="366" y="1273"/>
                    <a:pt x="348" y="1255"/>
                    <a:pt x="348" y="1255"/>
                  </a:cubicBezTo>
                  <a:cubicBezTo>
                    <a:pt x="348" y="1255"/>
                    <a:pt x="349" y="1255"/>
                    <a:pt x="350" y="1255"/>
                  </a:cubicBezTo>
                  <a:cubicBezTo>
                    <a:pt x="346" y="1249"/>
                    <a:pt x="346" y="1249"/>
                    <a:pt x="344" y="1247"/>
                  </a:cubicBezTo>
                  <a:cubicBezTo>
                    <a:pt x="344" y="1247"/>
                    <a:pt x="344" y="1246"/>
                    <a:pt x="344" y="1245"/>
                  </a:cubicBezTo>
                  <a:cubicBezTo>
                    <a:pt x="340" y="1243"/>
                    <a:pt x="340" y="1243"/>
                    <a:pt x="340" y="1243"/>
                  </a:cubicBezTo>
                  <a:cubicBezTo>
                    <a:pt x="341" y="1243"/>
                    <a:pt x="341" y="1243"/>
                    <a:pt x="345" y="1245"/>
                  </a:cubicBezTo>
                  <a:cubicBezTo>
                    <a:pt x="345" y="1245"/>
                    <a:pt x="345" y="1244"/>
                    <a:pt x="345" y="1244"/>
                  </a:cubicBezTo>
                  <a:cubicBezTo>
                    <a:pt x="342" y="1241"/>
                    <a:pt x="342" y="1241"/>
                    <a:pt x="341" y="1240"/>
                  </a:cubicBezTo>
                  <a:cubicBezTo>
                    <a:pt x="341" y="1242"/>
                    <a:pt x="341" y="1242"/>
                    <a:pt x="341" y="1242"/>
                  </a:cubicBezTo>
                  <a:cubicBezTo>
                    <a:pt x="335" y="1240"/>
                    <a:pt x="328" y="1231"/>
                    <a:pt x="328" y="1231"/>
                  </a:cubicBezTo>
                  <a:cubicBezTo>
                    <a:pt x="332" y="1232"/>
                    <a:pt x="335" y="1235"/>
                    <a:pt x="340" y="1235"/>
                  </a:cubicBezTo>
                  <a:cubicBezTo>
                    <a:pt x="340" y="1235"/>
                    <a:pt x="340" y="1234"/>
                    <a:pt x="340" y="1233"/>
                  </a:cubicBezTo>
                  <a:cubicBezTo>
                    <a:pt x="336" y="1230"/>
                    <a:pt x="334" y="1226"/>
                    <a:pt x="331" y="1223"/>
                  </a:cubicBezTo>
                  <a:cubicBezTo>
                    <a:pt x="350" y="1226"/>
                    <a:pt x="350" y="1226"/>
                    <a:pt x="352" y="1226"/>
                  </a:cubicBezTo>
                  <a:cubicBezTo>
                    <a:pt x="351" y="1212"/>
                    <a:pt x="338" y="1208"/>
                    <a:pt x="331" y="1199"/>
                  </a:cubicBezTo>
                  <a:cubicBezTo>
                    <a:pt x="338" y="1200"/>
                    <a:pt x="343" y="1206"/>
                    <a:pt x="351" y="1206"/>
                  </a:cubicBezTo>
                  <a:cubicBezTo>
                    <a:pt x="351" y="1206"/>
                    <a:pt x="351" y="1206"/>
                    <a:pt x="351" y="1206"/>
                  </a:cubicBezTo>
                  <a:cubicBezTo>
                    <a:pt x="355" y="1208"/>
                    <a:pt x="355" y="1208"/>
                    <a:pt x="357" y="1208"/>
                  </a:cubicBezTo>
                  <a:cubicBezTo>
                    <a:pt x="363" y="1203"/>
                    <a:pt x="362" y="1201"/>
                    <a:pt x="361" y="1190"/>
                  </a:cubicBezTo>
                  <a:cubicBezTo>
                    <a:pt x="364" y="1188"/>
                    <a:pt x="364" y="1188"/>
                    <a:pt x="363" y="1185"/>
                  </a:cubicBezTo>
                  <a:cubicBezTo>
                    <a:pt x="363" y="1183"/>
                    <a:pt x="363" y="1183"/>
                    <a:pt x="363" y="1183"/>
                  </a:cubicBezTo>
                  <a:cubicBezTo>
                    <a:pt x="364" y="1184"/>
                    <a:pt x="365" y="1184"/>
                    <a:pt x="367" y="1184"/>
                  </a:cubicBezTo>
                  <a:cubicBezTo>
                    <a:pt x="367" y="1184"/>
                    <a:pt x="367" y="1184"/>
                    <a:pt x="367" y="1184"/>
                  </a:cubicBezTo>
                  <a:cubicBezTo>
                    <a:pt x="368" y="1188"/>
                    <a:pt x="366" y="1190"/>
                    <a:pt x="366" y="1193"/>
                  </a:cubicBezTo>
                  <a:cubicBezTo>
                    <a:pt x="366" y="1193"/>
                    <a:pt x="379" y="1172"/>
                    <a:pt x="372" y="1161"/>
                  </a:cubicBezTo>
                  <a:cubicBezTo>
                    <a:pt x="373" y="1157"/>
                    <a:pt x="372" y="1157"/>
                    <a:pt x="370" y="1155"/>
                  </a:cubicBezTo>
                  <a:cubicBezTo>
                    <a:pt x="370" y="1154"/>
                    <a:pt x="370" y="1154"/>
                    <a:pt x="370" y="1154"/>
                  </a:cubicBezTo>
                  <a:cubicBezTo>
                    <a:pt x="375" y="1155"/>
                    <a:pt x="379" y="1150"/>
                    <a:pt x="383" y="1149"/>
                  </a:cubicBezTo>
                  <a:cubicBezTo>
                    <a:pt x="388" y="1147"/>
                    <a:pt x="388" y="1147"/>
                    <a:pt x="392" y="1149"/>
                  </a:cubicBezTo>
                  <a:cubicBezTo>
                    <a:pt x="394" y="1147"/>
                    <a:pt x="397" y="1147"/>
                    <a:pt x="398" y="1144"/>
                  </a:cubicBezTo>
                  <a:cubicBezTo>
                    <a:pt x="405" y="1145"/>
                    <a:pt x="412" y="1148"/>
                    <a:pt x="419" y="1149"/>
                  </a:cubicBezTo>
                  <a:cubicBezTo>
                    <a:pt x="418" y="1145"/>
                    <a:pt x="420" y="1144"/>
                    <a:pt x="426" y="1145"/>
                  </a:cubicBezTo>
                  <a:cubicBezTo>
                    <a:pt x="425" y="1140"/>
                    <a:pt x="425" y="1140"/>
                    <a:pt x="425" y="1139"/>
                  </a:cubicBezTo>
                  <a:cubicBezTo>
                    <a:pt x="427" y="1135"/>
                    <a:pt x="432" y="1133"/>
                    <a:pt x="435" y="1129"/>
                  </a:cubicBezTo>
                  <a:cubicBezTo>
                    <a:pt x="435" y="1128"/>
                    <a:pt x="435" y="1128"/>
                    <a:pt x="434" y="1125"/>
                  </a:cubicBezTo>
                  <a:cubicBezTo>
                    <a:pt x="434" y="1121"/>
                    <a:pt x="433" y="1118"/>
                    <a:pt x="439" y="1117"/>
                  </a:cubicBezTo>
                  <a:cubicBezTo>
                    <a:pt x="438" y="1089"/>
                    <a:pt x="438" y="1089"/>
                    <a:pt x="438" y="1089"/>
                  </a:cubicBezTo>
                  <a:cubicBezTo>
                    <a:pt x="438" y="1085"/>
                    <a:pt x="441" y="1082"/>
                    <a:pt x="441" y="1078"/>
                  </a:cubicBezTo>
                  <a:cubicBezTo>
                    <a:pt x="441" y="1078"/>
                    <a:pt x="442" y="1078"/>
                    <a:pt x="442" y="1078"/>
                  </a:cubicBezTo>
                  <a:cubicBezTo>
                    <a:pt x="443" y="1079"/>
                    <a:pt x="443" y="1080"/>
                    <a:pt x="444" y="1081"/>
                  </a:cubicBezTo>
                  <a:cubicBezTo>
                    <a:pt x="444" y="1081"/>
                    <a:pt x="444" y="1081"/>
                    <a:pt x="445" y="1082"/>
                  </a:cubicBezTo>
                  <a:cubicBezTo>
                    <a:pt x="446" y="1081"/>
                    <a:pt x="447" y="1080"/>
                    <a:pt x="449" y="1079"/>
                  </a:cubicBezTo>
                  <a:cubicBezTo>
                    <a:pt x="452" y="1075"/>
                    <a:pt x="451" y="1070"/>
                    <a:pt x="456" y="1067"/>
                  </a:cubicBezTo>
                  <a:cubicBezTo>
                    <a:pt x="471" y="1061"/>
                    <a:pt x="471" y="1061"/>
                    <a:pt x="472" y="1060"/>
                  </a:cubicBezTo>
                  <a:cubicBezTo>
                    <a:pt x="477" y="1054"/>
                    <a:pt x="479" y="1049"/>
                    <a:pt x="479" y="1047"/>
                  </a:cubicBezTo>
                  <a:cubicBezTo>
                    <a:pt x="480" y="1044"/>
                    <a:pt x="477" y="1029"/>
                    <a:pt x="473" y="1024"/>
                  </a:cubicBezTo>
                  <a:close/>
                  <a:moveTo>
                    <a:pt x="208" y="447"/>
                  </a:moveTo>
                  <a:cubicBezTo>
                    <a:pt x="206" y="448"/>
                    <a:pt x="206" y="448"/>
                    <a:pt x="206" y="448"/>
                  </a:cubicBezTo>
                  <a:cubicBezTo>
                    <a:pt x="206" y="447"/>
                    <a:pt x="206" y="447"/>
                    <a:pt x="206" y="447"/>
                  </a:cubicBezTo>
                  <a:cubicBezTo>
                    <a:pt x="206" y="447"/>
                    <a:pt x="207" y="447"/>
                    <a:pt x="208" y="447"/>
                  </a:cubicBezTo>
                  <a:close/>
                  <a:moveTo>
                    <a:pt x="200" y="474"/>
                  </a:moveTo>
                  <a:cubicBezTo>
                    <a:pt x="200" y="476"/>
                    <a:pt x="200" y="476"/>
                    <a:pt x="200" y="476"/>
                  </a:cubicBezTo>
                  <a:cubicBezTo>
                    <a:pt x="200" y="476"/>
                    <a:pt x="200" y="475"/>
                    <a:pt x="200" y="475"/>
                  </a:cubicBezTo>
                  <a:cubicBezTo>
                    <a:pt x="200" y="474"/>
                    <a:pt x="200" y="474"/>
                    <a:pt x="200" y="474"/>
                  </a:cubicBezTo>
                  <a:close/>
                  <a:moveTo>
                    <a:pt x="9" y="512"/>
                  </a:moveTo>
                  <a:cubicBezTo>
                    <a:pt x="13" y="490"/>
                    <a:pt x="14" y="466"/>
                    <a:pt x="22" y="444"/>
                  </a:cubicBezTo>
                  <a:cubicBezTo>
                    <a:pt x="21" y="468"/>
                    <a:pt x="13" y="490"/>
                    <a:pt x="9" y="512"/>
                  </a:cubicBezTo>
                  <a:close/>
                  <a:moveTo>
                    <a:pt x="331" y="949"/>
                  </a:moveTo>
                  <a:cubicBezTo>
                    <a:pt x="331" y="949"/>
                    <a:pt x="331" y="949"/>
                    <a:pt x="331" y="949"/>
                  </a:cubicBezTo>
                  <a:cubicBezTo>
                    <a:pt x="331" y="949"/>
                    <a:pt x="331" y="949"/>
                    <a:pt x="331" y="949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30" y="948"/>
                    <a:pt x="330" y="948"/>
                  </a:cubicBezTo>
                  <a:cubicBezTo>
                    <a:pt x="330" y="948"/>
                    <a:pt x="329" y="948"/>
                    <a:pt x="329" y="948"/>
                  </a:cubicBezTo>
                  <a:cubicBezTo>
                    <a:pt x="329" y="948"/>
                    <a:pt x="329" y="948"/>
                    <a:pt x="329" y="948"/>
                  </a:cubicBezTo>
                  <a:cubicBezTo>
                    <a:pt x="328" y="949"/>
                    <a:pt x="328" y="950"/>
                    <a:pt x="328" y="952"/>
                  </a:cubicBezTo>
                  <a:cubicBezTo>
                    <a:pt x="327" y="958"/>
                    <a:pt x="329" y="961"/>
                    <a:pt x="329" y="961"/>
                  </a:cubicBezTo>
                  <a:cubicBezTo>
                    <a:pt x="332" y="963"/>
                    <a:pt x="342" y="964"/>
                    <a:pt x="345" y="962"/>
                  </a:cubicBezTo>
                  <a:cubicBezTo>
                    <a:pt x="346" y="961"/>
                    <a:pt x="347" y="960"/>
                    <a:pt x="347" y="958"/>
                  </a:cubicBezTo>
                  <a:cubicBezTo>
                    <a:pt x="347" y="958"/>
                    <a:pt x="347" y="958"/>
                    <a:pt x="347" y="957"/>
                  </a:cubicBezTo>
                  <a:cubicBezTo>
                    <a:pt x="348" y="957"/>
                    <a:pt x="348" y="956"/>
                    <a:pt x="348" y="955"/>
                  </a:cubicBezTo>
                  <a:cubicBezTo>
                    <a:pt x="348" y="955"/>
                    <a:pt x="348" y="955"/>
                    <a:pt x="348" y="955"/>
                  </a:cubicBezTo>
                  <a:cubicBezTo>
                    <a:pt x="348" y="954"/>
                    <a:pt x="346" y="952"/>
                    <a:pt x="332" y="949"/>
                  </a:cubicBezTo>
                  <a:cubicBezTo>
                    <a:pt x="331" y="949"/>
                    <a:pt x="331" y="949"/>
                    <a:pt x="331" y="949"/>
                  </a:cubicBezTo>
                  <a:close/>
                  <a:moveTo>
                    <a:pt x="1197" y="1073"/>
                  </a:moveTo>
                  <a:cubicBezTo>
                    <a:pt x="1192" y="1076"/>
                    <a:pt x="1189" y="1081"/>
                    <a:pt x="1186" y="1085"/>
                  </a:cubicBezTo>
                  <a:cubicBezTo>
                    <a:pt x="1186" y="1084"/>
                    <a:pt x="1186" y="1084"/>
                    <a:pt x="1186" y="1083"/>
                  </a:cubicBezTo>
                  <a:cubicBezTo>
                    <a:pt x="1186" y="1083"/>
                    <a:pt x="1186" y="1083"/>
                    <a:pt x="1186" y="1083"/>
                  </a:cubicBezTo>
                  <a:cubicBezTo>
                    <a:pt x="1185" y="1085"/>
                    <a:pt x="1184" y="1087"/>
                    <a:pt x="1182" y="1088"/>
                  </a:cubicBezTo>
                  <a:cubicBezTo>
                    <a:pt x="1182" y="1088"/>
                    <a:pt x="1182" y="1088"/>
                    <a:pt x="1180" y="1089"/>
                  </a:cubicBezTo>
                  <a:cubicBezTo>
                    <a:pt x="1178" y="1093"/>
                    <a:pt x="1178" y="1093"/>
                    <a:pt x="1177" y="1094"/>
                  </a:cubicBezTo>
                  <a:cubicBezTo>
                    <a:pt x="1177" y="1094"/>
                    <a:pt x="1177" y="1094"/>
                    <a:pt x="1176" y="1094"/>
                  </a:cubicBezTo>
                  <a:cubicBezTo>
                    <a:pt x="1177" y="1093"/>
                    <a:pt x="1177" y="1093"/>
                    <a:pt x="1177" y="1093"/>
                  </a:cubicBezTo>
                  <a:cubicBezTo>
                    <a:pt x="1175" y="1095"/>
                    <a:pt x="1174" y="1097"/>
                    <a:pt x="1172" y="1098"/>
                  </a:cubicBezTo>
                  <a:cubicBezTo>
                    <a:pt x="1172" y="1098"/>
                    <a:pt x="1171" y="1098"/>
                    <a:pt x="1171" y="1098"/>
                  </a:cubicBezTo>
                  <a:cubicBezTo>
                    <a:pt x="1169" y="1099"/>
                    <a:pt x="1168" y="1101"/>
                    <a:pt x="1166" y="1102"/>
                  </a:cubicBezTo>
                  <a:cubicBezTo>
                    <a:pt x="1166" y="1102"/>
                    <a:pt x="1166" y="1102"/>
                    <a:pt x="1161" y="1104"/>
                  </a:cubicBezTo>
                  <a:cubicBezTo>
                    <a:pt x="1161" y="1104"/>
                    <a:pt x="1160" y="1104"/>
                    <a:pt x="1160" y="1104"/>
                  </a:cubicBezTo>
                  <a:cubicBezTo>
                    <a:pt x="1158" y="1105"/>
                    <a:pt x="1158" y="1105"/>
                    <a:pt x="1148" y="1113"/>
                  </a:cubicBezTo>
                  <a:cubicBezTo>
                    <a:pt x="1144" y="1117"/>
                    <a:pt x="1143" y="1122"/>
                    <a:pt x="1139" y="1126"/>
                  </a:cubicBezTo>
                  <a:cubicBezTo>
                    <a:pt x="1135" y="1130"/>
                    <a:pt x="1133" y="1135"/>
                    <a:pt x="1129" y="1138"/>
                  </a:cubicBezTo>
                  <a:cubicBezTo>
                    <a:pt x="1124" y="1143"/>
                    <a:pt x="1119" y="1146"/>
                    <a:pt x="1115" y="1150"/>
                  </a:cubicBezTo>
                  <a:cubicBezTo>
                    <a:pt x="1114" y="1150"/>
                    <a:pt x="1114" y="1151"/>
                    <a:pt x="1114" y="1151"/>
                  </a:cubicBezTo>
                  <a:cubicBezTo>
                    <a:pt x="1109" y="1156"/>
                    <a:pt x="1106" y="1161"/>
                    <a:pt x="1102" y="1166"/>
                  </a:cubicBezTo>
                  <a:cubicBezTo>
                    <a:pt x="1102" y="1166"/>
                    <a:pt x="1097" y="1173"/>
                    <a:pt x="1098" y="1174"/>
                  </a:cubicBezTo>
                  <a:cubicBezTo>
                    <a:pt x="1099" y="1174"/>
                    <a:pt x="1099" y="1175"/>
                    <a:pt x="1098" y="1176"/>
                  </a:cubicBezTo>
                  <a:cubicBezTo>
                    <a:pt x="1120" y="1171"/>
                    <a:pt x="1166" y="1116"/>
                    <a:pt x="1167" y="1116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2" y="1097"/>
                    <a:pt x="1182" y="1097"/>
                    <a:pt x="1182" y="1097"/>
                  </a:cubicBezTo>
                  <a:cubicBezTo>
                    <a:pt x="1181" y="1099"/>
                    <a:pt x="1181" y="1099"/>
                    <a:pt x="1181" y="1100"/>
                  </a:cubicBezTo>
                  <a:cubicBezTo>
                    <a:pt x="1182" y="1100"/>
                    <a:pt x="1182" y="1099"/>
                    <a:pt x="1185" y="1097"/>
                  </a:cubicBezTo>
                  <a:cubicBezTo>
                    <a:pt x="1187" y="1094"/>
                    <a:pt x="1193" y="1087"/>
                    <a:pt x="1198" y="1073"/>
                  </a:cubicBezTo>
                  <a:cubicBezTo>
                    <a:pt x="1197" y="1073"/>
                    <a:pt x="1197" y="1073"/>
                    <a:pt x="1197" y="1073"/>
                  </a:cubicBezTo>
                  <a:close/>
                  <a:moveTo>
                    <a:pt x="208" y="473"/>
                  </a:moveTo>
                  <a:cubicBezTo>
                    <a:pt x="208" y="473"/>
                    <a:pt x="208" y="473"/>
                    <a:pt x="208" y="473"/>
                  </a:cubicBezTo>
                  <a:cubicBezTo>
                    <a:pt x="208" y="472"/>
                    <a:pt x="208" y="472"/>
                    <a:pt x="208" y="472"/>
                  </a:cubicBezTo>
                  <a:cubicBezTo>
                    <a:pt x="208" y="473"/>
                    <a:pt x="208" y="473"/>
                    <a:pt x="208" y="473"/>
                  </a:cubicBezTo>
                  <a:close/>
                  <a:moveTo>
                    <a:pt x="232" y="694"/>
                  </a:moveTo>
                  <a:cubicBezTo>
                    <a:pt x="231" y="694"/>
                    <a:pt x="231" y="694"/>
                    <a:pt x="231" y="694"/>
                  </a:cubicBezTo>
                  <a:cubicBezTo>
                    <a:pt x="231" y="695"/>
                    <a:pt x="231" y="695"/>
                    <a:pt x="230" y="699"/>
                  </a:cubicBezTo>
                  <a:cubicBezTo>
                    <a:pt x="232" y="700"/>
                    <a:pt x="235" y="700"/>
                    <a:pt x="237" y="700"/>
                  </a:cubicBezTo>
                  <a:cubicBezTo>
                    <a:pt x="238" y="701"/>
                    <a:pt x="240" y="701"/>
                    <a:pt x="241" y="702"/>
                  </a:cubicBezTo>
                  <a:cubicBezTo>
                    <a:pt x="241" y="702"/>
                    <a:pt x="241" y="702"/>
                    <a:pt x="242" y="702"/>
                  </a:cubicBezTo>
                  <a:cubicBezTo>
                    <a:pt x="243" y="702"/>
                    <a:pt x="243" y="701"/>
                    <a:pt x="244" y="700"/>
                  </a:cubicBezTo>
                  <a:cubicBezTo>
                    <a:pt x="244" y="700"/>
                    <a:pt x="244" y="699"/>
                    <a:pt x="244" y="699"/>
                  </a:cubicBezTo>
                  <a:cubicBezTo>
                    <a:pt x="243" y="697"/>
                    <a:pt x="241" y="696"/>
                    <a:pt x="235" y="694"/>
                  </a:cubicBezTo>
                  <a:cubicBezTo>
                    <a:pt x="234" y="694"/>
                    <a:pt x="233" y="694"/>
                    <a:pt x="232" y="694"/>
                  </a:cubicBezTo>
                  <a:close/>
                  <a:moveTo>
                    <a:pt x="360" y="960"/>
                  </a:moveTo>
                  <a:cubicBezTo>
                    <a:pt x="356" y="959"/>
                    <a:pt x="356" y="959"/>
                    <a:pt x="355" y="959"/>
                  </a:cubicBezTo>
                  <a:cubicBezTo>
                    <a:pt x="357" y="960"/>
                    <a:pt x="359" y="960"/>
                    <a:pt x="361" y="961"/>
                  </a:cubicBezTo>
                  <a:cubicBezTo>
                    <a:pt x="360" y="960"/>
                    <a:pt x="360" y="960"/>
                    <a:pt x="360" y="960"/>
                  </a:cubicBezTo>
                  <a:close/>
                  <a:moveTo>
                    <a:pt x="172" y="680"/>
                  </a:moveTo>
                  <a:cubicBezTo>
                    <a:pt x="173" y="680"/>
                    <a:pt x="174" y="679"/>
                    <a:pt x="175" y="679"/>
                  </a:cubicBezTo>
                  <a:cubicBezTo>
                    <a:pt x="176" y="679"/>
                    <a:pt x="177" y="680"/>
                    <a:pt x="178" y="681"/>
                  </a:cubicBezTo>
                  <a:cubicBezTo>
                    <a:pt x="181" y="682"/>
                    <a:pt x="181" y="682"/>
                    <a:pt x="188" y="684"/>
                  </a:cubicBezTo>
                  <a:cubicBezTo>
                    <a:pt x="192" y="690"/>
                    <a:pt x="192" y="690"/>
                    <a:pt x="193" y="691"/>
                  </a:cubicBezTo>
                  <a:cubicBezTo>
                    <a:pt x="195" y="687"/>
                    <a:pt x="197" y="685"/>
                    <a:pt x="200" y="684"/>
                  </a:cubicBezTo>
                  <a:cubicBezTo>
                    <a:pt x="202" y="688"/>
                    <a:pt x="202" y="688"/>
                    <a:pt x="202" y="688"/>
                  </a:cubicBezTo>
                  <a:cubicBezTo>
                    <a:pt x="204" y="688"/>
                    <a:pt x="206" y="686"/>
                    <a:pt x="208" y="686"/>
                  </a:cubicBezTo>
                  <a:cubicBezTo>
                    <a:pt x="208" y="686"/>
                    <a:pt x="208" y="686"/>
                    <a:pt x="208" y="686"/>
                  </a:cubicBezTo>
                  <a:cubicBezTo>
                    <a:pt x="209" y="687"/>
                    <a:pt x="209" y="687"/>
                    <a:pt x="210" y="688"/>
                  </a:cubicBezTo>
                  <a:cubicBezTo>
                    <a:pt x="211" y="688"/>
                    <a:pt x="212" y="688"/>
                    <a:pt x="212" y="688"/>
                  </a:cubicBezTo>
                  <a:cubicBezTo>
                    <a:pt x="213" y="688"/>
                    <a:pt x="213" y="688"/>
                    <a:pt x="213" y="688"/>
                  </a:cubicBezTo>
                  <a:cubicBezTo>
                    <a:pt x="214" y="689"/>
                    <a:pt x="215" y="690"/>
                    <a:pt x="216" y="691"/>
                  </a:cubicBezTo>
                  <a:cubicBezTo>
                    <a:pt x="217" y="692"/>
                    <a:pt x="217" y="692"/>
                    <a:pt x="217" y="693"/>
                  </a:cubicBezTo>
                  <a:cubicBezTo>
                    <a:pt x="218" y="692"/>
                    <a:pt x="219" y="692"/>
                    <a:pt x="220" y="690"/>
                  </a:cubicBezTo>
                  <a:cubicBezTo>
                    <a:pt x="220" y="690"/>
                    <a:pt x="220" y="690"/>
                    <a:pt x="220" y="690"/>
                  </a:cubicBezTo>
                  <a:cubicBezTo>
                    <a:pt x="217" y="684"/>
                    <a:pt x="210" y="681"/>
                    <a:pt x="208" y="674"/>
                  </a:cubicBezTo>
                  <a:cubicBezTo>
                    <a:pt x="201" y="671"/>
                    <a:pt x="201" y="671"/>
                    <a:pt x="201" y="669"/>
                  </a:cubicBezTo>
                  <a:cubicBezTo>
                    <a:pt x="200" y="669"/>
                    <a:pt x="200" y="668"/>
                    <a:pt x="200" y="668"/>
                  </a:cubicBezTo>
                  <a:cubicBezTo>
                    <a:pt x="197" y="668"/>
                    <a:pt x="197" y="668"/>
                    <a:pt x="197" y="668"/>
                  </a:cubicBezTo>
                  <a:cubicBezTo>
                    <a:pt x="194" y="667"/>
                    <a:pt x="194" y="667"/>
                    <a:pt x="193" y="668"/>
                  </a:cubicBezTo>
                  <a:cubicBezTo>
                    <a:pt x="192" y="668"/>
                    <a:pt x="192" y="668"/>
                    <a:pt x="185" y="664"/>
                  </a:cubicBezTo>
                  <a:cubicBezTo>
                    <a:pt x="182" y="663"/>
                    <a:pt x="182" y="663"/>
                    <a:pt x="179" y="662"/>
                  </a:cubicBezTo>
                  <a:cubicBezTo>
                    <a:pt x="179" y="662"/>
                    <a:pt x="178" y="663"/>
                    <a:pt x="178" y="663"/>
                  </a:cubicBezTo>
                  <a:cubicBezTo>
                    <a:pt x="178" y="663"/>
                    <a:pt x="178" y="664"/>
                    <a:pt x="178" y="664"/>
                  </a:cubicBezTo>
                  <a:cubicBezTo>
                    <a:pt x="180" y="666"/>
                    <a:pt x="182" y="666"/>
                    <a:pt x="184" y="668"/>
                  </a:cubicBezTo>
                  <a:cubicBezTo>
                    <a:pt x="184" y="669"/>
                    <a:pt x="184" y="669"/>
                    <a:pt x="184" y="669"/>
                  </a:cubicBezTo>
                  <a:cubicBezTo>
                    <a:pt x="184" y="671"/>
                    <a:pt x="183" y="672"/>
                    <a:pt x="183" y="674"/>
                  </a:cubicBezTo>
                  <a:cubicBezTo>
                    <a:pt x="184" y="676"/>
                    <a:pt x="185" y="677"/>
                    <a:pt x="186" y="678"/>
                  </a:cubicBezTo>
                  <a:cubicBezTo>
                    <a:pt x="181" y="680"/>
                    <a:pt x="173" y="675"/>
                    <a:pt x="170" y="673"/>
                  </a:cubicBezTo>
                  <a:cubicBezTo>
                    <a:pt x="169" y="673"/>
                    <a:pt x="169" y="674"/>
                    <a:pt x="168" y="674"/>
                  </a:cubicBezTo>
                  <a:cubicBezTo>
                    <a:pt x="168" y="674"/>
                    <a:pt x="168" y="674"/>
                    <a:pt x="168" y="674"/>
                  </a:cubicBezTo>
                  <a:cubicBezTo>
                    <a:pt x="168" y="675"/>
                    <a:pt x="168" y="675"/>
                    <a:pt x="172" y="680"/>
                  </a:cubicBezTo>
                  <a:close/>
                  <a:moveTo>
                    <a:pt x="140" y="665"/>
                  </a:move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ubicBezTo>
                    <a:pt x="140" y="665"/>
                    <a:pt x="140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9" y="665"/>
                    <a:pt x="139" y="665"/>
                    <a:pt x="139" y="665"/>
                  </a:cubicBezTo>
                  <a:cubicBezTo>
                    <a:pt x="138" y="665"/>
                    <a:pt x="138" y="666"/>
                    <a:pt x="137" y="666"/>
                  </a:cubicBezTo>
                  <a:cubicBezTo>
                    <a:pt x="138" y="668"/>
                    <a:pt x="142" y="673"/>
                    <a:pt x="143" y="674"/>
                  </a:cubicBezTo>
                  <a:cubicBezTo>
                    <a:pt x="144" y="675"/>
                    <a:pt x="145" y="675"/>
                    <a:pt x="146" y="674"/>
                  </a:cubicBezTo>
                  <a:cubicBezTo>
                    <a:pt x="146" y="673"/>
                    <a:pt x="147" y="673"/>
                    <a:pt x="148" y="673"/>
                  </a:cubicBezTo>
                  <a:cubicBezTo>
                    <a:pt x="149" y="674"/>
                    <a:pt x="150" y="676"/>
                    <a:pt x="152" y="676"/>
                  </a:cubicBezTo>
                  <a:cubicBezTo>
                    <a:pt x="152" y="676"/>
                    <a:pt x="152" y="676"/>
                    <a:pt x="152" y="676"/>
                  </a:cubicBezTo>
                  <a:cubicBezTo>
                    <a:pt x="152" y="675"/>
                    <a:pt x="152" y="675"/>
                    <a:pt x="152" y="675"/>
                  </a:cubicBezTo>
                  <a:cubicBezTo>
                    <a:pt x="150" y="670"/>
                    <a:pt x="143" y="667"/>
                    <a:pt x="140" y="665"/>
                  </a:cubicBezTo>
                  <a:cubicBezTo>
                    <a:pt x="140" y="665"/>
                    <a:pt x="140" y="665"/>
                    <a:pt x="140" y="665"/>
                  </a:cubicBezTo>
                  <a:close/>
                  <a:moveTo>
                    <a:pt x="173" y="658"/>
                  </a:moveTo>
                  <a:cubicBezTo>
                    <a:pt x="173" y="657"/>
                    <a:pt x="173" y="657"/>
                    <a:pt x="173" y="657"/>
                  </a:cubicBezTo>
                  <a:cubicBezTo>
                    <a:pt x="170" y="653"/>
                    <a:pt x="168" y="650"/>
                    <a:pt x="162" y="648"/>
                  </a:cubicBezTo>
                  <a:cubicBezTo>
                    <a:pt x="162" y="648"/>
                    <a:pt x="162" y="648"/>
                    <a:pt x="161" y="647"/>
                  </a:cubicBezTo>
                  <a:cubicBezTo>
                    <a:pt x="162" y="646"/>
                    <a:pt x="162" y="645"/>
                    <a:pt x="163" y="645"/>
                  </a:cubicBezTo>
                  <a:cubicBezTo>
                    <a:pt x="160" y="640"/>
                    <a:pt x="153" y="640"/>
                    <a:pt x="150" y="635"/>
                  </a:cubicBezTo>
                  <a:cubicBezTo>
                    <a:pt x="148" y="629"/>
                    <a:pt x="148" y="629"/>
                    <a:pt x="147" y="628"/>
                  </a:cubicBezTo>
                  <a:cubicBezTo>
                    <a:pt x="146" y="627"/>
                    <a:pt x="145" y="626"/>
                    <a:pt x="143" y="625"/>
                  </a:cubicBezTo>
                  <a:cubicBezTo>
                    <a:pt x="137" y="621"/>
                    <a:pt x="137" y="621"/>
                    <a:pt x="133" y="613"/>
                  </a:cubicBezTo>
                  <a:cubicBezTo>
                    <a:pt x="133" y="613"/>
                    <a:pt x="133" y="613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2" y="612"/>
                  </a:cubicBezTo>
                  <a:cubicBezTo>
                    <a:pt x="132" y="612"/>
                    <a:pt x="132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31" y="612"/>
                    <a:pt x="131" y="612"/>
                    <a:pt x="131" y="612"/>
                  </a:cubicBezTo>
                  <a:cubicBezTo>
                    <a:pt x="125" y="608"/>
                    <a:pt x="123" y="606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5"/>
                    <a:pt x="118" y="605"/>
                  </a:cubicBezTo>
                  <a:cubicBezTo>
                    <a:pt x="118" y="605"/>
                    <a:pt x="118" y="604"/>
                    <a:pt x="118" y="604"/>
                  </a:cubicBezTo>
                  <a:cubicBezTo>
                    <a:pt x="118" y="604"/>
                    <a:pt x="118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7" y="604"/>
                    <a:pt x="117" y="604"/>
                    <a:pt x="117" y="604"/>
                  </a:cubicBezTo>
                  <a:cubicBezTo>
                    <a:pt x="111" y="603"/>
                    <a:pt x="111" y="603"/>
                    <a:pt x="101" y="605"/>
                  </a:cubicBezTo>
                  <a:cubicBezTo>
                    <a:pt x="101" y="606"/>
                    <a:pt x="101" y="606"/>
                    <a:pt x="101" y="606"/>
                  </a:cubicBezTo>
                  <a:cubicBezTo>
                    <a:pt x="100" y="607"/>
                    <a:pt x="100" y="609"/>
                    <a:pt x="100" y="610"/>
                  </a:cubicBezTo>
                  <a:cubicBezTo>
                    <a:pt x="99" y="611"/>
                    <a:pt x="98" y="612"/>
                    <a:pt x="97" y="612"/>
                  </a:cubicBezTo>
                  <a:cubicBezTo>
                    <a:pt x="99" y="614"/>
                    <a:pt x="101" y="614"/>
                    <a:pt x="103" y="610"/>
                  </a:cubicBezTo>
                  <a:cubicBezTo>
                    <a:pt x="104" y="610"/>
                    <a:pt x="105" y="611"/>
                    <a:pt x="107" y="611"/>
                  </a:cubicBezTo>
                  <a:cubicBezTo>
                    <a:pt x="109" y="610"/>
                    <a:pt x="111" y="608"/>
                    <a:pt x="114" y="608"/>
                  </a:cubicBezTo>
                  <a:cubicBezTo>
                    <a:pt x="114" y="608"/>
                    <a:pt x="119" y="609"/>
                    <a:pt x="119" y="612"/>
                  </a:cubicBezTo>
                  <a:cubicBezTo>
                    <a:pt x="119" y="612"/>
                    <a:pt x="119" y="612"/>
                    <a:pt x="119" y="612"/>
                  </a:cubicBezTo>
                  <a:cubicBezTo>
                    <a:pt x="118" y="612"/>
                    <a:pt x="117" y="612"/>
                    <a:pt x="116" y="612"/>
                  </a:cubicBezTo>
                  <a:cubicBezTo>
                    <a:pt x="116" y="613"/>
                    <a:pt x="117" y="614"/>
                    <a:pt x="117" y="615"/>
                  </a:cubicBezTo>
                  <a:cubicBezTo>
                    <a:pt x="120" y="617"/>
                    <a:pt x="123" y="617"/>
                    <a:pt x="125" y="619"/>
                  </a:cubicBezTo>
                  <a:cubicBezTo>
                    <a:pt x="128" y="622"/>
                    <a:pt x="130" y="625"/>
                    <a:pt x="133" y="627"/>
                  </a:cubicBezTo>
                  <a:cubicBezTo>
                    <a:pt x="134" y="628"/>
                    <a:pt x="135" y="628"/>
                    <a:pt x="136" y="629"/>
                  </a:cubicBezTo>
                  <a:cubicBezTo>
                    <a:pt x="139" y="629"/>
                    <a:pt x="141" y="630"/>
                    <a:pt x="140" y="638"/>
                  </a:cubicBezTo>
                  <a:cubicBezTo>
                    <a:pt x="143" y="641"/>
                    <a:pt x="147" y="642"/>
                    <a:pt x="150" y="646"/>
                  </a:cubicBezTo>
                  <a:cubicBezTo>
                    <a:pt x="150" y="646"/>
                    <a:pt x="150" y="646"/>
                    <a:pt x="144" y="651"/>
                  </a:cubicBezTo>
                  <a:cubicBezTo>
                    <a:pt x="144" y="651"/>
                    <a:pt x="144" y="651"/>
                    <a:pt x="144" y="651"/>
                  </a:cubicBezTo>
                  <a:cubicBezTo>
                    <a:pt x="147" y="652"/>
                    <a:pt x="150" y="652"/>
                    <a:pt x="152" y="652"/>
                  </a:cubicBezTo>
                  <a:cubicBezTo>
                    <a:pt x="156" y="653"/>
                    <a:pt x="159" y="656"/>
                    <a:pt x="163" y="657"/>
                  </a:cubicBezTo>
                  <a:cubicBezTo>
                    <a:pt x="166" y="658"/>
                    <a:pt x="170" y="657"/>
                    <a:pt x="173" y="658"/>
                  </a:cubicBezTo>
                  <a:close/>
                  <a:moveTo>
                    <a:pt x="208" y="476"/>
                  </a:moveTo>
                  <a:cubicBezTo>
                    <a:pt x="208" y="476"/>
                    <a:pt x="208" y="476"/>
                    <a:pt x="208" y="476"/>
                  </a:cubicBezTo>
                  <a:cubicBezTo>
                    <a:pt x="208" y="475"/>
                    <a:pt x="208" y="475"/>
                    <a:pt x="208" y="475"/>
                  </a:cubicBezTo>
                  <a:lnTo>
                    <a:pt x="208" y="476"/>
                  </a:lnTo>
                  <a:close/>
                  <a:moveTo>
                    <a:pt x="208" y="474"/>
                  </a:moveTo>
                  <a:cubicBezTo>
                    <a:pt x="208" y="474"/>
                    <a:pt x="208" y="474"/>
                    <a:pt x="208" y="474"/>
                  </a:cubicBezTo>
                  <a:cubicBezTo>
                    <a:pt x="208" y="473"/>
                    <a:pt x="208" y="473"/>
                    <a:pt x="208" y="473"/>
                  </a:cubicBezTo>
                  <a:cubicBezTo>
                    <a:pt x="208" y="473"/>
                    <a:pt x="208" y="474"/>
                    <a:pt x="208" y="474"/>
                  </a:cubicBezTo>
                  <a:close/>
                  <a:moveTo>
                    <a:pt x="221" y="823"/>
                  </a:moveTo>
                  <a:cubicBezTo>
                    <a:pt x="221" y="824"/>
                    <a:pt x="221" y="824"/>
                    <a:pt x="221" y="824"/>
                  </a:cubicBezTo>
                  <a:cubicBezTo>
                    <a:pt x="224" y="824"/>
                    <a:pt x="227" y="825"/>
                    <a:pt x="229" y="825"/>
                  </a:cubicBezTo>
                  <a:cubicBezTo>
                    <a:pt x="229" y="824"/>
                    <a:pt x="229" y="824"/>
                    <a:pt x="229" y="822"/>
                  </a:cubicBezTo>
                  <a:cubicBezTo>
                    <a:pt x="229" y="821"/>
                    <a:pt x="229" y="820"/>
                    <a:pt x="229" y="820"/>
                  </a:cubicBezTo>
                  <a:cubicBezTo>
                    <a:pt x="230" y="819"/>
                    <a:pt x="230" y="819"/>
                    <a:pt x="230" y="819"/>
                  </a:cubicBezTo>
                  <a:cubicBezTo>
                    <a:pt x="230" y="819"/>
                    <a:pt x="230" y="819"/>
                    <a:pt x="230" y="818"/>
                  </a:cubicBezTo>
                  <a:cubicBezTo>
                    <a:pt x="230" y="818"/>
                    <a:pt x="230" y="818"/>
                    <a:pt x="230" y="818"/>
                  </a:cubicBezTo>
                  <a:cubicBezTo>
                    <a:pt x="230" y="818"/>
                    <a:pt x="229" y="818"/>
                    <a:pt x="229" y="818"/>
                  </a:cubicBezTo>
                  <a:cubicBezTo>
                    <a:pt x="228" y="818"/>
                    <a:pt x="227" y="818"/>
                    <a:pt x="224" y="817"/>
                  </a:cubicBezTo>
                  <a:cubicBezTo>
                    <a:pt x="223" y="818"/>
                    <a:pt x="223" y="818"/>
                    <a:pt x="223" y="818"/>
                  </a:cubicBezTo>
                  <a:cubicBezTo>
                    <a:pt x="224" y="818"/>
                    <a:pt x="224" y="818"/>
                    <a:pt x="225" y="820"/>
                  </a:cubicBezTo>
                  <a:cubicBezTo>
                    <a:pt x="225" y="821"/>
                    <a:pt x="225" y="821"/>
                    <a:pt x="225" y="822"/>
                  </a:cubicBezTo>
                  <a:cubicBezTo>
                    <a:pt x="222" y="823"/>
                    <a:pt x="222" y="823"/>
                    <a:pt x="222" y="823"/>
                  </a:cubicBezTo>
                  <a:cubicBezTo>
                    <a:pt x="222" y="823"/>
                    <a:pt x="222" y="823"/>
                    <a:pt x="221" y="823"/>
                  </a:cubicBezTo>
                  <a:close/>
                  <a:moveTo>
                    <a:pt x="208" y="475"/>
                  </a:moveTo>
                  <a:cubicBezTo>
                    <a:pt x="208" y="475"/>
                    <a:pt x="208" y="475"/>
                    <a:pt x="208" y="475"/>
                  </a:cubicBezTo>
                  <a:cubicBezTo>
                    <a:pt x="208" y="474"/>
                    <a:pt x="208" y="474"/>
                    <a:pt x="208" y="474"/>
                  </a:cubicBezTo>
                  <a:cubicBezTo>
                    <a:pt x="208" y="474"/>
                    <a:pt x="208" y="474"/>
                    <a:pt x="208" y="475"/>
                  </a:cubicBezTo>
                  <a:close/>
                  <a:moveTo>
                    <a:pt x="207" y="478"/>
                  </a:moveTo>
                  <a:cubicBezTo>
                    <a:pt x="207" y="479"/>
                    <a:pt x="207" y="479"/>
                    <a:pt x="207" y="480"/>
                  </a:cubicBezTo>
                  <a:cubicBezTo>
                    <a:pt x="207" y="480"/>
                    <a:pt x="207" y="481"/>
                    <a:pt x="207" y="481"/>
                  </a:cubicBezTo>
                  <a:cubicBezTo>
                    <a:pt x="207" y="481"/>
                    <a:pt x="207" y="481"/>
                    <a:pt x="207" y="481"/>
                  </a:cubicBezTo>
                  <a:cubicBezTo>
                    <a:pt x="208" y="482"/>
                    <a:pt x="208" y="482"/>
                    <a:pt x="208" y="482"/>
                  </a:cubicBezTo>
                  <a:cubicBezTo>
                    <a:pt x="208" y="480"/>
                    <a:pt x="208" y="478"/>
                    <a:pt x="208" y="476"/>
                  </a:cubicBezTo>
                  <a:cubicBezTo>
                    <a:pt x="208" y="476"/>
                    <a:pt x="208" y="476"/>
                    <a:pt x="208" y="477"/>
                  </a:cubicBezTo>
                  <a:cubicBezTo>
                    <a:pt x="208" y="477"/>
                    <a:pt x="207" y="478"/>
                    <a:pt x="207" y="478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</p:spPr>
          <p:txBody>
            <a:bodyPr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dirty="0">
                <a:solidFill>
                  <a:srgbClr val="124191"/>
                </a:solidFill>
                <a:latin typeface="Arial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5" name="Group 403"/>
          <p:cNvGrpSpPr>
            <a:grpSpLocks/>
          </p:cNvGrpSpPr>
          <p:nvPr/>
        </p:nvGrpSpPr>
        <p:grpSpPr bwMode="gray">
          <a:xfrm>
            <a:off x="2744790" y="2162175"/>
            <a:ext cx="3887787" cy="2192339"/>
            <a:chOff x="6071131" y="1505538"/>
            <a:chExt cx="4551149" cy="2566399"/>
          </a:xfrm>
        </p:grpSpPr>
        <p:pic>
          <p:nvPicPr>
            <p:cNvPr id="2683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6"/>
            <a:stretch>
              <a:fillRect/>
            </a:stretch>
          </p:blipFill>
          <p:spPr bwMode="gray">
            <a:xfrm>
              <a:off x="8334375" y="1850496"/>
              <a:ext cx="2287905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9001652" y="2160261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5868856" y="1997181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317134" y="3672632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10107037" y="2257489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7857881" y="1505538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6" name="Group 410"/>
          <p:cNvGrpSpPr>
            <a:grpSpLocks/>
          </p:cNvGrpSpPr>
          <p:nvPr/>
        </p:nvGrpSpPr>
        <p:grpSpPr bwMode="gray">
          <a:xfrm>
            <a:off x="2678113" y="2278063"/>
            <a:ext cx="4367212" cy="3854451"/>
            <a:chOff x="5916037" y="1359601"/>
            <a:chExt cx="5111432" cy="4512064"/>
          </a:xfrm>
        </p:grpSpPr>
        <p:pic>
          <p:nvPicPr>
            <p:cNvPr id="2682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r="1530"/>
            <a:stretch>
              <a:fillRect/>
            </a:stretch>
          </p:blipFill>
          <p:spPr bwMode="gray">
            <a:xfrm rot="4103805">
              <a:off x="8790240" y="2608511"/>
              <a:ext cx="2253017" cy="2221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487052" y="4445673"/>
              <a:ext cx="1122914" cy="8530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8853356" y="4390544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2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183556" y="1901343"/>
              <a:ext cx="1683396" cy="127884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5916037" y="2637901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9051681" y="4648200"/>
              <a:ext cx="244440" cy="2453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335650" y="3887234"/>
              <a:ext cx="1484745" cy="11279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3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6720861" y="1359601"/>
              <a:ext cx="1011502" cy="7684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Group 419"/>
          <p:cNvGrpSpPr>
            <a:grpSpLocks/>
          </p:cNvGrpSpPr>
          <p:nvPr/>
        </p:nvGrpSpPr>
        <p:grpSpPr bwMode="gray">
          <a:xfrm>
            <a:off x="2578100" y="1801814"/>
            <a:ext cx="4319588" cy="4084637"/>
            <a:chOff x="5812069" y="811917"/>
            <a:chExt cx="5057452" cy="4781704"/>
          </a:xfrm>
        </p:grpSpPr>
        <p:pic>
          <p:nvPicPr>
            <p:cNvPr id="2665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29292"/>
            <a:stretch>
              <a:fillRect/>
            </a:stretch>
          </p:blipFill>
          <p:spPr bwMode="gray">
            <a:xfrm rot="7331242">
              <a:off x="8422804" y="3060924"/>
              <a:ext cx="981914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012334" y="2262344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 r="37390"/>
            <a:stretch>
              <a:fillRect/>
            </a:stretch>
          </p:blipFill>
          <p:spPr bwMode="gray">
            <a:xfrm rot="7331242">
              <a:off x="8597875" y="3140342"/>
              <a:ext cx="869469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025458" y="3436262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254058" y="3861713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gray">
            <a:xfrm rot="7331242">
              <a:off x="9101658" y="1937664"/>
              <a:ext cx="1388710" cy="105497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5" cstate="print"/>
            <a:srcRect t="34624" r="4886"/>
            <a:stretch>
              <a:fillRect/>
            </a:stretch>
          </p:blipFill>
          <p:spPr bwMode="gray">
            <a:xfrm rot="4103805">
              <a:off x="8803635" y="3018994"/>
              <a:ext cx="2176254" cy="14522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gray">
            <a:xfrm rot="8916090">
              <a:off x="6112403" y="1937423"/>
              <a:ext cx="1122914" cy="85305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5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 l="5841" t="41228" r="33846"/>
            <a:stretch>
              <a:fillRect/>
            </a:stretch>
          </p:blipFill>
          <p:spPr bwMode="gray">
            <a:xfrm rot="6667222">
              <a:off x="8543824" y="2904192"/>
              <a:ext cx="1015302" cy="7516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gray">
            <a:xfrm>
              <a:off x="6277987" y="3895201"/>
              <a:ext cx="244440" cy="24533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6196408" y="3903541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gray">
            <a:xfrm rot="-1838694">
              <a:off x="8587761" y="2007301"/>
              <a:ext cx="1011502" cy="7684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gray">
            <a:xfrm rot="6667222">
              <a:off x="9224831" y="3418993"/>
              <a:ext cx="1683396" cy="127884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7190554">
              <a:off x="5897502" y="18488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 t="54370" r="25400"/>
            <a:stretch>
              <a:fillRect/>
            </a:stretch>
          </p:blipFill>
          <p:spPr bwMode="gray">
            <a:xfrm rot="4103805">
              <a:off x="9846351" y="2759835"/>
              <a:ext cx="1107621" cy="514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gray">
            <a:xfrm rot="4103805">
              <a:off x="6583300" y="4287282"/>
              <a:ext cx="1484745" cy="1127933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gray">
            <a:xfrm rot="4103805">
              <a:off x="8017588" y="998632"/>
              <a:ext cx="984465" cy="7478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338537" y="1436598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6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924406" y="2080304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5868414" y="239635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414401" y="213327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6251728" y="1748280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8923695" y="22548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076095" y="240722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3" cstate="print"/>
            <a:srcRect/>
            <a:stretch>
              <a:fillRect/>
            </a:stretch>
          </p:blipFill>
          <p:spPr bwMode="gray">
            <a:xfrm rot="9035643">
              <a:off x="9868575" y="3153985"/>
              <a:ext cx="635369" cy="48267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32755"/>
            <a:stretch>
              <a:fillRect/>
            </a:stretch>
          </p:blipFill>
          <p:spPr bwMode="gray">
            <a:xfrm rot="7331242">
              <a:off x="9400275" y="3244966"/>
              <a:ext cx="680933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284789" y="3414374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1154538">
              <a:off x="6366065" y="3655525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7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6439720" y="357663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301048">
              <a:off x="7016295" y="396256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2454036">
              <a:off x="6960411" y="430277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592106" y="46125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414301" y="435835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6236496" y="410420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615201" y="308297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8669809" y="29101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2175196">
              <a:off x="7707146" y="811917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6364321" y="1369050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8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7784640" y="1080077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8916090">
              <a:off x="8976359" y="3559704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5" cstate="print"/>
            <a:srcRect/>
            <a:stretch>
              <a:fillRect/>
            </a:stretch>
          </p:blipFill>
          <p:spPr bwMode="gray">
            <a:xfrm rot="-3731021">
              <a:off x="8796478" y="4515331"/>
              <a:ext cx="888620" cy="42323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3627"/>
            <a:stretch>
              <a:fillRect/>
            </a:stretch>
          </p:blipFill>
          <p:spPr bwMode="gray">
            <a:xfrm rot="6653719">
              <a:off x="8341877" y="3090756"/>
              <a:ext cx="773366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05097" y="31898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055898" y="39137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5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8941598" y="42947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6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6653719">
              <a:off x="9690896" y="39518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7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 r="29420"/>
            <a:stretch>
              <a:fillRect/>
            </a:stretch>
          </p:blipFill>
          <p:spPr bwMode="gray">
            <a:xfrm rot="3288679">
              <a:off x="9982611" y="2502925"/>
              <a:ext cx="71469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8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9614694" y="1805509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699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3288679">
              <a:off x="8535193" y="28596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0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417843" y="3748606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1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7578603">
              <a:off x="9354342" y="4250253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gray">
            <a:xfrm rot="6667222">
              <a:off x="5792446" y="2071693"/>
              <a:ext cx="1542417" cy="117174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3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690396" y="15515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4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gray">
            <a:xfrm rot="-4519711">
              <a:off x="5842796" y="1310208"/>
              <a:ext cx="1012602" cy="76925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5994402" y="2882375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6218240" y="2744262"/>
              <a:ext cx="360361" cy="3616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353972" y="2705100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87273" y="3080275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0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44399" y="279108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80119" y="256856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5839" y="23460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11078" y="245451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6317" y="256299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001556" y="267146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5996795" y="2779943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273022" y="263600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549249" y="2492069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825476" y="2348132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1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027885" y="217800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6994550" y="190071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166002" y="1573421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337454" y="1246128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466043" y="118791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08907" y="124638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551771" y="1304856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7851810" y="1570494"/>
              <a:ext cx="90947" cy="912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32699" y="1774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4566" y="16703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2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49339" y="16500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32618" y="168456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20760" y="110706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32664" y="173446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96868" y="256824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635" y="328057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15864" y="322853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61093" y="31764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37266" y="28672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22976" y="290570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3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73" y="293938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53926" y="299687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03929" y="307579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77745" y="311900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61061" y="28288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72964" y="26196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5944385" y="2677112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42013" y="261792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39641" y="25587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807" y="260431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4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51580" y="313329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34" y="362893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82495" y="33744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92043" y="307239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7297" y="31965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94458" y="327785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87300" y="32258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1542" y="29737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30117" y="30050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6775" y="2776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5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63433" y="254850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18191" y="259171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39674" y="21872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289707" y="207327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5903" y="206408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2074" y="22073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03927" y="222431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13480" y="19531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418246" y="142965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501581" y="140141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6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01545" y="344115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77745" y="35006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42039" y="358640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06333" y="367213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70627" y="375785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34921" y="38435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170590" y="323398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030097" y="310777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56317" y="368164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34938" y="45793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7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82603" y="511752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44493" y="499845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0676" y="483652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3528" y="4762700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73061" y="488175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46894" y="50365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49290" y="498651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51686" y="49365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196932" y="4774571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349331" y="466264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8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7075486" y="423877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625429" y="378632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82553" y="3688688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2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46808" y="404110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3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353964" y="422921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4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461120" y="4417329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5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563514" y="447923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6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89733" y="429666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7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800052" y="3961697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8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264271" y="3769603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799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963565" y="4209334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0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6710359" y="4433165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1" name="Picture 2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8621233" y="3834036"/>
              <a:ext cx="114860" cy="115281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2" name="Picture 2" descr="C:\Users\Denise.DUARTE\Desktop\Stars1.png"/>
            <p:cNvPicPr>
              <a:picLocks noChangeAspect="1" noChangeArrowheads="1"/>
            </p:cNvPicPr>
            <p:nvPr/>
          </p:nvPicPr>
          <p:blipFill>
            <a:blip r:embed="rId20" cstate="print"/>
            <a:srcRect/>
            <a:stretch>
              <a:fillRect/>
            </a:stretch>
          </p:blipFill>
          <p:spPr bwMode="gray">
            <a:xfrm rot="4103805">
              <a:off x="9001154" y="2114878"/>
              <a:ext cx="218666" cy="1661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08759" y="171395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94496" y="18592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5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27820" y="175443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6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61144" y="16496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7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158762" y="155202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8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13524" y="145439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09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268286" y="1356763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0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344479" y="1385337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1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20672" y="1413911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2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496865" y="1442485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3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73058" y="1471059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4" name="Picture 3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gray">
            <a:xfrm>
              <a:off x="9546857" y="1573452"/>
              <a:ext cx="408622" cy="4101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086477" y="365283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6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91327" y="4048125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7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053389" y="3206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8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34439" y="3130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19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177339" y="37655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0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6700839" y="15557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1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504239" y="33591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2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815389" y="34416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3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8415339" y="218439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4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977439" y="3028949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26825" name="Picture 4" descr="C:\Users\Denise.DUARTE\Desktop\video_burst.png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gray">
            <a:xfrm>
              <a:off x="9427704" y="2186208"/>
              <a:ext cx="892082" cy="8953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224" name="Picture 13" descr="Nokia_brandmark_white_RGB.png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3" cstate="print"/>
          <a:srcRect l="15103" t="27292" r="14455" b="44678"/>
          <a:stretch/>
        </p:blipFill>
        <p:spPr bwMode="white">
          <a:xfrm>
            <a:off x="7848600" y="6443665"/>
            <a:ext cx="956897" cy="2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6" name="Slide Number Placeholder 45"/>
          <p:cNvSpPr txBox="1">
            <a:spLocks/>
          </p:cNvSpPr>
          <p:nvPr/>
        </p:nvSpPr>
        <p:spPr bwMode="white">
          <a:xfrm>
            <a:off x="457202" y="6508966"/>
            <a:ext cx="64120" cy="13849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C4AC53-B5A3-E84C-898F-A9EB36740CBD}" type="slidenum">
              <a:rPr lang="en-GB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pPr/>
              <a:t>9</a:t>
            </a:fld>
            <a:endParaRPr lang="en-GB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20" name="Group 216"/>
          <p:cNvGrpSpPr>
            <a:grpSpLocks/>
          </p:cNvGrpSpPr>
          <p:nvPr/>
        </p:nvGrpSpPr>
        <p:grpSpPr bwMode="gray">
          <a:xfrm>
            <a:off x="420389" y="1506676"/>
            <a:ext cx="3387724" cy="757130"/>
            <a:chOff x="7008817" y="4779185"/>
            <a:chExt cx="3386754" cy="756878"/>
          </a:xfrm>
        </p:grpSpPr>
        <p:sp>
          <p:nvSpPr>
            <p:cNvPr id="221" name="Rectangle 220"/>
            <p:cNvSpPr/>
            <p:nvPr/>
          </p:nvSpPr>
          <p:spPr bwMode="gray">
            <a:xfrm>
              <a:off x="7008817" y="4779185"/>
              <a:ext cx="1605313" cy="75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b="1" spc="-300" dirty="0">
                  <a:solidFill>
                    <a:srgbClr val="F4BA00"/>
                  </a:solidFill>
                  <a:ea typeface="ＭＳ Ｐゴシック" pitchFamily="34" charset="-128"/>
                </a:rPr>
                <a:t>11B</a:t>
              </a:r>
            </a:p>
          </p:txBody>
        </p:sp>
        <p:sp>
          <p:nvSpPr>
            <p:cNvPr id="222" name="Title 5"/>
            <p:cNvSpPr txBox="1">
              <a:spLocks/>
            </p:cNvSpPr>
            <p:nvPr/>
          </p:nvSpPr>
          <p:spPr bwMode="gray">
            <a:xfrm>
              <a:off x="8330288" y="4861858"/>
              <a:ext cx="2065283" cy="590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Probe Points Processed Monthly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225" name="Group 221"/>
          <p:cNvGrpSpPr>
            <a:grpSpLocks/>
          </p:cNvGrpSpPr>
          <p:nvPr/>
        </p:nvGrpSpPr>
        <p:grpSpPr bwMode="gray">
          <a:xfrm>
            <a:off x="6096001" y="1502070"/>
            <a:ext cx="3047999" cy="757130"/>
            <a:chOff x="6924688" y="4828381"/>
            <a:chExt cx="3047571" cy="756878"/>
          </a:xfrm>
        </p:grpSpPr>
        <p:sp>
          <p:nvSpPr>
            <p:cNvPr id="228" name="Rectangle 227"/>
            <p:cNvSpPr/>
            <p:nvPr/>
          </p:nvSpPr>
          <p:spPr bwMode="gray">
            <a:xfrm>
              <a:off x="6924688" y="4828381"/>
              <a:ext cx="1605313" cy="75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000" b="1" spc="-300" dirty="0">
                  <a:solidFill>
                    <a:srgbClr val="F4A800"/>
                  </a:solidFill>
                  <a:latin typeface="Arial Narrow" pitchFamily="34" charset="0"/>
                  <a:ea typeface="ＭＳ Ｐゴシック" pitchFamily="34" charset="-128"/>
                </a:rPr>
                <a:t> </a:t>
              </a:r>
              <a:r>
                <a:rPr lang="en-US" sz="4800" b="1" spc="-300" dirty="0">
                  <a:solidFill>
                    <a:srgbClr val="F4A800"/>
                  </a:solidFill>
                  <a:ea typeface="ＭＳ Ｐゴシック" pitchFamily="34" charset="-128"/>
                </a:rPr>
                <a:t>55M</a:t>
              </a:r>
            </a:p>
          </p:txBody>
        </p:sp>
        <p:sp>
          <p:nvSpPr>
            <p:cNvPr id="229" name="Title 5"/>
            <p:cNvSpPr txBox="1">
              <a:spLocks/>
            </p:cNvSpPr>
            <p:nvPr/>
          </p:nvSpPr>
          <p:spPr bwMode="gray">
            <a:xfrm>
              <a:off x="8326710" y="4897355"/>
              <a:ext cx="1645549" cy="5907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Positioning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/>
              </a:r>
              <a:b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</a:b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Requests Daily 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230" name="Group 219"/>
          <p:cNvGrpSpPr>
            <a:grpSpLocks/>
          </p:cNvGrpSpPr>
          <p:nvPr/>
        </p:nvGrpSpPr>
        <p:grpSpPr bwMode="gray">
          <a:xfrm>
            <a:off x="589940" y="5053097"/>
            <a:ext cx="3003548" cy="757130"/>
            <a:chOff x="6743771" y="4783090"/>
            <a:chExt cx="3002791" cy="756878"/>
          </a:xfrm>
        </p:grpSpPr>
        <p:sp>
          <p:nvSpPr>
            <p:cNvPr id="232" name="Rectangle 231"/>
            <p:cNvSpPr/>
            <p:nvPr/>
          </p:nvSpPr>
          <p:spPr bwMode="gray">
            <a:xfrm>
              <a:off x="6743771" y="4783090"/>
              <a:ext cx="1605313" cy="7568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b="1" spc="-300" dirty="0">
                  <a:solidFill>
                    <a:srgbClr val="F4A800"/>
                  </a:solidFill>
                  <a:ea typeface="ＭＳ Ｐゴシック" pitchFamily="34" charset="-128"/>
                </a:rPr>
                <a:t>+1B</a:t>
              </a:r>
            </a:p>
          </p:txBody>
        </p:sp>
        <p:sp>
          <p:nvSpPr>
            <p:cNvPr id="233" name="Title 5"/>
            <p:cNvSpPr txBox="1">
              <a:spLocks/>
            </p:cNvSpPr>
            <p:nvPr/>
          </p:nvSpPr>
          <p:spPr bwMode="gray">
            <a:xfrm>
              <a:off x="8101013" y="4861858"/>
              <a:ext cx="1645549" cy="5907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Search Queries Annually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</p:grpSp>
      <p:grpSp>
        <p:nvGrpSpPr>
          <p:cNvPr id="234" name="Group 224"/>
          <p:cNvGrpSpPr>
            <a:grpSpLocks/>
          </p:cNvGrpSpPr>
          <p:nvPr/>
        </p:nvGrpSpPr>
        <p:grpSpPr bwMode="gray">
          <a:xfrm>
            <a:off x="6209301" y="4771592"/>
            <a:ext cx="1970600" cy="1336243"/>
            <a:chOff x="0" y="5399088"/>
            <a:chExt cx="1970600" cy="1336241"/>
          </a:xfrm>
        </p:grpSpPr>
        <p:sp>
          <p:nvSpPr>
            <p:cNvPr id="235" name="Title 5"/>
            <p:cNvSpPr txBox="1">
              <a:spLocks/>
            </p:cNvSpPr>
            <p:nvPr/>
          </p:nvSpPr>
          <p:spPr bwMode="gray">
            <a:xfrm>
              <a:off x="99484" y="6144399"/>
              <a:ext cx="1871116" cy="5909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Route 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 </a:t>
              </a: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Requests </a:t>
              </a:r>
              <a:r>
                <a:rPr lang="en-US" b="1" dirty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per </a:t>
              </a:r>
              <a:r>
                <a:rPr lang="en-US" b="1" dirty="0" smtClean="0">
                  <a:solidFill>
                    <a:schemeClr val="bg2"/>
                  </a:solidFill>
                  <a:latin typeface="Arial Narrow" pitchFamily="34" charset="0"/>
                  <a:ea typeface="ＭＳ Ｐゴシック" pitchFamily="34" charset="-128"/>
                </a:rPr>
                <a:t>Month</a:t>
              </a:r>
              <a:endParaRPr lang="en-US" b="1" dirty="0">
                <a:solidFill>
                  <a:schemeClr val="bg2"/>
                </a:solidFill>
                <a:latin typeface="Arial Narrow" pitchFamily="34" charset="0"/>
                <a:ea typeface="ＭＳ Ｐゴシック" pitchFamily="34" charset="-128"/>
              </a:endParaRPr>
            </a:p>
          </p:txBody>
        </p:sp>
        <p:sp>
          <p:nvSpPr>
            <p:cNvPr id="236" name="TextBox 235"/>
            <p:cNvSpPr txBox="1"/>
            <p:nvPr/>
          </p:nvSpPr>
          <p:spPr bwMode="gray">
            <a:xfrm>
              <a:off x="0" y="5399088"/>
              <a:ext cx="1935163" cy="7571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en-US"/>
              </a:defPPr>
              <a:lvl1pPr>
                <a:defRPr sz="6000" b="1" spc="-300">
                  <a:gradFill flip="none" rotWithShape="1">
                    <a:gsLst>
                      <a:gs pos="50000">
                        <a:srgbClr val="FFFFFF"/>
                      </a:gs>
                      <a:gs pos="0">
                        <a:srgbClr val="FFFFFF">
                          <a:alpha val="32000"/>
                        </a:srgbClr>
                      </a:gs>
                      <a:gs pos="100000">
                        <a:srgbClr val="FFFFFF">
                          <a:shade val="100000"/>
                          <a:satMod val="115000"/>
                        </a:srgbClr>
                      </a:gs>
                    </a:gsLst>
                    <a:lin ang="16200000" scaled="1"/>
                    <a:tileRect/>
                  </a:gradFill>
                </a:defRPr>
              </a:lvl1pPr>
            </a:lstStyle>
            <a:p>
              <a:pPr algn="ct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800" dirty="0">
                  <a:solidFill>
                    <a:srgbClr val="F4A800"/>
                  </a:solidFill>
                  <a:ea typeface="ＭＳ Ｐゴシック" pitchFamily="34" charset="-128"/>
                </a:rPr>
                <a:t>24M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1700026"/>
      </p:ext>
    </p:extLst>
  </p:cSld>
  <p:clrMapOvr>
    <a:masterClrMapping/>
  </p:clrMapOvr>
  <p:transition xmlns:p14="http://schemas.microsoft.com/office/powerpoint/2010/main" spd="slow">
    <p:wipe dir="r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mypujBAc0eIMMIJiMhU6Q"/>
</p:tagLst>
</file>

<file path=ppt/theme/theme1.xml><?xml version="1.0" encoding="utf-8"?>
<a:theme xmlns:a="http://schemas.openxmlformats.org/drawingml/2006/main" name="Nokia_Services">
  <a:themeElements>
    <a:clrScheme name="Nokia_1">
      <a:dk1>
        <a:srgbClr val="124191"/>
      </a:dk1>
      <a:lt1>
        <a:srgbClr val="FFFFFF"/>
      </a:lt1>
      <a:dk2>
        <a:srgbClr val="646464"/>
      </a:dk2>
      <a:lt2>
        <a:srgbClr val="FFFFFF"/>
      </a:lt2>
      <a:accent1>
        <a:srgbClr val="2187B0"/>
      </a:accent1>
      <a:accent2>
        <a:srgbClr val="1F843E"/>
      </a:accent2>
      <a:accent3>
        <a:srgbClr val="E32C18"/>
      </a:accent3>
      <a:accent4>
        <a:srgbClr val="F39000"/>
      </a:accent4>
      <a:accent5>
        <a:srgbClr val="4D2383"/>
      </a:accent5>
      <a:accent6>
        <a:srgbClr val="196FB0"/>
      </a:accent6>
      <a:hlink>
        <a:srgbClr val="279FCE"/>
      </a:hlink>
      <a:folHlink>
        <a:srgbClr val="B592E1"/>
      </a:folHlink>
    </a:clrScheme>
    <a:fontScheme name="Nokia Pure font">
      <a:majorFont>
        <a:latin typeface="Nokia Pure Text"/>
        <a:ea typeface=""/>
        <a:cs typeface=""/>
      </a:majorFont>
      <a:minorFont>
        <a:latin typeface="Nokia Pure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accent6">
            <a:alpha val="60000"/>
          </a:schemeClr>
        </a:solidFill>
        <a:ln>
          <a:noFill/>
        </a:ln>
        <a:effectLst/>
      </a:spPr>
      <a:bodyPr lIns="91267" tIns="45635" rIns="91267" bIns="45635" rtlCol="0" anchor="ctr"/>
      <a:lstStyle>
        <a:defPPr algn="ctr">
          <a:lnSpc>
            <a:spcPts val="1999"/>
          </a:lnSpc>
          <a:defRPr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Nokia_Brand_blank_v1.1</Template>
  <TotalTime>72381</TotalTime>
  <Words>722</Words>
  <Application>Microsoft Macintosh PowerPoint</Application>
  <PresentationFormat>On-screen Show (4:3)</PresentationFormat>
  <Paragraphs>395</Paragraphs>
  <Slides>39</Slides>
  <Notes>39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Nokia_Services</vt:lpstr>
      <vt:lpstr>PowerPoint Presentation</vt:lpstr>
      <vt:lpstr>Hype Cycle: Data Science on the Rise</vt:lpstr>
      <vt:lpstr>Overview</vt:lpstr>
      <vt:lpstr>The Third Phase of Mobility WHERE Becomes a Key Cardinality</vt:lpstr>
      <vt:lpstr>Population Shift to Cities</vt:lpstr>
      <vt:lpstr>Social and Location Converge</vt:lpstr>
      <vt:lpstr>Internet of Things – Gadgets and Sensors</vt:lpstr>
      <vt:lpstr>Nokia Maps:  Powering Competitive, Global Solutions</vt:lpstr>
      <vt:lpstr>Data, Data, Data</vt:lpstr>
      <vt:lpstr>Probe Data</vt:lpstr>
      <vt:lpstr>Positioning Data</vt:lpstr>
      <vt:lpstr>Search Data</vt:lpstr>
      <vt:lpstr>Route Data</vt:lpstr>
      <vt:lpstr>Overview</vt:lpstr>
      <vt:lpstr>Taking Our World Class Map-Making Capabilities to the Next Level …</vt:lpstr>
      <vt:lpstr>Using Different Types of Data…</vt:lpstr>
      <vt:lpstr>Data Scientist Skills</vt:lpstr>
      <vt:lpstr>The Data Scientist Demand</vt:lpstr>
      <vt:lpstr>What We Learned from Baseball</vt:lpstr>
      <vt:lpstr>Baseball and Data</vt:lpstr>
      <vt:lpstr>Farm Team: Data Science Programs</vt:lpstr>
      <vt:lpstr>Data Scientist Skills</vt:lpstr>
      <vt:lpstr>Overview</vt:lpstr>
      <vt:lpstr>Overview</vt:lpstr>
      <vt:lpstr>Curiosity and the Data Scientist</vt:lpstr>
      <vt:lpstr>How attentive are you? </vt:lpstr>
      <vt:lpstr>Importance of Data</vt:lpstr>
      <vt:lpstr>Development of New Models</vt:lpstr>
      <vt:lpstr>My Skill Set </vt:lpstr>
      <vt:lpstr>Free Resources for Development</vt:lpstr>
      <vt:lpstr>Robust Community Resources</vt:lpstr>
      <vt:lpstr>Data Science at Nokia </vt:lpstr>
      <vt:lpstr>Data Asset Catalog</vt:lpstr>
      <vt:lpstr>Algorithms</vt:lpstr>
      <vt:lpstr>Human Motion Graph</vt:lpstr>
      <vt:lpstr>Application on Top of Insight</vt:lpstr>
      <vt:lpstr>Finding Your Route</vt:lpstr>
      <vt:lpstr>Team Approach</vt:lpstr>
      <vt:lpstr>PowerPoint Presentation</vt:lpstr>
    </vt:vector>
  </TitlesOfParts>
  <Company>Bluewave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Market research technology</dc:title>
  <dc:creator>Martin Maguss</dc:creator>
  <cp:lastModifiedBy>Larkin Kay</cp:lastModifiedBy>
  <cp:revision>1305</cp:revision>
  <cp:lastPrinted>2012-10-30T20:15:05Z</cp:lastPrinted>
  <dcterms:created xsi:type="dcterms:W3CDTF">2012-01-12T23:02:17Z</dcterms:created>
  <dcterms:modified xsi:type="dcterms:W3CDTF">2012-10-30T20:21:01Z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d1c803e9-139b-4af4-9f43-090361bb90de</vt:lpwstr>
  </property>
  <property fmtid="{D5CDD505-2E9C-101B-9397-08002B2CF9AE}" pid="3" name="NokiaConfidentiality">
    <vt:lpwstr>Company Confidential</vt:lpwstr>
  </property>
</Properties>
</file>